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2023/10/18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54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 0 0,'166'0'0'0,"82"0"0"0,28 0 0 0,10021 0 0 0,-3430 0 0 0,-6742 0 0 0,-121 0 0 0,119 0 0 0,-119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6 556 0 0,'0'-1'164'0'0,"-1"1"0"0"0,1 0 0 0 0,-1-1 0 0 0,1 1 0 0 0,-1-1 0 0 0,1 1 0 0 0,-1 0 0 0 0,1-1 0 0 0,-1 1 0 0 0,1 0 0 0 0,-1-1 0 0 0,0 1 0 0 0,1 0 0 0 0,-1 0 0 0 0,1 0 0 0 0,-1 0 0 0 0,0 0 0 0 0,1-1 0 0 0,-1 1 0 0 0,0 0 0 0 0,1 0 0 0 0,-1 0 0 0 0,1 1 0 0 0,-1-1 0 0 0,0 0 0 0 0,1 0 0 0 0,-1 0 0 0 0,0 0 0 0 0,1 1 0 0 0,-2-1 0 0 0,0 21 4808 0 0,2-14-4678 0 0,0 33 3507 0 0,1 4 40 0 0,-6 49 0 0 0,4-83-3660 0 0,0 0 1 0 0,1 0-1 0 0,1 0 0 0 0,-1 0 1 0 0,2 0-1 0 0,0 0 1 0 0,0 0-1 0 0,0-1 1 0 0,1 1-1 0 0,1-1 0 0 0,0 1 1 0 0,0-1-1 0 0,0 0 1 0 0,1-1-1 0 0,12 16 0 0 0,6 4-56 0 0,2 0 0 0 0,1-2 0 0 0,32 25 0 0 0,-28-25 45 0 0,49 53 0 0 0,-77-76-163 0 0,0 0 1 0 0,0 0-1 0 0,0 0 0 0 0,0 0 1 0 0,-1 0-1 0 0,1 0 0 0 0,-1 0 0 0 0,1 0 1 0 0,-1 1-1 0 0,0-1 0 0 0,-1 1 1 0 0,1-1-1 0 0,0 1 0 0 0,-1-1 1 0 0,0 1-1 0 0,0-1 0 0 0,0 1 1 0 0,-1 3-1 0 0,0-1-3 0 0,-1-1 0 0 0,1 0 1 0 0,-1 1-1 0 0,-1-1 0 0 0,1 0 1 0 0,-1 0-1 0 0,0 0 0 0 0,0-1 1 0 0,0 1-1 0 0,-6 5 0 0 0,-7 6-35 0 0,-1 0 0 0 0,0-2-1 0 0,-1 0 1 0 0,-31 17 0 0 0,34-21-198 0 0,-1-2 0 0 0,0 0 0 0 0,-27 8 0 0 0,34-13-407 0 0,1-1-1 0 0,-1 0 0 0 0,1 0 0 0 0,-1-1 0 0 0,0 0 0 0 0,0 0 0 0 0,1-1 0 0 0,-1 0 0 0 0,-11-2 0 0 0,18 1 247 0 0,0 1-1 0 0,1-1 0 0 0,-1 1 0 0 0,0-1 0 0 0,0 0 1 0 0,0 0-1 0 0,1 0 0 0 0,-1 0 0 0 0,0 0 1 0 0,1 0-1 0 0,-1 0 0 0 0,1-1 0 0 0,-1 1 0 0 0,1-1 1 0 0,0 1-1 0 0,0-1 0 0 0,-1 1 0 0 0,1-1 0 0 0,0 1 1 0 0,0-1-1 0 0,0 0 0 0 0,1 0 0 0 0,-1 0 0 0 0,0 1 1 0 0,1-1-1 0 0,-1-3 0 0 0,0-4-828 0 0,0 1 0 0 0,0-1-1 0 0,1 0 1 0 0,1-14 0 0 0,0 17 850 0 0,1-13-735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9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0 200 436 0 0,'8'-17'963'0'0,"0"1"0"0"0,2 0 0 0 0,0 1 0 0 0,0 0 0 0 0,1 0 0 0 0,20-19 0 0 0,-22 26-121 0 0,0 1-1 0 0,0 0 1 0 0,0 1-1 0 0,1 0 0 0 0,0 1 1 0 0,0 0-1 0 0,1 0 1 0 0,-1 1-1 0 0,1 0 0 0 0,0 1 1 0 0,20-3-1 0 0,-11 3 531 0 0,0 1 0 0 0,0 1 0 0 0,23 2-1 0 0,-29 0-1025 0 0,1 1-1 0 0,-1 0 1 0 0,0 1-1 0 0,0 1 1 0 0,14 5-1 0 0,-9 2 82 0 0,-10 1-3851 0 0,-9-11 3108 0 0,0 0 0 0 0,0 0-1 0 0,0 0 1 0 0,-1 0 0 0 0,1 0 0 0 0,0 0 0 0 0,0 0-1 0 0,-1 0 1 0 0,1 0 0 0 0,0 0 0 0 0,-1 0 0 0 0,1-1-1 0 0,-1 1 1 0 0,1 0 0 0 0,-1 0 0 0 0,1 0 0 0 0,-1-1 0 0 0,-3 4-1582 0 0,3-3 1582 0 0,0-1 0 0 0,0 0 0 0 0,0 1 0 0 0,0-1 0 0 0,0 1-1 0 0,0-1 1 0 0,0 0 0 0 0,0 0 0 0 0,1 0 0 0 0,-1 0-1 0 0,-2 1 1 0 0,-1-1-474 0 0,0 0-1 0 0,-1 0 0 0 0,1-1 1 0 0,0 1-1 0 0,0-1 1 0 0,-1 0-1 0 0,1 0 0 0 0,0 0 1 0 0,0 0-1 0 0,-7-4 0 0 0,-2-1-490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4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1676 0 0,'0'0'2226'0'0,"24"-6"8132"0"0,106-23-2473 0 0,61-25-8223 0 0,-166 46 476 0 0,-23 8-215 0 0,20-7-688 0 0,38-6 1 0 0,-19 12-2055 0 0,-36 1 1738 0 0,0 1-1 0 0,0 0 1 0 0,1 0-1 0 0,-1 1 1 0 0,8 3-1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1308 0 0,'6'-39'15797'0'0,"2"53"-13214"0"0,-3 10-1177 0 0,-1 0 1 0 0,2 34-1 0 0,-9 106-879 0 0,0-91-344 0 0,1 236 68 0 0,11-156-1160 0 0,11 1-3282 0 0,-20-153 3881 0 0,0 1 0 0 0,0 0-1 0 0,1-1 1 0 0,-1 1-1 0 0,1 0 1 0 0,-1-1-1 0 0,1 1 1 0 0,0-1 0 0 0,0 1-1 0 0,-1-1 1 0 0,1 0-1 0 0,0 1 1 0 0,0-1-1 0 0,1 0 1 0 0,-1 1 0 0 0,0-1-1 0 0,0 0 1 0 0,1 0-1 0 0,1 1 1 0 0,-2-1 68 0 0,0-1 0 0 0,0 0-1 0 0,0 0 1 0 0,0 0 0 0 0,0 0 0 0 0,0 0 0 0 0,0 0 0 0 0,0 0 0 0 0,0 0 0 0 0,0 0 0 0 0,0 0-1 0 0,0-1 1 0 0,0 1 0 0 0,0 0 0 0 0,0-1 0 0 0,0 1 0 0 0,0 0 0 0 0,0-1 0 0 0,0 1-1 0 0,0-1 1 0 0,-1 0 0 0 0,1 1 0 0 0,0-1 0 0 0,0 0 0 0 0,-1 1 0 0 0,1-1 0 0 0,0 0 0 0 0,-1 0-1 0 0,1 0 1 0 0,-1 0 0 0 0,1 0 0 0 0,-1 1 0 0 0,1-2 0 0 0,22-32-3531 0 0,-16 21 2762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1204 0 0,'2'-1'362'0'0,"0"0"1"0"0,1 0-1 0 0,-1 0 1 0 0,1 0-1 0 0,0 1 0 0 0,-1-1 1 0 0,1 1-1 0 0,0-1 1 0 0,-1 1-1 0 0,1 0 0 0 0,0 0 1 0 0,-1 0-1 0 0,1 0 1 0 0,0 0-1 0 0,-1 1 0 0 0,1-1 1 0 0,0 1-1 0 0,-1 0 0 0 0,1 0 1 0 0,-1 0-1 0 0,1 0 1 0 0,-1 0-1 0 0,0 1 0 0 0,1-1 1 0 0,-1 1-1 0 0,0-1 1 0 0,3 3-1 0 0,7 7 1365 0 0,-1 0 0 0 0,0 0 0 0 0,15 22 0 0 0,-9-11-800 0 0,33 41 1378 0 0,8 9-1425 0 0,-47-60-1665 0 0,1 0 0 0 0,1-1-1 0 0,21 16 1 0 0,16 0-8383 0 0,-31-50 181 0 0,-19 17 8132 0 0</inkml:trace>
  <inkml:trace contextRef="#ctx0" brushRef="#br0" timeOffset="1">297 88 1300 0 0,'0'-1'179'0'0,"-1"0"0"0"0,1 0 0 0 0,-1 1 0 0 0,0-1 0 0 0,1 0 0 0 0,-1 1 0 0 0,1-1 0 0 0,-1 0 0 0 0,0 1 0 0 0,0-1 0 0 0,1 1 0 0 0,-1-1 0 0 0,0 1 0 0 0,0-1 0 0 0,0 1 0 0 0,0 0 0 0 0,1-1 0 0 0,-1 1 0 0 0,0 0 0 0 0,0 0 0 0 0,0 0 0 0 0,0 0 0 0 0,0 0 0 0 0,0 0 0 0 0,-1 0 0 0 0,0 0 54 0 0,1 1-1 0 0,-1 0 1 0 0,1-1-1 0 0,-1 1 0 0 0,1 0 1 0 0,-1 0-1 0 0,1 0 1 0 0,0 0-1 0 0,-1 0 0 0 0,1 0 1 0 0,0 0-1 0 0,0 1 1 0 0,-2 0-1 0 0,-4 9 620 0 0,0 0 0 0 0,1 0-1 0 0,-7 14 1 0 0,5-10-310 0 0,-102 223 1491 0 0,87-184-2828 0 0,21-49 114 0 0,0 1-1 0 0,0-1 1 0 0,0 1-1 0 0,1 0 1 0 0,0 0-1 0 0,0 0 0 0 0,0 6 1 0 0,1-11 557 0 0,0-1 0 0 0,1 0 0 0 0,-1 1 1 0 0,0-1-1 0 0,0 0 0 0 0,1 1 0 0 0,-1-1 1 0 0,0 0-1 0 0,1 1 0 0 0,-1-1 0 0 0,0 0 1 0 0,1 0-1 0 0,-1 0 0 0 0,0 1 0 0 0,1-1 0 0 0,-1 0 1 0 0,0 0-1 0 0,1 0 0 0 0,-1 0 0 0 0,1 0 1 0 0,-1 0-1 0 0,0 0 0 0 0,1 0 0 0 0,-1 1 0 0 0,1-2 1 0 0,-1 1-1 0 0,1 0 0 0 0,-1 0 0 0 0,0 0 1 0 0,1 0-1 0 0,-1 0 0 0 0,1 0 0 0 0,-1 0 0 0 0,0 0 1 0 0,1-1-1 0 0,-1 1 0 0 0,0 0 0 0 0,1 0 1 0 0,-1 0-1 0 0,0-1 0 0 0,1 0 0 0 0,17-7-1569 0 0,-9 0 730 0 0,-2 0 91 0 0</inkml:trace>
  <inkml:trace contextRef="#ctx0" brushRef="#br0" timeOffset="2">356 92 1228 0 0,'14'-7'896'0'0,"1"1"0"0"0,0 0 0 0 0,1 1 0 0 0,-1 1 0 0 0,1 1 0 0 0,23-3 0 0 0,96 2 3107 0 0,-8 1-6527 0 0,-124 3 2201 0 0,0 0-1 0 0,0-1 1 0 0,0 1-1 0 0,0-1 0 0 0,-1 0 1 0 0,1 1-1 0 0,0-1 0 0 0,0 0 1 0 0,-1-1-1 0 0,1 1 0 0 0,-1 0 1 0 0,1-1-1 0 0,-1 1 0 0 0,0-1 1 0 0,1 0-1 0 0,-1 0 0 0 0,0 0 1 0 0,0 0-1 0 0,0 0 0 0 0,-1 0 1 0 0,1-1-1 0 0,0 1 0 0 0,-1-1 1 0 0,2-2-1 0 0,-1-3-368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74 1204 0 0,'-15'-27'1606'0'0,"-14"-19"11850"0"0,28 63-11268 0 0,-1 1-1101 0 0,15 166 2910 0 0,35 415-3518 0 0,-46-576-1296 0 0,0 1-1 0 0,-2 0 1 0 0,-2 26 0 0 0,1-38-333 0 0,-1-1 0 0 0,-1 0-1 0 0,-4 14 1 0 0,4-17-182 0 0,-1 0 0 0 0,1-1 0 0 0,-1 0 0 0 0,0 1 0 0 0,-7 7 0 0 0,-17 29-4793 0 0,23-31 4967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6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 1500 0 0,'-2'-18'13550'0'0,"2"30"-11403"0"0,3 166 3457 0 0,5 0-3504 0 0,42 353-2923 0 0,-44-467-551 0 0,-5-23-3407 0 0,-17-165-11567 0 0,13 92 15297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1716 0 0,'8'-12'818'0'0,"1"-1"-1"0"0,1 2 1 0 0,0-1 0 0 0,19-16-1 0 0,-26 26-492 0 0,0 0 0 0 0,0-1 0 0 0,0 1 0 0 0,0 0 0 0 0,1 1 0 0 0,-1-1 0 0 0,0 1-1 0 0,1-1 1 0 0,-1 1 0 0 0,1 0 0 0 0,0 0 0 0 0,-1 0 0 0 0,1 1 0 0 0,0 0 0 0 0,0-1 0 0 0,-1 1-1 0 0,1 0 1 0 0,0 1 0 0 0,0-1 0 0 0,-1 1 0 0 0,1-1 0 0 0,0 1 0 0 0,-1 0 0 0 0,6 3 0 0 0,-7-3-111 0 0,1 0-1 0 0,-1 0 1 0 0,0 1 0 0 0,1-1 0 0 0,-1 1 0 0 0,0 0 0 0 0,0 0 0 0 0,0 0 0 0 0,0 0 0 0 0,-1 0 0 0 0,1 0 0 0 0,0 0 0 0 0,-1 0 0 0 0,1 1 0 0 0,-1-1 0 0 0,2 5-1 0 0,-1-1 31 0 0,-1-1-1 0 0,0 0 0 0 0,0 0 0 0 0,-1 1 0 0 0,1-1 0 0 0,-1 0 0 0 0,0 1 0 0 0,-1 5 0 0 0,-2 7 92 0 0,0-1-1 0 0,-2 0 1 0 0,0-1-1 0 0,-8 20 1 0 0,3-15-378 0 0,0-1-1 0 0,-1 0 1 0 0,-1 0 0 0 0,-1-1 0 0 0,-23 25-1 0 0,-12 10-2823 0 0,21-24-489 0 0,69-29-11153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6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29 1536 0 0,'1'0'170'0'0,"-1"0"0"0"0,1-1 1 0 0,-1 1-1 0 0,1 0 0 0 0,-1-1 0 0 0,1 1 0 0 0,-1-1 1 0 0,1 1-1 0 0,-1-1 0 0 0,1 1 0 0 0,-1-1 0 0 0,1 1 0 0 0,-1-1 1 0 0,0 1-1 0 0,1-1 0 0 0,-1 1 0 0 0,0-1 0 0 0,0 0 0 0 0,1 1 1 0 0,-1-1-1 0 0,0 1 0 0 0,0-1 0 0 0,0 0 0 0 0,0 1 1 0 0,0-1-1 0 0,0 0 0 0 0,0 1 0 0 0,0-1 0 0 0,0 0 0 0 0,0 1 1 0 0,0-1-1 0 0,0 0 0 0 0,0 1 0 0 0,-1-2 0 0 0,0 1 127 0 0,-1 0 0 0 0,1 0 0 0 0,0 1 0 0 0,-1-1 0 0 0,1 0 0 0 0,-1 1 0 0 0,1-1 0 0 0,-1 1 0 0 0,1-1 0 0 0,-1 1 0 0 0,1 0-1 0 0,-1-1 1 0 0,-2 1 0 0 0,-7 0 755 0 0,1-1-1 0 0,-1 2 0 0 0,-15 1 0 0 0,14 1-521 0 0,0 1-1 0 0,1-1 1 0 0,0 2 0 0 0,0 0-1 0 0,0 0 1 0 0,0 1 0 0 0,1 0 0 0 0,0 0-1 0 0,0 2 1 0 0,1-1 0 0 0,-17 18-1 0 0,20-19-474 0 0,0 1 0 0 0,0 0 0 0 0,1 0 0 0 0,0 1 0 0 0,1 0 1 0 0,0 0-1 0 0,0 0 0 0 0,0 0 0 0 0,1 0 0 0 0,0 1 0 0 0,1-1 0 0 0,0 1 0 0 0,0 0 0 0 0,1 0 0 0 0,0-1 0 0 0,1 18 0 0 0,0-21-75 0 0,1-1 1 0 0,0 1-1 0 0,0-1 0 0 0,0 1 0 0 0,1-1 0 0 0,-1 0 0 0 0,1 1 1 0 0,0-1-1 0 0,0 0 0 0 0,1 0 0 0 0,-1 0 0 0 0,1-1 1 0 0,0 1-1 0 0,0 0 0 0 0,0-1 0 0 0,0 0 0 0 0,0 0 1 0 0,1 0-1 0 0,0 0 0 0 0,-1-1 0 0 0,1 1 0 0 0,0-1 0 0 0,1 0 1 0 0,-1 0-1 0 0,6 2 0 0 0,-3-2-87 0 0,-1 0 0 0 0,1 0-1 0 0,0-1 1 0 0,-1 0 0 0 0,1-1-1 0 0,0 1 1 0 0,-1-1 0 0 0,1 0 0 0 0,0-1-1 0 0,0 0 1 0 0,-1 0 0 0 0,1 0-1 0 0,-1-1 1 0 0,1 0 0 0 0,-1 0 0 0 0,12-6-1 0 0,-10 3-25 0 0,-1 0-1 0 0,1-1 1 0 0,-1 0 0 0 0,0 0-1 0 0,-1-1 1 0 0,1 0 0 0 0,-1 0-1 0 0,-1 0 1 0 0,1-1-1 0 0,5-12 1 0 0,-2 4 125 0 0,-2-1-1 0 0,0 1 1 0 0,-1-1 0 0 0,7-27-1 0 0,-7 124 3449 0 0,-6-47-3731 0 0,0-1 0 0 0,2 1 0 0 0,2 0 0 0 0,1-1 0 0 0,11 38 0 0 0,-6-50-1373 0 0,-10-19 1319 0 0,1 0 0 0 0,0 0 0 0 0,0 0 0 0 0,-1 0 0 0 0,1 0 0 0 0,0-1 0 0 0,0 1-1 0 0,0 0 1 0 0,0-1 0 0 0,0 1 0 0 0,0-1 0 0 0,0 1 0 0 0,0-1 0 0 0,0 1 0 0 0,0-1 0 0 0,0 0 0 0 0,0 1 0 0 0,0-1 0 0 0,1 0 0 0 0,0 0-9 0 0,0-1 1 0 0,-1 1 0 0 0,1-1 0 0 0,-1 1-1 0 0,1-1 1 0 0,-1 0 0 0 0,1 0 0 0 0,-1 0-1 0 0,1 0 1 0 0,-1 0 0 0 0,0 0 0 0 0,1 0-1 0 0,-1 0 1 0 0,0 0 0 0 0,0-1 0 0 0,0 1-1 0 0,0 0 1 0 0,0-1 0 0 0,0 1 0 0 0,-1-1-1 0 0,1 1 1 0 0,0-1 0 0 0,-1 1 0 0 0,1-1-1 0 0,-1 0 1 0 0,1-2 0 0 0,2-8-786 0 0,-1 0 113 0 0</inkml:trace>
  <inkml:trace contextRef="#ctx0" brushRef="#br0" timeOffset="1">506 205 1404 0 0,'32'-14'2059'0'0,"0"2"0"0"0,1 2 0 0 0,38-8 0 0 0,48 2 204 0 0,-50 16-2727 0 0,-38 0-2166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9:0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55 1204 0 0,'-31'-54'14073'0'0,"29"73"-10950"0"0,3 155 3041 0 0,2-61-5694 0 0,28 177 1 0 0,-30-283-474 0 0,33 157 72 0 0,-27-139-166 0 0,1 0-1 0 0,2 0 1 0 0,0-1-1 0 0,17 29 1 0 0,-26-51-32 0 0,0 0 0 0 0,0 0 0 0 0,0 0 0 0 0,0 0 1 0 0,0 0-1 0 0,0 0 0 0 0,1 0 0 0 0,-1-1 0 0 0,1 1 1 0 0,-1-1-1 0 0,1 1 0 0 0,0-1 0 0 0,0 0 0 0 0,-1 1 0 0 0,1-1 1 0 0,0 0-1 0 0,0 0 0 0 0,0 0 0 0 0,0 0 0 0 0,1-1 1 0 0,-1 1-1 0 0,0-1 0 0 0,0 1 0 0 0,0-1 0 0 0,0 0 1 0 0,1 0-1 0 0,-1 1 0 0 0,0-2 0 0 0,0 1 0 0 0,0 0 0 0 0,1 0 1 0 0,-1-1-1 0 0,0 1 0 0 0,2-2 0 0 0,1 0-535 0 0,-1-1 0 0 0,1 1-1 0 0,-1-1 1 0 0,0-1 0 0 0,0 1 0 0 0,0-1-1 0 0,0 1 1 0 0,-1-1 0 0 0,0 0 0 0 0,1 0-1 0 0,-1 0 1 0 0,-1-1 0 0 0,4-6 0 0 0,41-85-8943 0 0,-40 82 8498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58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 0 0,'50'0'0'0,"3804"0"0"0,1932 0 0 0,639 0 0 0,-6148 0 0 0,-272 0 0 0,-2 0 0 0,3 0 0 0,-1 0 0 0,56 0 0 0,-63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0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59 1560 0 0,'22'-11'11893'0'0,"-22"10"-11704"0"0,0 1 0 0 0,-1-1-1 0 0,1 0 1 0 0,0 0 0 0 0,-1 1 0 0 0,1-1 0 0 0,-1 0 0 0 0,1 1 0 0 0,-1-1 0 0 0,1 0-1 0 0,-1 1 1 0 0,1-1 0 0 0,-1 1 0 0 0,1-1 0 0 0,-1 1 0 0 0,0-1 0 0 0,1 1 0 0 0,-1 0-1 0 0,-1-1 1 0 0,-6-4 225 0 0,-1 0-1 0 0,0 0 1 0 0,0 1-1 0 0,0 1 1 0 0,-1 0-1 0 0,1 0 1 0 0,-1 0-1 0 0,0 1 1 0 0,1 1-1 0 0,-1 0 0 0 0,0 0 1 0 0,-10 1-1 0 0,-2 1-183 0 0,1 0-1 0 0,0 2 0 0 0,0 0 1 0 0,-32 10-1 0 0,40-8-177 0 0,0 0-1 0 0,1 1 0 0 0,0 1 1 0 0,0 0-1 0 0,0 1 1 0 0,1 0-1 0 0,0 0 0 0 0,0 1 1 0 0,1 1-1 0 0,1 0 0 0 0,-1 0 1 0 0,2 1-1 0 0,-1 0 1 0 0,1 0-1 0 0,1 1 0 0 0,0 0 1 0 0,1 1-1 0 0,-6 16 1 0 0,5-13-28 0 0,1 2 1 0 0,1-1 0 0 0,0 0 0 0 0,1 1 0 0 0,1 0 0 0 0,1 0 0 0 0,1 0 0 0 0,0 0 0 0 0,1 1 0 0 0,1-1 0 0 0,1 0 0 0 0,1 0 0 0 0,6 26 0 0 0,-4-32-52 0 0,0 0 1 0 0,0 0-1 0 0,1-1 1 0 0,1 0 0 0 0,0 0-1 0 0,0-1 1 0 0,1 0-1 0 0,1 0 1 0 0,0-1-1 0 0,0 0 1 0 0,0 0 0 0 0,1-1-1 0 0,0 0 1 0 0,1-1-1 0 0,0 0 1 0 0,0-1 0 0 0,1 0-1 0 0,-1-1 1 0 0,1 0-1 0 0,0-1 1 0 0,14 3-1 0 0,-10-3-365 0 0,1 0-1 0 0,-1-2 1 0 0,1 0-1 0 0,-1-1 1 0 0,1-1-1 0 0,0 0 1 0 0,16-3-1 0 0,-19 1-556 0 0,0 0-1 0 0,-1-2 0 0 0,1 1 1 0 0,-1-2-1 0 0,0 0 1 0 0,0 0-1 0 0,0-1 0 0 0,17-12 1 0 0,20-28-9536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05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 58 1520 0 0,'26'-58'15682'0'0,"-39"78"-13125"0"0,-14 27-1323 0 0,6 9-742 0 0,2 0-1 0 0,3 1 0 0 0,2 0 0 0 0,3 1 1 0 0,-5 67-1 0 0,10-17-229 0 0,15 206 1 0 0,10-71-271 0 0,-35-277-419 0 0,-2 1 1 0 0,-1 1-1 0 0,-37-46 1 0 0,45 65 439 0 0,-1 1 0 0 0,-1 0-1 0 0,0 0 1 0 0,0 2 0 0 0,-1 0-1 0 0,-1 0 1 0 0,1 1 0 0 0,-1 1 0 0 0,-1 1-1 0 0,-17-7 1 0 0,27 12 18 0 0,0 0 1 0 0,-1 1-1 0 0,1-1 0 0 0,0 1 1 0 0,-1 1-1 0 0,1-1 1 0 0,-1 1-1 0 0,1 0 0 0 0,-1 1 1 0 0,1-1-1 0 0,-1 1 0 0 0,1 0 1 0 0,0 1-1 0 0,0 0 0 0 0,-1 0 1 0 0,1 0-1 0 0,0 1 1 0 0,1-1-1 0 0,-1 1 0 0 0,0 1 1 0 0,1-1-1 0 0,0 1 0 0 0,0 0 1 0 0,0 0-1 0 0,0 1 0 0 0,0-1 1 0 0,1 1-1 0 0,0 0 0 0 0,-6 10 1 0 0,3-3 30 0 0,0 1 1 0 0,1 0 0 0 0,0 0-1 0 0,1 0 1 0 0,0 1-1 0 0,2-1 1 0 0,-1 1-1 0 0,2 0 1 0 0,-1 0-1 0 0,2 1 1 0 0,0-1 0 0 0,1 0-1 0 0,0 0 1 0 0,1 1-1 0 0,4 16 1 0 0,-3-17-32 0 0,1 0 1 0 0,1 0-1 0 0,0 0 0 0 0,1 0 1 0 0,0-1-1 0 0,1 0 0 0 0,1 0 1 0 0,0 0-1 0 0,1-1 0 0 0,0 0 1 0 0,1 0-1 0 0,0-1 1 0 0,1 0-1 0 0,21 19 0 0 0,-20-22-42 0 0,1 0 0 0 0,-1-1 0 0 0,1 0 0 0 0,1-1 0 0 0,-1 0-1 0 0,1-1 1 0 0,0 0 0 0 0,0-1 0 0 0,1-1 0 0 0,-1 0 0 0 0,1-1 0 0 0,0 0-1 0 0,-1-1 1 0 0,1-1 0 0 0,0 0 0 0 0,0 0 0 0 0,0-2 0 0 0,15-3 0 0 0,-17 2-429 0 0,0 0 0 0 0,0-2 0 0 0,0 1 1 0 0,0-2-1 0 0,-1 1 0 0 0,0-2 0 0 0,0 1 1 0 0,0-2-1 0 0,-1 1 0 0 0,0-1 0 0 0,-1-1 1 0 0,16-16-1 0 0,-20 17-831 0 0,0 0 0 0 0,0 1 1 0 0,0-2-1 0 0,-1 1 0 0 0,0 0 0 0 0,-1-1 1 0 0,1 0-1 0 0,-2 0 0 0 0,1 0 0 0 0,-2 0 1 0 0,2-13-1 0 0,0 8-1014 0 0,-1 7 1199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05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11 448 1240 0 0,'33'3'1411'0'0,"0"-1"-1"0"0,-1-1 0 0 0,50-6 1 0 0,-68 3-1153 0 0,1-1 0 0 0,-1-1 0 0 0,1 0 0 0 0,-1 0 0 0 0,0-1 0 0 0,-1-1 0 0 0,0-1 0 0 0,1 0 0 0 0,-2 0 0 0 0,13-11 0 0 0,-6 3-1 0 0,0-1 1 0 0,-1 0-1 0 0,-1-2 0 0 0,-1 0 0 0 0,22-32 0 0 0,-33 43-175 0 0,0 0 0 0 0,-1 0 0 0 0,0-1 0 0 0,0 1 0 0 0,-1-1 0 0 0,0 0 0 0 0,0 0 0 0 0,-1 0 0 0 0,0-1 0 0 0,0 1 0 0 0,-1 0 0 0 0,0-1 0 0 0,-1 1 0 0 0,0-1 0 0 0,0 1 0 0 0,-1 0 0 0 0,0-1 0 0 0,0 1 0 0 0,-4-13 0 0 0,3 16 27 0 0,0 1 1 0 0,0 0 0 0 0,0 0 0 0 0,0 0 0 0 0,-1 0 0 0 0,1 0 0 0 0,-1 0-1 0 0,0 1 1 0 0,0 0 0 0 0,-1-1 0 0 0,1 1 0 0 0,-1 0 0 0 0,1 0-1 0 0,-1 1 1 0 0,-8-5 0 0 0,5 4 120 0 0,0 0 0 0 0,0 1 0 0 0,0 0 0 0 0,0 1 0 0 0,0-1 0 0 0,-1 1-1 0 0,1 0 1 0 0,0 1 0 0 0,-10 0 0 0 0,1 2 235 0 0,1 0 0 0 0,0 0 0 0 0,-1 1 1 0 0,2 1-1 0 0,-1 1 0 0 0,0 0 0 0 0,1 1 0 0 0,-27 15 0 0 0,24-9-198 0 0,1 1 0 0 0,0 0 0 0 0,0 1 0 0 0,1 1 0 0 0,1 1 0 0 0,1 0 0 0 0,0 0 0 0 0,1 2 0 0 0,1-1 0 0 0,1 1 0 0 0,0 1 0 0 0,1 0 0 0 0,-8 28 0 0 0,11-29-198 0 0,0 0 1 0 0,2 0-1 0 0,0 0 1 0 0,1 1-1 0 0,1 0 1 0 0,1 0-1 0 0,0-1 1 0 0,2 1-1 0 0,0 0 1 0 0,1 0-1 0 0,0-1 1 0 0,2 1-1 0 0,0-1 0 0 0,2 0 1 0 0,7 19-1 0 0,-6-23-56 0 0,0-1-1 0 0,1 1 1 0 0,0-1-1 0 0,1-1 0 0 0,1 0 1 0 0,0 0-1 0 0,0-1 0 0 0,1 0 1 0 0,1-1-1 0 0,-1-1 1 0 0,2 1-1 0 0,-1-2 0 0 0,1 0 1 0 0,1 0-1 0 0,-1-1 1 0 0,1-1-1 0 0,1 0 0 0 0,-1-1 1 0 0,1-1-1 0 0,16 3 1 0 0,-16-4-390 0 0,0-2 0 0 0,0 1 1 0 0,0-2-1 0 0,0 0 1 0 0,21-3-1 0 0,-20 0-559 0 0,-1 0 1 0 0,0-1 0 0 0,0-1-1 0 0,-1 0 1 0 0,22-11-1 0 0,-29 13 34 0 0,0-1 0 0 0,-1 1 0 0 0,1-2 0 0 0,-1 1 0 0 0,0-1 0 0 0,0 0 0 0 0,-1 0 0 0 0,0-1 0 0 0,1 1 0 0 0,-2-1 0 0 0,1 0 0 0 0,-1-1 0 0 0,0 1 0 0 0,0-1 0 0 0,-1 1 0 0 0,0-1 0 0 0,3-10 0 0 0,-3 6-404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1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422 118 1436 0 0,'3'-13'811'0'0,"-2"9"187"0"0,1-1 0 0 0,-1 0 0 0 0,-1 0 0 0 0,1 0-1 0 0,-1 0 1 0 0,0-8 0 0 0,0 11-741 0 0,-1 0 0 0 0,1 0 0 0 0,-1 0 0 0 0,1 1 1 0 0,-1-1-1 0 0,0 0 0 0 0,0 0 0 0 0,0 1 0 0 0,0-1 0 0 0,0 0 0 0 0,0 1 0 0 0,-1-1 1 0 0,1 1-1 0 0,-1 0 0 0 0,1-1 0 0 0,-1 1 0 0 0,1 0 0 0 0,-1 0 0 0 0,1 0 0 0 0,-1 0 1 0 0,-2-1-1 0 0,-5-3 185 0 0,-1 1 0 0 0,1 0 1 0 0,0 1-1 0 0,-1 0 1 0 0,0 0-1 0 0,0 1 0 0 0,0 0 1 0 0,0 1-1 0 0,0 0 0 0 0,0 1 1 0 0,0 0-1 0 0,0 0 0 0 0,-1 1 1 0 0,-16 4-1 0 0,17-2-308 0 0,-1 1-1 0 0,1 0 0 0 0,0 0 1 0 0,0 1-1 0 0,0 0 0 0 0,0 1 1 0 0,1 0-1 0 0,0 1 1 0 0,1 0-1 0 0,-1 0 0 0 0,1 1 1 0 0,0 0-1 0 0,-8 13 0 0 0,3-4-95 0 0,1 0 0 0 0,2 2 0 0 0,-1-1 0 0 0,2 1 0 0 0,1 1 0 0 0,0-1 0 0 0,1 1 0 0 0,1 1-1 0 0,-3 21 1 0 0,7-29-35 0 0,0 1-1 0 0,1 1 0 0 0,0-1 1 0 0,1 0-1 0 0,0 0 1 0 0,1 0-1 0 0,1 0 0 0 0,1 0 1 0 0,0 0-1 0 0,0-1 1 0 0,1 1-1 0 0,1-1 0 0 0,0 0 1 0 0,11 19-1 0 0,-13-27-9 0 0,0 0 0 0 0,0-1 0 0 0,1 1 0 0 0,0-1 0 0 0,0 1 0 0 0,0-1 0 0 0,0 0 0 0 0,0-1 0 0 0,1 1 0 0 0,0-1 0 0 0,0 0 0 0 0,0 0 0 0 0,0 0 0 0 0,0-1 0 0 0,0 1 0 0 0,1-2 0 0 0,-1 1 0 0 0,1 0 0 0 0,-1-1 0 0 0,1 0 1 0 0,0 0-1 0 0,0-1 0 0 0,6 1 0 0 0,-3-2-15 0 0,-1 0 1 0 0,0-1-1 0 0,-1 0 0 0 0,1 0 1 0 0,0 0-1 0 0,0-1 1 0 0,-1 0-1 0 0,0-1 1 0 0,1 0-1 0 0,-1 0 1 0 0,-1 0-1 0 0,1-1 1 0 0,-1 0-1 0 0,0 0 1 0 0,11-12-1 0 0,-4 1-20 0 0,0 0-1 0 0,-2-1 0 0 0,0 0 1 0 0,0 0-1 0 0,-2-1 0 0 0,0-1 1 0 0,11-37-1 0 0,-12 28 182 0 0,-1 0 1 0 0,-1-1-1 0 0,-2 0 0 0 0,1-55 0 0 0,-5 83 286 0 0,4 28 25 0 0,32 207 1686 0 0,-28-203-2663 0 0,0 1 0 0 0,2-2 0 0 0,1 1 0 0 0,2-1 0 0 0,20 35-1 0 0,-19-44-1191 0 0,-12-18 948 0 0,0-1 0 0 0,0 0 1 0 0,0 0-1 0 0,0 0 0 0 0,0 0 1 0 0,1 0-1 0 0,-1-1 0 0 0,5 3 1 0 0,-5-3 258 0 0,1 0-1 0 0,-1 0 1 0 0,0-1 0 0 0,1 1 0 0 0,-1-1 0 0 0,1 0 0 0 0,0 0 0 0 0,-1 0 0 0 0,1 0 0 0 0,-1 0 0 0 0,1-1 0 0 0,-1 1 0 0 0,1-1 0 0 0,-1 0 0 0 0,0 1 0 0 0,1-1 0 0 0,-1 0 0 0 0,0 0 0 0 0,0-1 0 0 0,3-1 0 0 0,22-9-2384 0 0,-11 5 1747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2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26 1908 0 0,'-11'-25'12464'0'0,"10"42"-6676"0"0,-14 225-1288 0 0,-1 2-4092 0 0,45 262 1166 0 0,-29-489-1557 0 0,0-14-27 0 0,-1 1-1 0 0,1 0 1 0 0,0 0-1 0 0,1-1 1 0 0,-1 1-1 0 0,1 0 1 0 0,-1-1-1 0 0,1 1 1 0 0,0-1-1 0 0,2 5 1 0 0,-2-7-76 0 0,5-30-462 0 0,23-114-249 0 0,-21 114 729 0 0,0 0 1 0 0,3 1-1 0 0,0 0 1 0 0,27-46-1 0 0,-34 67 65 0 0,1 0-1 0 0,0 0 1 0 0,0 1-1 0 0,1 0 0 0 0,0 0 1 0 0,0 0-1 0 0,0 1 1 0 0,1 0-1 0 0,13-8 1 0 0,-15 11 17 0 0,0 0 0 0 0,0 0 1 0 0,1 0-1 0 0,-1 1 1 0 0,0 0-1 0 0,1 0 1 0 0,0 0-1 0 0,-1 0 0 0 0,1 1 1 0 0,-1 0-1 0 0,1 0 1 0 0,0 1-1 0 0,-1-1 1 0 0,1 1-1 0 0,-1 1 1 0 0,6 1-1 0 0,-4-1 43 0 0,-1 0 0 0 0,0 1-1 0 0,0 0 1 0 0,0 0 0 0 0,0 1 0 0 0,0 0 0 0 0,0 0-1 0 0,-1 0 1 0 0,0 0 0 0 0,0 1 0 0 0,0 0 0 0 0,-1 0 0 0 0,1 0-1 0 0,-1 1 1 0 0,-1-1 0 0 0,1 1 0 0 0,-1 0 0 0 0,0 0-1 0 0,0 1 1 0 0,0-1 0 0 0,-1 0 0 0 0,0 1 0 0 0,2 12 0 0 0,-2-8 14 0 0,-1 0 0 0 0,0 0 1 0 0,-1 0-1 0 0,0 0 0 0 0,-1 0 1 0 0,0 1-1 0 0,0-1 1 0 0,-1-1-1 0 0,-1 1 0 0 0,0 0 1 0 0,-1-1-1 0 0,1 1 0 0 0,-11 18 1 0 0,7-18-56 0 0,0 0 0 0 0,-1 0-1 0 0,0 0 1 0 0,0-1 0 0 0,-1 0 0 0 0,0-1 0 0 0,-18 14 0 0 0,23-20-99 0 0,-1 0 0 0 0,1 0 1 0 0,-1-1-1 0 0,1 0 0 0 0,-1 0 0 0 0,0 0 0 0 0,0 0 0 0 0,0-1 1 0 0,0 1-1 0 0,0-1 0 0 0,0-1 0 0 0,-1 1 0 0 0,1-1 1 0 0,0 0-1 0 0,0 0 0 0 0,-1 0 0 0 0,1-1 0 0 0,0 0 1 0 0,0 0-1 0 0,0 0 0 0 0,0-1 0 0 0,-6-2 0 0 0,3 1-665 0 0,1 0 0 0 0,0-1 1 0 0,0 0-1 0 0,0-1 0 0 0,0 0 0 0 0,1 0 0 0 0,0 0 0 0 0,0-1 0 0 0,-8-9 0 0 0,12 13 303 0 0,0-1-1 0 0,0 0 0 0 0,0 1 1 0 0,1-1-1 0 0,-1 0 1 0 0,1 0-1 0 0,0 0 1 0 0,0 0-1 0 0,0 0 1 0 0,0 0-1 0 0,0 0 1 0 0,1 0-1 0 0,-1-1 0 0 0,1 1 1 0 0,0 0-1 0 0,0 0 1 0 0,0 0-1 0 0,0-1 1 0 0,1 1-1 0 0,0 0 1 0 0,-1 0-1 0 0,1 0 1 0 0,0 0-1 0 0,0 0 0 0 0,0 0 1 0 0,1 0-1 0 0,1-3 1 0 0,16-19-2809 0 0,-7 12 1876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3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72 1204 0 0,'1'-2'440'0'0,"0"0"-1"0"0,0 0 0 0 0,0 0 1 0 0,-1 0-1 0 0,1-1 1 0 0,-1 1-1 0 0,1 0 1 0 0,-1 0-1 0 0,0 0 0 0 0,0-1 1 0 0,0 1-1 0 0,0 0 1 0 0,0 0-1 0 0,-1 0 1 0 0,1-1-1 0 0,-1 1 1 0 0,1 0-1 0 0,-1 0 0 0 0,-1-3 1 0 0,0 3-111 0 0,0 0 0 0 0,0 0 0 0 0,0 1 0 0 0,0-1 0 0 0,0 0 0 0 0,0 1 0 0 0,0-1 0 0 0,-1 1 0 0 0,1 0 1 0 0,0 0-1 0 0,-1 0 0 0 0,1 0 0 0 0,-1 0 0 0 0,0 1 0 0 0,1-1 0 0 0,-1 1 0 0 0,-2-1 0 0 0,-12-1 315 0 0,1 1-1 0 0,-1 0 1 0 0,1 1-1 0 0,-1 1 1 0 0,1 1 0 0 0,-1 0-1 0 0,1 1 1 0 0,0 0-1 0 0,-18 7 1 0 0,16-3-358 0 0,1 0 1 0 0,0 1-1 0 0,0 1 1 0 0,1 0-1 0 0,0 1 1 0 0,0 1-1 0 0,-26 24 0 0 0,32-25-247 0 0,0 0 0 0 0,1 1-1 0 0,0 0 1 0 0,0 1-1 0 0,1 0 1 0 0,1 0-1 0 0,0 1 1 0 0,1 0-1 0 0,0 0 1 0 0,-6 20-1 0 0,9-21 22 0 0,1 0-1 0 0,0 0 1 0 0,1 0-1 0 0,0 0 1 0 0,1 0-1 0 0,0 0 1 0 0,1 0-1 0 0,0 0 1 0 0,1-1-1 0 0,0 1 1 0 0,1 0-1 0 0,0-1 1 0 0,9 19-1 0 0,-7-18-36 0 0,1-1 0 0 0,1 1 0 0 0,0-1 0 0 0,1-1 0 0 0,0 1 0 0 0,0-2-1 0 0,1 1 1 0 0,1-1 0 0 0,0 0 0 0 0,0-1 0 0 0,0 0 0 0 0,1-1 0 0 0,0 0 0 0 0,0 0-1 0 0,1-1 1 0 0,0-1 0 0 0,0 0 0 0 0,19 5 0 0 0,-8-5-333 0 0,0 0 0 0 0,0-1 0 0 0,0-1 0 0 0,0-1 0 0 0,1-1 0 0 0,-1-1 0 0 0,1-1 0 0 0,-1-1 0 0 0,35-8 0 0 0,-37 5-584 0 0,10-2-2502 0 0,33-11 0 0 0,-57 15 1980 0 0,1 0 1 0 0,0 0 0 0 0,-1-1-1 0 0,1 0 1 0 0,-1 0-1 0 0,0-1 1 0 0,-1 0 0 0 0,1 0-1 0 0,7-8 1 0 0,-9 7 252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4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0 1968 0 0,'-1'35'13087'0'0,"0"4"-5254"0"0,-5 45-3265 0 0,-1 53-7987 0 0,5-80 5424 0 0,47 681-553 0 0,-38-696-1415 0 0,-4-26-230 0 0,-3-15-99 0 0,-1-6-184 0 0,-3-15 332 0 0,0 1 1 0 0,-2 0-1 0 0,0 1 1 0 0,-1-1-1 0 0,-1 1 1 0 0,-1 0-1 0 0,0 1 1 0 0,-1 0-1 0 0,-18-21 1 0 0,21 28 144 0 0,-1 0 1 0 0,-1 1-1 0 0,0 0 1 0 0,0 0-1 0 0,0 1 1 0 0,-1 0-1 0 0,-1 1 1 0 0,1 0-1 0 0,-1 1 1 0 0,0 0-1 0 0,-1 1 1 0 0,1 0-1 0 0,-1 0 1 0 0,0 2-1 0 0,-21-5 1 0 0,28 7 11 0 0,1 1 1 0 0,-1-1-1 0 0,0 1 1 0 0,0 1-1 0 0,0-1 1 0 0,1 1-1 0 0,-1-1 1 0 0,0 1-1 0 0,0 0 1 0 0,1 1-1 0 0,-1-1 0 0 0,1 1 1 0 0,-1 0-1 0 0,1 0 1 0 0,0 1-1 0 0,-7 4 1 0 0,6-2 23 0 0,0 0-1 0 0,0 0 1 0 0,0 0 0 0 0,1 0 0 0 0,0 1-1 0 0,0 0 1 0 0,0 0 0 0 0,1 0 0 0 0,0 0-1 0 0,-4 11 1 0 0,3-3 38 0 0,0 0-1 0 0,1 0 0 0 0,0 1 0 0 0,1-1 1 0 0,1 0-1 0 0,0 1 0 0 0,1-1 1 0 0,1 1-1 0 0,0-1 0 0 0,5 23 1 0 0,-1-21-21 0 0,0 1 0 0 0,1-1 1 0 0,1-1-1 0 0,0 1 0 0 0,1-1 0 0 0,0-1 1 0 0,2 1-1 0 0,-1-1 0 0 0,23 23 0 0 0,-27-31-61 0 0,0-1-1 0 0,1 0 0 0 0,0 0 1 0 0,0-1-1 0 0,0 0 0 0 0,0 0 0 0 0,0 0 1 0 0,1 0-1 0 0,0-1 0 0 0,0 0 0 0 0,0-1 1 0 0,0 0-1 0 0,0 0 0 0 0,0 0 0 0 0,1-1 1 0 0,-1 0-1 0 0,1 0 0 0 0,-1-1 1 0 0,0 0-1 0 0,1 0 0 0 0,-1-1 0 0 0,1 0 1 0 0,-1 0-1 0 0,12-5 0 0 0,-2 0-285 0 0,-1-1 1 0 0,0-1-1 0 0,-1 0 0 0 0,0-1 0 0 0,0-1 1 0 0,-1-1-1 0 0,0 0 0 0 0,-1 0 0 0 0,0-1 1 0 0,-1-1-1 0 0,0 0 0 0 0,11-18 0 0 0,-16 18-2795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4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43 478 1052 0 0,'19'16'6755'0'0,"-11"-13"-5927"0"0,0-1 0 0 0,0 0 0 0 0,0 0-1 0 0,0-1 1 0 0,0 0 0 0 0,0-1 0 0 0,1 0 0 0 0,-1 0 0 0 0,0-1 0 0 0,16-3 0 0 0,-12 1-368 0 0,1-1-1 0 0,-1 0 1 0 0,0-1 0 0 0,0 0-1 0 0,0-1 1 0 0,15-10 0 0 0,-9 3-359 0 0,0 0 1 0 0,-1-2 0 0 0,-1 0-1 0 0,0-1 1 0 0,-1 0-1 0 0,-1-1 1 0 0,22-33 0 0 0,-31 40-93 0 0,1 0 1 0 0,-1-1-1 0 0,-1 1 1 0 0,0-1 0 0 0,0 0-1 0 0,-1 0 1 0 0,-1 0 0 0 0,0 0-1 0 0,0 0 1 0 0,-1-1 0 0 0,0-21-1 0 0,-2 27 20 0 0,0-1-1 0 0,1 1 0 0 0,-2 0 1 0 0,1 0-1 0 0,-1 0 1 0 0,0-1-1 0 0,0 1 1 0 0,-1 1-1 0 0,0-1 0 0 0,0 0 1 0 0,0 1-1 0 0,0-1 1 0 0,-1 1-1 0 0,0 0 1 0 0,0 0-1 0 0,-1 1 0 0 0,1-1 1 0 0,-1 1-1 0 0,0 0 1 0 0,0 0-1 0 0,0 1 1 0 0,-9-5-1 0 0,4 3 73 0 0,1 1 0 0 0,-1 1 0 0 0,0 0 0 0 0,0 0 0 0 0,0 1 0 0 0,0 0 0 0 0,0 1 0 0 0,-1 0 0 0 0,1 1 0 0 0,0 0 0 0 0,0 0 0 0 0,-1 1 0 0 0,1 0 0 0 0,0 1 0 0 0,0 0 0 0 0,0 1 0 0 0,0 0 0 0 0,0 1 0 0 0,1 0 1 0 0,-12 6-1 0 0,10-4 30 0 0,1 1 0 0 0,0-1 1 0 0,0 2-1 0 0,1-1 0 0 0,-1 1 1 0 0,2 1-1 0 0,-1 0 1 0 0,1 0-1 0 0,1 1 0 0 0,0-1 1 0 0,0 2-1 0 0,1-1 1 0 0,0 1-1 0 0,1 0 0 0 0,0 0 1 0 0,-6 23-1 0 0,6-16-66 0 0,2 1 0 0 0,0 0-1 0 0,1 0 1 0 0,1 0 0 0 0,1 0 0 0 0,0-1-1 0 0,2 1 1 0 0,0 0 0 0 0,1 0-1 0 0,1 0 1 0 0,1-1 0 0 0,0 0 0 0 0,1 0-1 0 0,2 0 1 0 0,-1-1 0 0 0,2 0 0 0 0,0-1-1 0 0,1 1 1 0 0,1-2 0 0 0,0 0 0 0 0,1 0-1 0 0,1-1 1 0 0,0 0 0 0 0,1-1 0 0 0,0-1-1 0 0,1 0 1 0 0,1-1 0 0 0,26 14 0 0 0,-25-15-163 0 0,2-2 1 0 0,-1-1-1 0 0,1 0 0 0 0,0-1 1 0 0,0-2-1 0 0,1 1 1 0 0,0-2-1 0 0,0-1 1 0 0,0 0-1 0 0,0-2 1 0 0,23-1-1 0 0,-29-1-392 0 0,-1 0-1 0 0,0-1 0 0 0,0 0 0 0 0,0-1 0 0 0,0 0 1 0 0,0-1-1 0 0,17-10 0 0 0,-20 9-493 0 0,0-1 1 0 0,-1 0-1 0 0,1 0 0 0 0,-2-1 1 0 0,1 0-1 0 0,-1 0 0 0 0,0-1 1 0 0,-1 0-1 0 0,10-14 0 0 0,42-83-10680 0 0,-52 93 10595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5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803 189 1040 0 0,'0'-4'688'0'0,"0"1"0"0"0,-1-1 0 0 0,1 1-1 0 0,-1-1 1 0 0,0 1 0 0 0,0 0 0 0 0,0-1 0 0 0,0 1 0 0 0,-1 0 0 0 0,-2-5-1 0 0,0 2-25 0 0,0 1-1 0 0,-1-1 0 0 0,1 1 1 0 0,-10-9-1 0 0,-4-1 136 0 0,-2 0 1 0 0,-23-13-1 0 0,26 18 442 0 0,8 3-678 0 0,-1 1 0 0 0,0 1-1 0 0,0 0 1 0 0,-1 1 0 0 0,0 0 0 0 0,-16-5-1 0 0,23 9-386 0 0,0-1 0 0 0,0 0 0 0 0,0 1 1 0 0,0 0-1 0 0,-1 0 0 0 0,1 0 0 0 0,0 0 0 0 0,0 1 0 0 0,0 0 0 0 0,0 0 0 0 0,0 0 0 0 0,0 0 0 0 0,0 0 0 0 0,0 1 0 0 0,1 0 0 0 0,-1 0 0 0 0,0 0 1 0 0,1 0-1 0 0,0 0 0 0 0,-1 1 0 0 0,-3 3 0 0 0,-4 6 49 0 0,1 0 0 0 0,1 1 0 0 0,0 0 0 0 0,0 1 0 0 0,1 0 0 0 0,1 0 0 0 0,0 0 0 0 0,1 1 0 0 0,-6 23 0 0 0,-2 18 132 0 0,-8 72 1 0 0,20-111-274 0 0,-12 118 613 0 0,7 212 0 0 0,-3 47-81 0 0,9-391-634 0 0,-3 38-206 0 0,-10 45-1 0 0,12-76-74 0 0,0 0-1 0 0,-1-1 0 0 0,-1 1 0 0 0,1-1 1 0 0,-2 0-1 0 0,1 0 0 0 0,-1 0 0 0 0,0 0 1 0 0,-1-1-1 0 0,-9 11 0 0 0,13-16-9 0 0,-1-1 0 0 0,1 0-1 0 0,0 0 1 0 0,-1 0 0 0 0,0 0-1 0 0,1 0 1 0 0,-1-1 0 0 0,0 1-1 0 0,0-1 1 0 0,0 0 0 0 0,0 0-1 0 0,0 0 1 0 0,0 0 0 0 0,-1-1 0 0 0,1 1-1 0 0,0-1 1 0 0,0 1 0 0 0,-7-2-1 0 0,5 1-283 0 0,0-2 0 0 0,0 1 0 0 0,0 0 0 0 0,0-1 0 0 0,0 0 1 0 0,0 0-1 0 0,0-1 0 0 0,1 1 0 0 0,-1-1 0 0 0,-6-5 0 0 0,-6-7-1264 0 0,1-1-1 0 0,1 0 1 0 0,0-1 0 0 0,-15-22 0 0 0,2 1-50 0 0,16 19 1147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25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0 153 916 0 0,'14'-12'1446'0'0,"1"2"0"0"0,0-1-1 0 0,1 2 1 0 0,0 0 0 0 0,1 1 0 0 0,-1 0-1 0 0,25-6 1 0 0,128-28 5872 0 0,-132 34-6586 0 0,5 0 419 0 0,48-4 1 0 0,-70 11-1982 0 0,-1 0 0 0 0,30 4 1 0 0,-34 2-3378 0 0,-53 24-11344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8:0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1 808 0 0,'2'3'961'0'0,"0"1"0"0"0,0 0 1 0 0,0-1-1 0 0,1 1 0 0 0,-1-1 0 0 0,6 5 0 0 0,4 7 2181 0 0,-10-11-2925 0 0,0-1-1 0 0,0 1 1 0 0,-1 0 0 0 0,0 0-1 0 0,0 0 1 0 0,0 1-1 0 0,0-1 1 0 0,0 0 0 0 0,-1 0-1 0 0,0 0 1 0 0,0 9-1 0 0,-9 54 979 0 0,3-34-207 0 0,3 20 831 0 0,2-1 0 0 0,7 62 0 0 0,-1 19 87 0 0,39 514 76 0 0,-22-426-1473 0 0,93 1251 1180 0 0,46 395-565 0 0,-98-1181-942 0 0,19 654 91 0 0,-84-773-223 0 0,-6-404-61 0 0,-43 238 0 0 0,-24-96 0 0 0,67-286-18 0 0,6-14 17 0 0,0 0 1 0 0,1-1-1 0 0,-1 1 0 0 0,1 0 0 0 0,0 0 1 0 0,-1 8-1 0 0,3-13 15 0 0,0-1 1 0 0,0 0 58 0 0,-1 1-83 0 0,0-1 23 0 0,0 1 0 0 0,1 0 1 0 0,-1-1-1 0 0,0 1 0 0 0,0-1 0 0 0,1 1 0 0 0,-1 0 0 0 0,0-1 0 0 0,1 1 1 0 0,-1 0-1 0 0,1 0 0 0 0,-1-1 0 0 0,0 1 0 0 0,1 0 0 0 0,-1 0 1 0 0,1 0-1 0 0,-1-1 0 0 0,1 1 0 0 0,-1 0 0 0 0,1 0 0 0 0,-1 0 0 0 0,1 0 1 0 0,-1 0-1 0 0,1 0 0 0 0,-1 0 0 0 0,0 0 0 0 0,1 0 0 0 0,-1 0 0 0 0,1 0 1 0 0,-1 0-1 0 0,1 0 0 0 0,-1 1 0 0 0,1-1 0 0 0,-1 0 0 0 0,1 0 1 0 0,9 1-11 0 0,-10-1 1 0 0,25 15-5241 0 0,-22-14 4281 0 0,0 0 1 0 0,0 0 0 0 0,0-1-1 0 0,0 1 1 0 0,1-1 0 0 0,-1 1-1 0 0,0-1 1 0 0,0 0-1 0 0,1 0 1 0 0,-1-1 0 0 0,0 1-1 0 0,0 0 1 0 0,4-2 0 0 0,43-17-5366 0 0,-29 10 4110 0 0,-5 3 1010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31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1 295 1352 0 0,'4'-11'-296'0'0,"9"-9"9335"0"0,-13 20-8763 0 0,1 0 0 0 0,-1 0-1 0 0,0-1 1 0 0,1 1-1 0 0,-1 0 1 0 0,0 0 0 0 0,1 0-1 0 0,-1 0 1 0 0,1-1 0 0 0,-1 1-1 0 0,0 0 1 0 0,1 0-1 0 0,-1 0 1 0 0,1 0 0 0 0,-1 0-1 0 0,0 0 1 0 0,1 0-1 0 0,0 0 1 0 0,0 1-40 0 0,-1 0 1 0 0,1-1-1 0 0,-1 1 0 0 0,1 0 1 0 0,0 0-1 0 0,-1-1 0 0 0,0 1 1 0 0,1 0-1 0 0,-1 0 0 0 0,1 0 1 0 0,-1 0-1 0 0,0-1 0 0 0,0 1 1 0 0,1 0-1 0 0,-1 0 0 0 0,0 0 0 0 0,0 2 1 0 0,3 26 737 0 0,-2 1-1 0 0,-1-1 1 0 0,-6 50 0 0 0,-1 5-820 0 0,6-40-91 0 0,-5 709 908 0 0,50 118 457 0 0,-42-693-1215 0 0,-1-44-59 0 0,-1-134-153 0 0,1 1 0 0 0,-1-1-1 0 0,0 0 1 0 0,1 1-1 0 0,-1-1 1 0 0,0 0 0 0 0,1 0-1 0 0,-1 0 1 0 0,0 1-1 0 0,1-1 1 0 0,-1 0-1 0 0,1 0 1 0 0,-1 0 0 0 0,0 0-1 0 0,1 0 1 0 0,-1 0-1 0 0,1 0 1 0 0,-1 0 0 0 0,0 0-1 0 0,1 0 1 0 0,-1 0-1 0 0,1 0 1 0 0,-1 0 0 0 0,1 0-1 0 0,-1 0 1 0 0,0 0-1 0 0,1 0 1 0 0,-1 0-1 0 0,0-1 1 0 0,1 1 0 0 0,18-5 7 0 0,-17 4-4 0 0,28-5 81 0 0,-1 2 1 0 0,1 0-1 0 0,0 2 0 0 0,0 2 1 0 0,49 4-1 0 0,-69-3-63 0 0,-4-1-11 0 0,107 7 123 0 0,140-9-1 0 0,305-56-123 0 0,65-5-43 0 0,-423 52 20 0 0,225 16 1 0 0,305 96 40 0 0,-312-33-40 0 0,4-30-37 0 0,-84-47 9 0 0,-251 5 104 0 0,-86 4-56 0 0,2-2-20 0 0,0 1 0 0 0,-1-1 0 0 0,1 0 0 0 0,-1 0 0 0 0,0 0 0 0 0,0 0 0 0 0,0 0 0 0 0,0 0 0 0 0,0-1 0 0 0,0 1 0 0 0,0-1 0 0 0,-1 1 0 0 0,1-1 0 0 0,-1 0 0 0 0,0 0 0 0 0,2-5 0 0 0,10-53 12 0 0,-10 39-8 0 0,70-598-48 0 0,-72-439 52 0 0,5 650 48 0 0,-3 375-57 0 0,1-54-14 0 0,-4 82 22 0 0,0-1-1 0 0,-1 0 1 0 0,0 1-1 0 0,0-1 1 0 0,-1 1 0 0 0,0-1-1 0 0,0 1 1 0 0,0 0-1 0 0,-1-1 1 0 0,-4-6-1 0 0,4 10 1 0 0,0 0 0 0 0,0 0 0 0 0,0 0 0 0 0,0 1 0 0 0,0-1 0 0 0,-1 1-1 0 0,1 0 1 0 0,-1 0 0 0 0,1 1 0 0 0,-1-1 0 0 0,0 1 0 0 0,0-1 0 0 0,0 1 0 0 0,-7-1-1 0 0,-63-6-15 0 0,66 7 23 0 0,-246-23 11 0 0,-79-5 80 0 0,320 29-86 0 0,-1051-31 1193 0 0,220 4 286 0 0,0 49-698 0 0,375 37-454 0 0,335-38-246 0 0,100-17-36 0 0,0-1-1 0 0,0-1 1 0 0,0-3-1 0 0,-68-8 1 0 0,0-10 7 0 0,89 17-49 0 0,0 0 0 0 0,0 1 1 0 0,0 1-1 0 0,-17 1 1 0 0,-20 0-37 0 0,91 6-15786 0 0,12 2 7527 0 0,-2-6 3780 0 0,-28-5 2977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35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 1588 0 0,'0'-3'19393'0'0,"2"23"-15031"0"0,-1 20-6410 0 0,-2-27 3647 0 0,-9 95-926 0 0,8 181 0 0 0,5-136-446 0 0,39 476 544 0 0,-3-391-703 0 0,-9-65-87 0 0,4-21 53 0 0,-34-152-34 0 0,0 1-1 0 0,0-1 1 0 0,0 0-1 0 0,0 1 1 0 0,0-1-1 0 0,0 1 1 0 0,0-1-1 0 0,0 0 1 0 0,0 1-1 0 0,0-1 0 0 0,0 1 1 0 0,0-1-1 0 0,0 0 1 0 0,0 1-1 0 0,0-1 1 0 0,1 1-1 0 0,-1-1 1 0 0,0 0-1 0 0,0 1 1 0 0,0-1-1 0 0,1 0 1 0 0,-1 1-1 0 0,0-1 1 0 0,0 0-1 0 0,1 1 1 0 0,-1-1-1 0 0,0 0 1 0 0,1 0-1 0 0,-1 1 1 0 0,0-1-1 0 0,1 0 1 0 0,-1 0-1 0 0,0 0 1 0 0,1 1-1 0 0,-1-1 1 0 0,1 0-1 0 0,-1 0 1 0 0,0 0-1 0 0,1 0 1 0 0,-1 0-1 0 0,1 0 1 0 0,-1 0-1 0 0,1 0 1 0 0,15-13 87 0 0,-9 6-2 0 0,-1 2-34 0 0,1 1 0 0 0,-1 0 0 0 0,0 1 0 0 0,1 0 0 0 0,0 0 0 0 0,0 0 0 0 0,0 1 0 0 0,0 0 0 0 0,0 0 1 0 0,0 1-1 0 0,10-1 0 0 0,16-1 137 0 0,38 1 0 0 0,-54 3-130 0 0,120-1 166 0 0,362-7 44 0 0,-126 0 80 0 0,389 44 0 0 0,-748-36-342 0 0,726 42 149 0 0,-244-30-122 0 0,-410-14-26 0 0,-23-1-5 0 0,1 3 1 0 0,0 3 0 0 0,74 13 0 0 0,-34 5-10 0 0,252 49-14 0 0,-112-50 31 0 0,-125-15-67 0 0,-85-3 42 0 0,102 8-282 0 0,242-11 0 0 0,-248-22-223 0 0,-48 5 224 0 0,-29 11-205 0 0,81 1 0 0 0,32-2-53 0 0,-153 5 475 0 0,-1 1-1 0 0,1-1 0 0 0,-1-1 0 0 0,1-1 0 0 0,-1 1 0 0 0,0-2 0 0 0,16-7 0 0 0,-17 3 66 0 0,1 0 0 0 0,-1 0-1 0 0,12-14 1 0 0,0 0-6 0 0,-19 19 16 0 0,0 0 1 0 0,0-1-1 0 0,-1 0 1 0 0,0 0 0 0 0,0 0-1 0 0,0 0 1 0 0,-1 0-1 0 0,1 0 1 0 0,-1-1-1 0 0,0 1 1 0 0,-1-1-1 0 0,0 0 1 0 0,1-6 0 0 0,2-14-2 0 0,-2-43 0 0 0,-1 33-1 0 0,-4-242-30 0 0,-3 86 16 0 0,-3-114 56 0 0,-1 0 0 0 0,7 202-38 0 0,0 55-3 0 0,3 1 0 0 0,6-60 1 0 0,-3 83 2 0 0,1-39 0 0 0,-4 56-1 0 0,-1 0 0 0 0,1 0 0 0 0,-1 0 0 0 0,-1 0 0 0 0,1 0 0 0 0,-1 1 0 0 0,-1-1-1 0 0,-6-14 1 0 0,8 20 2 0 0,-1 0 0 0 0,1 0 0 0 0,-1 0-1 0 0,0 0 1 0 0,1 1 0 0 0,-1-1 0 0 0,0 0-1 0 0,0 1 1 0 0,0 0 0 0 0,0-1 0 0 0,-1 1-1 0 0,1 0 1 0 0,0 0 0 0 0,-1 0 0 0 0,1 0-1 0 0,0 1 1 0 0,-1-1 0 0 0,1 0 0 0 0,-1 1-1 0 0,1 0 1 0 0,-1 0 0 0 0,-3 0 0 0 0,-8 0 31 0 0,0 1-1 0 0,0 1 1 0 0,-14 3 0 0 0,-2 0 29 0 0,3-2 0 0 0,-471 35 588 0 0,37-22 146 0 0,0-1-205 0 0,135-9-60 0 0,2 26 79 0 0,163-9-293 0 0,-1-8 1 0 0,-263-8-1 0 0,-25 4 152 0 0,288-3-418 0 0,-50-11 42 0 0,-58 4 188 0 0,180 8-195 0 0,-192 9 9 0 0,235-20-81 0 0,-92-18-1 0 0,-6 0 25 0 0,63 15-6 0 0,-100-10 12 0 0,128 9-1 0 0,0 3 0 0 0,-1 2 0 0 0,-103 12-1 0 0,93-5 1 0 0,45-4-7 0 0,1-1-1 0 0,-1-2 1 0 0,1 1 0 0 0,-37-8-1 0 0,49 8-233 0 0,0-1 0 0 0,0 1 0 0 0,0 0-1 0 0,0 1 1 0 0,0-1 0 0 0,0 1 0 0 0,1 1 0 0 0,-1-1-1 0 0,0 1 1 0 0,1 1 0 0 0,-14 5 0 0 0,-14 5-4951 0 0,33-13 4881 0 0,1 0 0 0 0,-1-1 0 0 0,1 1 0 0 0,0 0 0 0 0,-1 1-1 0 0,1-1 1 0 0,-1 0 0 0 0,1 0 0 0 0,-1 0 0 0 0,1 0 0 0 0,0 0 0 0 0,-1 0 0 0 0,1 0 0 0 0,-1 1-1 0 0,1-1 1 0 0,0 0 0 0 0,-1 0 0 0 0,1 1 0 0 0,-1-1 0 0 0,1 0 0 0 0,0 0 0 0 0,0 1-1 0 0,-1-1 1 0 0,1 0 0 0 0,0 1 0 0 0,-1-1 0 0 0,1 0 0 0 0,0 1 0 0 0,0-1 0 0 0,0 1-1 0 0,-1-1 1 0 0,1 0 0 0 0,0 1 0 0 0,0-1 0 0 0,0 1 0 0 0,0-1 0 0 0,0 1 0 0 0,0-1-1 0 0,0 0 1 0 0,0 1 0 0 0,0-1 0 0 0,0 1 0 0 0,0-1 0 0 0,0 1 0 0 0,0-1 0 0 0,0 0-1 0 0,0 1 1 0 0,1-1 0 0 0,-1 1 0 0 0,0-1 0 0 0,0 1 0 0 0,0-1 0 0 0,1 0 0 0 0,-1 1-1 0 0,12 9-6615 0 0,-3-5 6674 0 0,-1 0-1083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40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435 1091 1064 0 0,'0'44'20945'0'0,"-9"-70"-20359"0"0,-57-286 497 0 0,-9-33-858 0 0,64 304-202 0 0,-63-222 45 0 0,64 230 1195 0 0,10 25-1258 0 0,-4-23-795 0 0,0 41 1082 0 0,0 0 1 0 0,0 0-1 0 0,-9 13 0 0 0,6-12-226 0 0,-37 63 4 0 0,-19 36 11 0 0,52-83-85 0 0,10-26-9 0 0,0-5-472 0 0,1 0 415 0 0,-1 1-1 0 0,1-1 1 0 0,-1 0-1 0 0,1 0 1 0 0,0 0 0 0 0,1 1-1 0 0,-1-1 1 0 0,1 0-1 0 0,1-6 1 0 0,2-15-229 0 0,-2 1 24 0 0,1 0-1 0 0,1 0 1 0 0,1 1 0 0 0,12-36 0 0 0,1-4 102 0 0,-9 39 146 0 0,1-11 4 0 0,-10 34 27 0 0,6 1 1190 0 0,-5 0-1170 0 0,-1 0 1 0 0,1-1 0 0 0,0 1 0 0 0,-1 0 0 0 0,1 0 0 0 0,0 0-1 0 0,-1 1 1 0 0,1-1 0 0 0,0 0 0 0 0,-1 0 0 0 0,1 0 0 0 0,0 0 0 0 0,-1 0-1 0 0,1 1 1 0 0,-1-1 0 0 0,1 0 0 0 0,0 1 0 0 0,-1-1 0 0 0,1 0-1 0 0,-1 1 1 0 0,1-1 0 0 0,-1 1 0 0 0,1-1 0 0 0,-1 1 0 0 0,1-1 0 0 0,-1 1-1 0 0,0-1 1 0 0,1 1 0 0 0,0 0 0 0 0,11 13 62 0 0,0-1-1 0 0,2 0 1 0 0,-1-1 0 0 0,2 0-1 0 0,17 10 1 0 0,15 13 31 0 0,-16-13 123 0 0,61 34 0 0 0,-76-47-156 0 0,-9-5-62 0 0,-4-2-16 0 0,1 0 0 0 0,-1 0 1 0 0,1 0-1 0 0,0 0 0 0 0,0-1 0 0 0,-1 1 0 0 0,8 0 0 0 0,-30-21-75 0 0,-118-63 44 0 0,-10-31-47 0 0,143 108 69 0 0,3 4 1 0 0,0 0-1 0 0,1 0 0 0 0,-1 0 0 0 0,0 0 1 0 0,0 0-1 0 0,0 0 0 0 0,0 0 0 0 0,0 1 0 0 0,0-1 1 0 0,0 0-1 0 0,0 0 0 0 0,0 1 0 0 0,0-1 1 0 0,0 1-1 0 0,-2-1 0 0 0,2 0-1 0 0,1 1-5 0 0,-2-1 6 0 0,2 0 2 0 0,-19 2 82 0 0,-5 28-84 0 0,9-7 22 0 0,1 1 1 0 0,1 1-1 0 0,1 0 0 0 0,1 0 1 0 0,-13 45-1 0 0,82-215-1008 0 0,-27 85 813 0 0,-31 60 179 0 0,1 0-1 0 0,-1 1 1 0 0,0-1 0 0 0,1 1-1 0 0,-1-1 1 0 0,1 0 0 0 0,-1 1 0 0 0,1-1-1 0 0,-1 1 1 0 0,1-1 0 0 0,0 1-1 0 0,-1-1 1 0 0,1 1 0 0 0,-1 0-1 0 0,1-1 1 0 0,0 1 0 0 0,0 0 0 0 0,-1 0-1 0 0,1-1 1 0 0,0 1 0 0 0,-1 0-1 0 0,1 0 1 0 0,0 0 0 0 0,0 0-1 0 0,-1 0 1 0 0,1 0 0 0 0,0 0 0 0 0,0 0-1 0 0,-1 0 1 0 0,1 0 0 0 0,0 0-1 0 0,0 0 1 0 0,-1 1 0 0 0,1-1-1 0 0,0 0 1 0 0,-1 1 0 0 0,1-1 0 0 0,0 0-1 0 0,-1 1 1 0 0,1-1 0 0 0,0 1-1 0 0,-1-1 1 0 0,1 1 0 0 0,-1-1-1 0 0,1 1 1 0 0,0 0 0 0 0,1 1 5 0 0,0 0 0 0 0,0 1 1 0 0,0-1-1 0 0,0 0 0 0 0,0 1 1 0 0,-1-1-1 0 0,1 1 0 0 0,-1 0 0 0 0,1-1 1 0 0,0 5-1 0 0,22 65 46 0 0,-16-52-37 0 0,9 38 0 0 0,45 204 183 0 0,38 77 170 0 0,-94-316-422 0 0,-6-23 41 0 0,-1-1 1 0 0,0 1 0 0 0,0-1-1 0 0,0 1 1 0 0,0-1-1 0 0,1 1 1 0 0,-1-1-1 0 0,0 1 1 0 0,1-1 0 0 0,-1 0-1 0 0,0 1 1 0 0,1-1-1 0 0,-1 0 1 0 0,1 0 0 0 0,-1 1-1 0 0,1-1 1 0 0,-1 0-1 0 0,1 0 1 0 0,0 0-1 0 0,-1-1 1 0 0,-7-12-7 0 0,0 0 0 0 0,0-1 0 0 0,2 1 0 0 0,0-2 0 0 0,-4-15 0 0 0,-15-84-39 0 0,7 30 55 0 0,-19-74 5 0 0,-22-85-173 0 0,57 236 162 0 0,-8-40-33 0 0,10 47 219 0 0,9 36 76 0 0,34 159-53 0 0,-6-20-176 0 0,62 216 372 0 0,-85-344-429 0 0,-11-41-98 0 0,-8-30 45 0 0,-80-364-17 0 0,58 240 22 0 0,-7-24-172 0 0,31 160 245 0 0,1-1 0 0 0,-3-22-1 0 0,22 59 156 0 0,0 33-68 0 0,-3 0 0 0 0,14 114 0 0 0,-3-14-74 0 0,-11-87-7 0 0,50 207 18 0 0,-56-241-6 0 0,-6-25-4 0 0,0 0-1 0 0,1 0 1 0 0,0-1 0 0 0,7 16-1 0 0,-10-24-16 0 0,0-6-34 0 0,-1 1 23 0 0,0-1 1 0 0,0 1-1 0 0,-1-1 1 0 0,1 1-1 0 0,-5-7 1 0 0,-3-13-16 0 0,-40-191-9 0 0,26 104-46 0 0,16 69 24 0 0,-3-49 1 0 0,8 59 44 0 0,-3-32-13 0 0,-11-93-38 0 0,13 140 44 0 0,3 16 158 0 0,7 29 17 0 0,-5-25-146 0 0,-2-2 4 0 0,-4-14-266 0 0,0 6 237 0 0,-4-11-30 0 0,5 41 5 0 0,18 81-4843 0 0,32 154-14164 0 0,-40-233 17895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4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1151 254 1096 0 0,'3'-10'565'0'0,"-2"6"-26"0"0,0 1 1 0 0,0 0 0 0 0,0-1-1 0 0,0 1 1 0 0,-1 0 0 0 0,0-1 0 0 0,1 1-1 0 0,-2-7 1 0 0,1 9-387 0 0,-1-1 1 0 0,1 1-1 0 0,-1-1 1 0 0,0 1-1 0 0,0-1 0 0 0,0 1 1 0 0,0 0-1 0 0,0-1 1 0 0,0 1-1 0 0,0 0 0 0 0,0 0 1 0 0,0 0-1 0 0,-1 0 1 0 0,1 0-1 0 0,0 0 0 0 0,-1 0 1 0 0,1 0-1 0 0,-1 1 1 0 0,1-1-1 0 0,-1 0 0 0 0,1 1 1 0 0,-1-1-1 0 0,-2 1 1 0 0,-24-8 931 0 0,-1 1 1 0 0,-1 2 0 0 0,1 1 0 0 0,-1 1 0 0 0,1 1-1 0 0,-53 5 1 0 0,20 4 246 0 0,0 2 0 0 0,-71 20-1 0 0,103-21-1150 0 0,1 2-1 0 0,0 0 1 0 0,0 2-1 0 0,2 2 1 0 0,-1 0-1 0 0,2 2 1 0 0,0 0-1 0 0,-39 34 0 0 0,47-33-124 0 0,1 0-1 0 0,0 0 1 0 0,1 2-1 0 0,1 0 1 0 0,1 1-1 0 0,1 0 1 0 0,1 1 0 0 0,1 1-1 0 0,0 0 1 0 0,2 0-1 0 0,-10 36 1 0 0,8-17-11 0 0,3 2 1 0 0,1-1-1 0 0,2 1 1 0 0,2 0-1 0 0,2 0 1 0 0,2 0-1 0 0,2 0 1 0 0,1 0-1 0 0,3 0 1 0 0,1-1 0 0 0,2 0-1 0 0,2 0 1 0 0,2-2-1 0 0,1 1 1 0 0,3-2-1 0 0,1 0 1 0 0,1-1-1 0 0,3-1 1 0 0,0-1 0 0 0,3-2-1 0 0,45 50 1 0 0,-39-53 13 0 0,1-1 1 0 0,1-1 0 0 0,2-3 0 0 0,0 0-1 0 0,2-3 1 0 0,1-1 0 0 0,1-1 0 0 0,0-3-1 0 0,60 19 1 0 0,-74-29-47 0 0,1-1 0 0 0,-1-1-1 0 0,1-2 1 0 0,0-1 0 0 0,0 0 0 0 0,1-3-1 0 0,-1 0 1 0 0,0-1 0 0 0,0-2 0 0 0,0-1-1 0 0,0-1 1 0 0,0-1 0 0 0,-1-1-1 0 0,0-2 1 0 0,-1 0 0 0 0,38-21 0 0 0,-35 14-23 0 0,-2-1 1 0 0,0-2 0 0 0,0 0 0 0 0,-2-2-1 0 0,0 0 1 0 0,-2-2 0 0 0,0-1 0 0 0,20-29-1 0 0,-21 21 3 0 0,-1-1-1 0 0,-1 0 0 0 0,-2-1 0 0 0,-1-1 1 0 0,-2-1-1 0 0,12-47 0 0 0,-14 31 7 0 0,-3 0 0 0 0,-1 0 1 0 0,-3 0-1 0 0,-2-1 0 0 0,-3 0 0 0 0,-2 1 0 0 0,-2-1 0 0 0,-2 1 0 0 0,-3 0 0 0 0,-18-62 0 0 0,12 65-1 0 0,-1 0-1 0 0,-3 1 0 0 0,-1 1 0 0 0,-3 1 1 0 0,-2 1-1 0 0,-43-59 0 0 0,51 81 9 0 0,-1 2 0 0 0,-1 0 0 0 0,-1 1 0 0 0,-1 1 0 0 0,-1 1 0 0 0,0 1 0 0 0,-1 0-1 0 0,-1 2 1 0 0,0 1 0 0 0,-1 1 0 0 0,-1 1 0 0 0,0 1 0 0 0,-35-9 0 0 0,34 13 5 0 0,1 2 0 0 0,-2 1 0 0 0,1 1 0 0 0,0 2 1 0 0,-1 0-1 0 0,-41 6 0 0 0,-2 5 18 0 0,-88 25 0 0 0,46-9-16 0 0,-86 24-2 0 0,171-41 8 0 0,1 2-1 0 0,0 1 1 0 0,0 1 0 0 0,2 1 0 0 0,-27 19 0 0 0,37-22 40 0 0,1 0-1 0 0,1 2 0 0 0,0 0 1 0 0,0 0-1 0 0,2 1 1 0 0,0 1-1 0 0,0-1 1 0 0,1 2-1 0 0,1 0 1 0 0,0 0-1 0 0,2 0 1 0 0,0 1-1 0 0,0 0 0 0 0,-6 30 1 0 0,7-16-13 0 0,2 1 0 0 0,1-1 0 0 0,1 0 0 0 0,1 1-1 0 0,2 0 1 0 0,1-1 0 0 0,11 54 0 0 0,-1-35-8 0 0,2-1 0 0 0,1-1 0 0 0,3-1 0 0 0,28 54 1 0 0,-3-22 26 0 0,78 109 1 0 0,65 44-36 0 0,-87-113-30 0 0,-71-83 12 0 0,3-2 0 0 0,66 59 1 0 0,-83-82-1 0 0,0-1 1 0 0,1 0 0 0 0,0-1-1 0 0,0 0 1 0 0,1-1 0 0 0,0-1-1 0 0,1 0 1 0 0,-1-2 0 0 0,1 0 0 0 0,29 5-1 0 0,-11-7-5 0 0,1-1 0 0 0,-1-2-1 0 0,0-2 1 0 0,0-1 0 0 0,0-1-1 0 0,0-2 1 0 0,56-18 0 0 0,-40 6-36 0 0,-1-1-1 0 0,0-3 1 0 0,-2-1 0 0 0,61-41 0 0 0,-87 49 25 0 0,0-1 0 0 0,-1-1 0 0 0,-1-1 0 0 0,0-1 1 0 0,-2-1-1 0 0,0 0 0 0 0,-2-1 0 0 0,0-1 1 0 0,-1-1-1 0 0,-1 0 0 0 0,17-38 0 0 0,-20 32-6 0 0,-1-1 1 0 0,-1 0-1 0 0,-1-1 0 0 0,-1 0 0 0 0,-2 0 0 0 0,-2 0 0 0 0,-1 0 0 0 0,-1-1 0 0 0,-5-50 1 0 0,-3 16 12 0 0,-3-1 0 0 0,-4 2 0 0 0,-1 0 0 0 0,-31-77 0 0 0,29 101-14 0 0,-1 1 0 0 0,-2 0-1 0 0,-1 2 1 0 0,-3 0 0 0 0,-1 2-1 0 0,-1 0 1 0 0,-44-44 0 0 0,43 54 18 0 0,-1 0 1 0 0,-1 2-1 0 0,-1 1 0 0 0,-1 2 1 0 0,-1 0-1 0 0,0 3 0 0 0,-2 0 1 0 0,0 2-1 0 0,-1 2 1 0 0,0 1-1 0 0,-1 2 0 0 0,-1 1 1 0 0,0 2-1 0 0,0 2 0 0 0,0 1 1 0 0,-1 2-1 0 0,-48 2 1 0 0,40 3 13 0 0,-1 3 0 0 0,1 1 0 0 0,0 3 0 0 0,0 1 1 0 0,1 2-1 0 0,-72 31 0 0 0,91-31 58 0 0,0 1 0 0 0,1 1 0 0 0,0 1 1 0 0,1 1-1 0 0,1 1 0 0 0,1 2 0 0 0,0 0 0 0 0,1 1 0 0 0,2 1 0 0 0,0 1 1 0 0,-32 48-1 0 0,32-35-26 0 0,1 1 0 0 0,2 1 0 0 0,1 1 0 0 0,2 0 0 0 0,1 1 0 0 0,3 0 0 0 0,1 1 0 0 0,1 0 0 0 0,3 0 0 0 0,1 0 0 0 0,2 1 0 0 0,7 61 0 0 0,-3-75-56 0 0,2 0 1 0 0,0-1-1 0 0,2 0 0 0 0,1 0 1 0 0,16 36-1 0 0,-9-31-876 0 0,2-1 1 0 0,0 0-1 0 0,37 45 1 0 0,-18-33-2959 0 0,66 61 0 0 0,52 25-8658 0 0,-108-90 9068 0 0,-24-19 1965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45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1045 470 980 0 0,'8'-8'619'0'0,"0"1"1"0"0,0-1-1 0 0,-1-1 0 0 0,0 1 0 0 0,-1-1 0 0 0,0 0 1 0 0,0-1-1 0 0,-1 0 0 0 0,0 0 0 0 0,5-14 1 0 0,-9 19-366 0 0,1-1 0 0 0,-1 1 1 0 0,0-1-1 0 0,-1 0 1 0 0,1 1-1 0 0,-1-1 1 0 0,0 0-1 0 0,-1 1 0 0 0,1-1 1 0 0,-1 1-1 0 0,0-1 1 0 0,-1 1-1 0 0,1-1 0 0 0,-1 1 1 0 0,0-1-1 0 0,-1 1 1 0 0,1 0-1 0 0,-1 0 1 0 0,0 0-1 0 0,0 1 0 0 0,0-1 1 0 0,-6-4-1 0 0,0-1 144 0 0,-1 2 0 0 0,0-1 0 0 0,0 1 0 0 0,-1 1 0 0 0,0 0 0 0 0,0 1-1 0 0,-1 0 1 0 0,0 0 0 0 0,0 1 0 0 0,0 1 0 0 0,0 0 0 0 0,-1 1 0 0 0,0 0 0 0 0,0 1 0 0 0,0 0 0 0 0,-14 1-1 0 0,-4 0 115 0 0,0 1 0 0 0,0 2 0 0 0,0 1 0 0 0,0 2 0 0 0,-49 13 0 0 0,49-8-417 0 0,1 2 0 0 0,-1 1-1 0 0,2 1 1 0 0,0 1-1 0 0,1 2 1 0 0,0 1-1 0 0,1 1 1 0 0,2 2-1 0 0,0 0 1 0 0,1 1 0 0 0,1 2-1 0 0,1 0 1 0 0,-33 49-1 0 0,30-35-51 0 0,2 1 0 0 0,1 0 1 0 0,2 2-1 0 0,2 1 0 0 0,2 0 0 0 0,2 1 0 0 0,1 0 0 0 0,3 1 0 0 0,-8 65 0 0 0,15-73 7 0 0,2-1 0 0 0,1 0 0 0 0,1 0-1 0 0,2 0 1 0 0,2 0 0 0 0,1 0 0 0 0,2-1-1 0 0,1 0 1 0 0,1 0 0 0 0,26 54 0 0 0,-22-60-19 0 0,2-1 1 0 0,0-1 0 0 0,2 0 0 0 0,0-2 0 0 0,2 0 0 0 0,1-1 0 0 0,0-1 0 0 0,2-1 0 0 0,0-1 0 0 0,2-1 0 0 0,0-1 0 0 0,40 22 0 0 0,-39-27-38 0 0,0-1-1 0 0,1-1 1 0 0,0-1 0 0 0,1-2-1 0 0,0 0 1 0 0,0-2 0 0 0,0-1-1 0 0,1-1 1 0 0,0-2 0 0 0,0-1-1 0 0,0-1 1 0 0,-1-1 0 0 0,1-2-1 0 0,0-1 1 0 0,-1-1 0 0 0,1-1-1 0 0,-1-2 1 0 0,-1 0-1 0 0,0-2 1 0 0,0-2 0 0 0,-1 0-1 0 0,0-1 1 0 0,-1-2 0 0 0,-1 0-1 0 0,0-2 1 0 0,29-27 0 0 0,-18 9-2 0 0,-1-2 0 0 0,-2-2-1 0 0,-2 0 1 0 0,-1-2 0 0 0,32-63 0 0 0,-23 28-7 0 0,-3-2 0 0 0,33-111 0 0 0,-53 143 8 0 0,-2 0-1 0 0,-3-2 1 0 0,8-82 0 0 0,-16 112 5 0 0,-2 0 0 0 0,0 0 0 0 0,-2 0 0 0 0,0 0 0 0 0,0 0 0 0 0,-2 0 0 0 0,0 1 0 0 0,-1-1 0 0 0,-1 1 0 0 0,-1 0 0 0 0,0 1-1 0 0,-1-1 1 0 0,-11-16 0 0 0,1 10 7 0 0,0 1 0 0 0,-1 1 0 0 0,-2 0 0 0 0,0 2 0 0 0,-1 0-1 0 0,-27-17 1 0 0,-151-86 34 0 0,149 93-14 0 0,-1 2 1 0 0,-1 3-1 0 0,-1 2 0 0 0,-61-15 1 0 0,92 31 0 0 0,0 1 0 0 0,0 1 1 0 0,-1 2-1 0 0,0 0 0 0 0,1 1 1 0 0,-1 1-1 0 0,0 2 0 0 0,1 0 1 0 0,-1 1-1 0 0,1 2 0 0 0,0 0 0 0 0,-41 16 1 0 0,37-9 49 0 0,1 1 0 0 0,0 2 1 0 0,1 0-1 0 0,1 2 0 0 0,0 0 0 0 0,1 2 1 0 0,1 0-1 0 0,-36 43 0 0 0,31-29 41 0 0,2 1 0 0 0,2 2-1 0 0,1 0 1 0 0,1 2 0 0 0,-23 60 0 0 0,22-42-54 0 0,3 1 0 0 0,2 1 0 0 0,2 1 0 0 0,-7 66 0 0 0,19-90-58 0 0,1 0-1 0 0,1 0 1 0 0,2 0 0 0 0,2 0-1 0 0,1 0 1 0 0,2 0-1 0 0,1-1 1 0 0,18 52-1 0 0,-5-36-4 0 0,3 0 0 0 0,2-2 0 0 0,2 0-1 0 0,2-2 1 0 0,2-1 0 0 0,2-2 0 0 0,2-1 0 0 0,1-2-1 0 0,43 36 1 0 0,-59-57-14 0 0,1-2 0 0 0,0-1 0 0 0,1 0 0 0 0,1-2 0 0 0,1 0 0 0 0,0-2 0 0 0,0-1 0 0 0,1 0 0 0 0,1-2 0 0 0,0-1 0 0 0,0-1 0 0 0,0-1 0 0 0,1-2 0 0 0,0 0 0 0 0,0-2 0 0 0,49-2 0 0 0,234-41-140 0 0,-267 32 157 0 0,-2-2 0 0 0,0-2 0 0 0,0-2-1 0 0,-1-1 1 0 0,47-28 0 0 0,-70 33-8 0 0,1-2 0 0 0,-2 0 0 0 0,0 0 1 0 0,0-2-1 0 0,-1 0 0 0 0,-1-1 0 0 0,-1 0 0 0 0,0-1 1 0 0,-1-1-1 0 0,-1 0 0 0 0,-1 0 0 0 0,0-1 0 0 0,13-40 1 0 0,-3-3 2 0 0,-3 0 1 0 0,-3-2 0 0 0,8-81 0 0 0,-17 102 1 0 0,-2 0 0 0 0,-2-1 0 0 0,-7-73-1 0 0,3 94-29 0 0,-1 0-1 0 0,-1 0 0 0 0,-1 0 0 0 0,0 1 0 0 0,-2 0 0 0 0,-1 0 1 0 0,-1 1-1 0 0,-19-32 0 0 0,16 33-352 0 0,-31-40-4810 0 0,42 58 5330 0 0,-5-6-3354 0 0,-5 0-7324 0 0,11 8 9730 0 0,0-1 0 0 0,0 1 0 0 0,0 0 1 0 0,-2 0-1 0 0,-6 2-1250 0 0,4 2 753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47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1037 39 732 0 0,'1'0'243'0'0,"0"-1"0"0"0,-1 1 0 0 0,1-1 0 0 0,0 1 0 0 0,-1-1 0 0 0,1 1 0 0 0,0-1-1 0 0,-1 1 1 0 0,1-1 0 0 0,-1 0 0 0 0,1 1 0 0 0,-1-1 0 0 0,1 0 0 0 0,-1 0 0 0 0,1 1 0 0 0,-1-1 0 0 0,0 0 0 0 0,0 0 0 0 0,1 0-1 0 0,-1 1 1 0 0,0-1 0 0 0,0 0 0 0 0,0 0 0 0 0,0 0 0 0 0,0 0 0 0 0,0 1 0 0 0,0-1 0 0 0,0 0 0 0 0,0-1 0 0 0,-1 1-48 0 0,0 0 1 0 0,0 0 0 0 0,0 0-1 0 0,-1 0 1 0 0,1 1 0 0 0,0-1 0 0 0,0 0-1 0 0,0 1 1 0 0,-1-1 0 0 0,1 1-1 0 0,0-1 1 0 0,-1 1 0 0 0,1-1-1 0 0,0 1 1 0 0,-3 0 0 0 0,-56-1 1747 0 0,5 5-777 0 0,1 2-1 0 0,-1 2 1 0 0,1 3 0 0 0,1 3 0 0 0,0 1-1 0 0,-84 39 1 0 0,102-37-919 0 0,1 1-1 0 0,1 2 1 0 0,1 1-1 0 0,1 1 1 0 0,0 2-1 0 0,2 1 1 0 0,1 2-1 0 0,1 1 1 0 0,2 0-1 0 0,-32 47 1 0 0,38-46-91 0 0,1 0 0 0 0,1 1 1 0 0,2 1-1 0 0,1 1 0 0 0,2 0 1 0 0,-12 47-1 0 0,19-58-70 0 0,1 0-1 0 0,2 0 1 0 0,0 0 0 0 0,1 0 0 0 0,1 1-1 0 0,1-1 1 0 0,1 0 0 0 0,0 0-1 0 0,2 0 1 0 0,1 0 0 0 0,11 31-1 0 0,-8-30-49 0 0,2-1 0 0 0,1 0 0 0 0,0 0 0 0 0,2-1-1 0 0,0 0 1 0 0,1-1 0 0 0,1-1 0 0 0,1 0 0 0 0,1-2-1 0 0,0 1 1 0 0,1-2 0 0 0,0 0 0 0 0,2-1 0 0 0,39 21 0 0 0,-37-24-48 0 0,2-1 1 0 0,-1-1 0 0 0,1 0 0 0 0,0-2 0 0 0,1-1 0 0 0,-1-1 0 0 0,1-2 0 0 0,0 0 0 0 0,0-1 0 0 0,1-2 0 0 0,-1 0 0 0 0,0-2 0 0 0,47-8-1 0 0,-30 0-21 0 0,0-2 0 0 0,0-2 0 0 0,-1-1-1 0 0,-1-2 1 0 0,-1-2 0 0 0,0-2-1 0 0,-2-1 1 0 0,58-46 0 0 0,-73 51 26 0 0,-2-1 1 0 0,0-2-1 0 0,-1 0 1 0 0,-1 0-1 0 0,-1-2 1 0 0,-1 0-1 0 0,0-1 1 0 0,-2-1-1 0 0,-1 0 1 0 0,-1-1-1 0 0,-1 0 1 0 0,-1-1-1 0 0,-2 0 1 0 0,11-51-1 0 0,-14 44 0 0 0,-2 0-1 0 0,-1 0 1 0 0,-1 0-1 0 0,-2 0 1 0 0,-1 0 0 0 0,-2 0-1 0 0,-9-40 1 0 0,8 54 2 0 0,-1 0-1 0 0,0 1 1 0 0,-2-1 0 0 0,0 1 0 0 0,-1 1 0 0 0,0 0 0 0 0,-2 0 0 0 0,0 1-1 0 0,-1 0 1 0 0,0 0 0 0 0,-1 2 0 0 0,-1 0 0 0 0,-23-19 0 0 0,6 11 13 0 0,-2 2 0 0 0,0 1 0 0 0,-1 1 0 0 0,-1 2 0 0 0,0 1 1 0 0,-2 2-1 0 0,1 2 0 0 0,-69-13 0 0 0,75 19 20 0 0,0 2-1 0 0,0 1 1 0 0,0 1 0 0 0,0 1-1 0 0,0 2 1 0 0,0 1-1 0 0,1 2 1 0 0,-47 12 0 0 0,52-9 7 0 0,0 0 0 0 0,1 2 0 0 0,0 0 0 0 0,0 2 1 0 0,1 0-1 0 0,1 1 0 0 0,0 2 0 0 0,1 0 0 0 0,1 1 0 0 0,-29 31 0 0 0,24-18 58 0 0,1 0 0 0 0,2 2 0 0 0,1 0 0 0 0,2 2 0 0 0,1 0 0 0 0,1 1 0 0 0,2 0 0 0 0,2 1 0 0 0,1 0 0 0 0,1 1 0 0 0,3 1 0 0 0,0-1 0 0 0,3 1 0 0 0,1 0 0 0 0,1 1 0 0 0,4 36 0 0 0,0-41-54 0 0,2 1 0 0 0,1-2 0 0 0,1 1 0 0 0,2-1 0 0 0,1 0 0 0 0,2 0 1 0 0,1-1-1 0 0,1 0 0 0 0,2-2 0 0 0,1 1 0 0 0,1-2 0 0 0,1 0 0 0 0,2-1 0 0 0,1-1 0 0 0,1-1 1 0 0,0-1-1 0 0,2-1 0 0 0,30 22 0 0 0,-33-30-31 0 0,1 0 1 0 0,1-1 0 0 0,0-2-1 0 0,1 0 1 0 0,0-2-1 0 0,1 0 1 0 0,0-2-1 0 0,1-1 1 0 0,37 6-1 0 0,-40-10-16 0 0,1-2 0 0 0,-1 0 0 0 0,0-2 0 0 0,1 0 0 0 0,-1-1 0 0 0,0-2 0 0 0,0 0 0 0 0,0-2 0 0 0,-1 0 0 0 0,42-19 0 0 0,-32 10-9 0 0,-2-2-1 0 0,0-1 1 0 0,-1-1-1 0 0,-1-2 1 0 0,-1-1 0 0 0,-1-1-1 0 0,0-1 1 0 0,-2-1-1 0 0,-1-1 1 0 0,32-48-1 0 0,-20 22-7 0 0,-11 17 33 0 0,22-43-1 0 0,-40 67-20 0 0,-1 0-1 0 0,-1-1 0 0 0,1 1 1 0 0,-2-1-1 0 0,0 0 1 0 0,0 1-1 0 0,-1-1 0 0 0,1-21 1 0 0,-1-21-2 0 0,-1 32 9 0 0,0 1 1 0 0,-1 0-1 0 0,-4-22 0 0 0,-5-28-92 0 0,6 40-1 0 0,-1 0 1 0 0,-2 0-1 0 0,-10-31 1 0 0,7 31-521 0 0,-12-29-850 0 0,19 56 490 0 0,0 0 0 0 0,-1 0 1 0 0,0 0-1 0 0,1 1 0 0 0,-1-1 0 0 0,-6-5 1 0 0,-5 9-11416 0 0,13 0 12031 0 0,0 1 0 0 0,0 0 0 0 0,0-1 0 0 0,0 1 0 0 0,0 0 0 0 0,1 0 0 0 0,-1-1 0 0 0,0 1-1 0 0,0 0 1 0 0,1 0 0 0 0,-1 0 0 0 0,1 0 0 0 0,-2 2 0 0 0,2 1-778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50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1 207 856 0 0,'5'-1'11285'0'0,"18"-5"-9949"0"0,-15 1-1011 0 0,0 0 1 0 0,-1-1 0 0 0,1 0-1 0 0,-1 0 1 0 0,-1-1 0 0 0,9-10-1 0 0,35-51 1894 0 0,-26 34-895 0 0,-21 30-1110 0 0,1-1 0 0 0,-1 1 0 0 0,1 0 0 0 0,0 0 1 0 0,0 1-1 0 0,1-1 0 0 0,-1 1 0 0 0,1 0 0 0 0,0 0 0 0 0,5-3 0 0 0,-9 6-150 0 0,0-1-1 0 0,0 1 1 0 0,1 0-1 0 0,-1-1 1 0 0,1 1 0 0 0,-1 0-1 0 0,0 0 1 0 0,1 0-1 0 0,-1 0 1 0 0,0 0-1 0 0,1 0 1 0 0,-1 0 0 0 0,1 0-1 0 0,-1 1 1 0 0,0-1-1 0 0,1 0 1 0 0,1 2-1 0 0,-1-1-18 0 0,0 0-1 0 0,-1 1 0 0 0,1-1 0 0 0,-1 1 0 0 0,1-1 0 0 0,-1 1 0 0 0,0-1 1 0 0,0 1-1 0 0,1 0 0 0 0,-1 0 0 0 0,0-1 0 0 0,-1 1 0 0 0,1 0 1 0 0,0 0-1 0 0,0 3 0 0 0,8 18-99 0 0,1 0 0 0 0,1-1 0 0 0,1 0 0 0 0,1-1 0 0 0,0 0 0 0 0,2-1 0 0 0,32 34 0 0 0,-46-54-222 0 0,0 1-1 0 0,0 0 0 0 0,0 0 1 0 0,-1 0-1 0 0,1 0 1 0 0,0 0-1 0 0,0 0 0 0 0,-1 0 1 0 0,1 0-1 0 0,0 0 0 0 0,-1 0 1 0 0,1 0-1 0 0,-1 0 0 0 0,1 0 1 0 0,-1 0-1 0 0,0 0 0 0 0,0 1 1 0 0,1-1-1 0 0,-1 0 0 0 0,0 0 1 0 0,0 3-1 0 0,-1-4 0 0 0,1 1 0 0 0,-1-1 0 0 0,0 1 0 0 0,0-1 0 0 0,1 1 0 0 0,-1-1 0 0 0,0 0-1 0 0,0 1 1 0 0,1-1 0 0 0,-1 0 0 0 0,0 0 0 0 0,0 0 0 0 0,0 1 0 0 0,1-1 0 0 0,-1 0 0 0 0,0 0 0 0 0,0 0 0 0 0,0 0 0 0 0,0 0 0 0 0,1-1-1 0 0,-1 1 1 0 0,-1 0 0 0 0,-6-2-965 0 0,1 1-1 0 0,0-1 1 0 0,-1-1 0 0 0,1 1-1 0 0,-12-7 1 0 0,-5-6-860 0 0,17 11 1561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5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45 242 700 0 0,'0'0'7468'0'0,"-7"24"-4184"0"0,-4 30-545 0 0,2 1 0 0 0,-2 62-1 0 0,5 9-922 0 0,19 224-1 0 0,-11-322-1812 0 0,-2-28-9 0 0,0 0-1 0 0,0 0 1 0 0,0 0-1 0 0,-1 0 0 0 0,1 0 1 0 0,0 0-1 0 0,0 0 1 0 0,0 0-1 0 0,0 0 0 0 0,0 0 1 0 0,0 0-1 0 0,0 0 1 0 0,0 0-1 0 0,0 0 0 0 0,0 0 1 0 0,0 0-1 0 0,0 0 1 0 0,0 0-1 0 0,0 0 1 0 0,0 0-1 0 0,0 0 0 0 0,0 0 1 0 0,0 0-1 0 0,0 0 1 0 0,0 0-1 0 0,-1 0 0 0 0,1 0 1 0 0,0 0-1 0 0,0 0 1 0 0,0 1-1 0 0,0-1 0 0 0,0 0 1 0 0,0 0-1 0 0,0 0 1 0 0,0 0-1 0 0,0 0 1 0 0,0 0-1 0 0,0 0 0 0 0,0 0 1 0 0,-4-16-261 0 0,0-7-5 0 0,2 1 0 0 0,0 0-1 0 0,2-32 1 0 0,0 23 34 0 0,3-12-352 0 0,2 0 0 0 0,16-69 0 0 0,-14 80 367 0 0,35-231-867 0 0,-28 163 959 0 0,-9 70 128 0 0,0 0 1 0 0,-3-1-1 0 0,0 1 1 0 0,-4-46-1 0 0,1 66 7 0 0,-5-18 0 0 0,6 28 5 0 0,-12 21 702 0 0,6 3-500 0 0,1 1 0 0 0,1 0 1 0 0,2 0-1 0 0,0 32 0 0 0,-2 11 36 0 0,-2 206 663 0 0,7-188-638 0 0,-1-16-310 0 0,0 60 238 0 0,0-44-3431 0 0,-1-76 1154 0 0,1-9 1244 0 0,0 0 0 0 0,-17 16-12946 0 0,16-16 13023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5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51 1296 0 0,'0'0'279'0'0,"0"-1"-1"0"0,-1 0 1 0 0,1 0-1 0 0,0 0 1 0 0,0 1-1 0 0,-1-1 1 0 0,1 0 0 0 0,0 0-1 0 0,0 1 1 0 0,0-1-1 0 0,0 0 1 0 0,0 0-1 0 0,0 0 1 0 0,1 0-1 0 0,-1 1 1 0 0,0-1 0 0 0,0 0-1 0 0,0 0 1 0 0,1 1-1 0 0,-1-1 1 0 0,0 0-1 0 0,1 0 1 0 0,-1 1 0 0 0,1-1-1 0 0,-1 1 1 0 0,2-2-1 0 0,-1 1 31 0 0,1 0 1 0 0,-1 0-1 0 0,1 0 0 0 0,0 0 0 0 0,-1 0 0 0 0,1 0 1 0 0,0 1-1 0 0,0-1 0 0 0,-1 1 0 0 0,1-1 0 0 0,3 1 1 0 0,-1-1 6 0 0,1 1 1 0 0,-1 0-1 0 0,0 0 1 0 0,0 0-1 0 0,1 0 1 0 0,-1 1-1 0 0,0 0 1 0 0,0 0-1 0 0,0 0 1 0 0,7 3-1 0 0,-4 1 12 0 0,0 0-1 0 0,-1 0 0 0 0,1 0 0 0 0,-1 1 1 0 0,0 0-1 0 0,-1 0 0 0 0,1 1 0 0 0,5 9 0 0 0,31 62 652 0 0,-35-61-851 0 0,2 0 0 0 0,0-1 0 0 0,0 0 1 0 0,21 25-1 0 0,-28-39-71 0 0,0 1 0 0 0,0-1-1 0 0,0 1 1 0 0,0-1 0 0 0,1 0-1 0 0,-1 1 1 0 0,1-1 0 0 0,-1 0 0 0 0,5 2-1 0 0,-6-6-58 0 0,0 1 0 0 0,0 0 0 0 0,-1-1 0 0 0,1 1 0 0 0,0-1 0 0 0,0 1 0 0 0,-1-1 0 0 0,1 1 0 0 0,-1-1 0 0 0,0 1 0 0 0,1-1 0 0 0,-1 1-1 0 0,0-1 1 0 0,0 0 0 0 0,0 1 0 0 0,0-1 0 0 0,0 1 0 0 0,0-1 0 0 0,-1 0 0 0 0,1 1 0 0 0,0-1 0 0 0,-1 1 0 0 0,0-2 0 0 0,0-6-7 0 0,0 2 18 0 0,1-1-1 0 0,1 1 0 0 0,-1 0 0 0 0,1 0 0 0 0,0-1 1 0 0,1 1-1 0 0,0 0 0 0 0,0 0 0 0 0,0 0 1 0 0,1 1-1 0 0,0-1 0 0 0,0 0 0 0 0,1 1 1 0 0,0 0-1 0 0,0 0 0 0 0,0 0 0 0 0,1 0 1 0 0,0 1-1 0 0,0 0 0 0 0,0 0 0 0 0,11-8 1 0 0,16-11 4 0 0,64-54 14 0 0,-250 235 1490 0 0,27-30-1048 0 0,122-131-462 0 0,0-1-1 0 0,0 1 1 0 0,0-1 0 0 0,1 0 0 0 0,0 0-1 0 0,0 0 1 0 0,-5-9 0 0 0,-7-13-13 0 0,-2 0 0 0 0,0 1 1 0 0,-30-31-1 0 0,37 42 11 0 0,-9-10 363 0 0,23 25-347 0 0,-1 1 0 0 0,1 0 0 0 0,0 0 0 0 0,0 0 0 0 0,-1 1 1 0 0,1-1-1 0 0,0 1 0 0 0,-1-1 0 0 0,0 1 0 0 0,1 0 0 0 0,-1 0 0 0 0,0 0 0 0 0,0 0 0 0 0,0 0 1 0 0,0 1-1 0 0,0-1 0 0 0,-1 0 0 0 0,2 4 0 0 0,23 20 1 0 0,-15-18-23 0 0,1 1-1 0 0,-1 0 0 0 0,10 11 1 0 0,-11-10-10 0 0,1-1 0 0 0,-1 0 1 0 0,13 8-1 0 0,-19-14 7 0 0,0-1-1 0 0,0 0 1 0 0,1 0 0 0 0,-1 0-1 0 0,0 0 1 0 0,1-1 0 0 0,7 2-1 0 0,-1 1-12 0 0,-11-4 16 0 0,1 0-1 0 0,-1 1 1 0 0,1-1-1 0 0,-1 0 1 0 0,1 1-1 0 0,-1-1 1 0 0,1 0-1 0 0,-1 0 0 0 0,1 0 1 0 0,0 0-1 0 0,-1 1 1 0 0,1-1-1 0 0,-1 0 1 0 0,1 0-1 0 0,0 0 1 0 0,-1 0-1 0 0,1 0 0 0 0,-1 0 1 0 0,1-1-1 0 0,-1 1 1 0 0,1 0-1 0 0,0 0 1 0 0,-1 0-1 0 0,1 0 1 0 0,-1-1-1 0 0,1 1 1 0 0,0-1-5 0 0,22-18-109 0 0,53-82 86 0 0,9-11-326 0 0,-102 128-12897 0 0,15-14 12557 0 0,-1 0 0 0 0,0 0 0 0 0,0-1-1 0 0,0 1 1 0 0,0-1 0 0 0,0 0 0 0 0,0 0 0 0 0,0 0 0 0 0,0 0 0 0 0,-1-1-1 0 0,1 1 1 0 0,-6-1 0 0 0,0 0-207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0:53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1 180 456 0 0,'18'-9'12824'0'0,"-17"21"-8595"0"0,-1-9-4063 0 0,16-23 1074 0 0,2-16-848 0 0,1 0 0 0 0,43-57 0 0 0,-82 124 583 0 0,-26 57 0 0 0,40-70-898 0 0,19-32 10 0 0,-11 11-86 0 0,48-69-45 0 0,-46 67 36 0 0,-1 1 10 0 0,1 0 1 0 0,0 0 0 0 0,0 0-1 0 0,0 0 1 0 0,0 1-1 0 0,0 0 1 0 0,9-5 0 0 0,-11 7 4 0 0,0 1 0 0 0,0 0 1 0 0,-1 0-1 0 0,1-1 1 0 0,0 1-1 0 0,0 0 1 0 0,0 0-1 0 0,-1 0 0 0 0,1 1 1 0 0,0-1-1 0 0,0 0 1 0 0,0 1-1 0 0,-1-1 1 0 0,1 1-1 0 0,0 0 1 0 0,-1-1-1 0 0,1 1 0 0 0,0 0 1 0 0,-1 0-1 0 0,1 0 1 0 0,-1 0-1 0 0,0 0 1 0 0,1 1-1 0 0,-1-1 0 0 0,0 0 1 0 0,0 1-1 0 0,2 2 1 0 0,16 18 82 0 0,-1 2 1 0 0,24 43-1 0 0,-7-11 14 0 0,10 6 122 0 0,-23-33 137 0 0,21 36 0 0 0,-43-64-320 0 0,-19-33-131 0 0,3 11 66 0 0,0 1 0 0 0,-29-29 1 0 0,-5-5-86 0 0,32 29-39 0 0,-13-13-2174 0 0,31 71-9046 0 0,12 65 3196 0 0,-8-77 7127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6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37 552 0 0,'0'-1'394'0'0,"0"0"1"0"0,0-1-1 0 0,0 1 1 0 0,0 0-1 0 0,0 0 1 0 0,0-1-1 0 0,0 1 1 0 0,0 0-1 0 0,-1 0 1 0 0,1 0-1 0 0,-1-1 0 0 0,1 1 1 0 0,-1 0-1 0 0,1 0 1 0 0,-1 0-1 0 0,0 0 1 0 0,1 0-1 0 0,-1 0 1 0 0,-2-2 788 0 0,2 2-789 0 0,0 1 1 0 0,1-1-1 0 0,-3-1 1 0 0,-1 1 315 0 0,0 0 1 0 0,0-1 0 0 0,0 1 0 0 0,0 1-1 0 0,-1-1 1 0 0,-6 0 0 0 0,-2 1 15 0 0,0 0 1 0 0,-1 0-1 0 0,1 1 1 0 0,0 1-1 0 0,0 0 1 0 0,0 1-1 0 0,-19 6 1 0 0,16-3-314 0 0,0 1 1 0 0,0 0 0 0 0,1 1 0 0 0,0 1-1 0 0,-19 15 1 0 0,18-11-296 0 0,0 1-1 0 0,1 0 0 0 0,0 2 1 0 0,2-1-1 0 0,0 2 1 0 0,0 0-1 0 0,2 0 1 0 0,0 1-1 0 0,1 1 1 0 0,-9 21-1 0 0,11-18-73 0 0,2 0 0 0 0,0 0 0 0 0,1 1 0 0 0,1 0 0 0 0,2 0 0 0 0,0 0 0 0 0,1 0 0 0 0,1 1 0 0 0,2-1 0 0 0,0 0 0 0 0,1 0 0 0 0,2 0 0 0 0,0-1 0 0 0,9 25 0 0 0,-8-31-39 0 0,0 0 1 0 0,1 0 0 0 0,1-1 0 0 0,0 0 0 0 0,1 0 0 0 0,1 0-1 0 0,0-1 1 0 0,1-1 0 0 0,1 0 0 0 0,0-1 0 0 0,0 0-1 0 0,1 0 1 0 0,1-2 0 0 0,0 1 0 0 0,0-2 0 0 0,1 0 0 0 0,0-1-1 0 0,1 0 1 0 0,25 8 0 0 0,-28-12-22 0 0,1-1 0 0 0,-1 0 0 0 0,1-1 0 0 0,-1-1 0 0 0,1 0-1 0 0,-1 0 1 0 0,1-2 0 0 0,0 0 0 0 0,-1 0 0 0 0,1-1 0 0 0,-1-1 0 0 0,0 0 0 0 0,0-1 0 0 0,0-1 0 0 0,0 0-1 0 0,-1 0 1 0 0,0-1 0 0 0,0-1 0 0 0,0 0 0 0 0,15-12 0 0 0,-15 9 5 0 0,0-1-1 0 0,-1 0 1 0 0,0 0-1 0 0,0-2 1 0 0,-1 1 0 0 0,-1-1-1 0 0,0 0 1 0 0,-1-1 0 0 0,-1 0-1 0 0,0-1 1 0 0,0 1 0 0 0,-2-1-1 0 0,0 0 1 0 0,-1-1-1 0 0,0 1 1 0 0,-1-1 0 0 0,1-19-1 0 0,-3 11-15 0 0,-1 0-1 0 0,-2-1 1 0 0,0 1 0 0 0,-2 0-1 0 0,0 0 1 0 0,-2 1-1 0 0,-1 0 1 0 0,0-1-1 0 0,-18-35 1 0 0,15 40-468 0 0,0 1-1 0 0,-1 0 1 0 0,-1 1 0 0 0,-26-29 0 0 0,27 35-468 0 0,0 0 1 0 0,-1 1-1 0 0,0 0 1 0 0,0 1-1 0 0,-1 1 0 0 0,-1 0 1 0 0,-13-7-1 0 0,-13 5-4458 0 0,39 10 5271 0 0,0-1 1 0 0,1 1-1 0 0,-1 0 1 0 0,0 0-1 0 0,0 0 1 0 0,1-1-1 0 0,-1 1 1 0 0,0 0-1 0 0,1 0 1 0 0,-1 0-1 0 0,0 0 1 0 0,0 0-1 0 0,1 1 1 0 0,-1-1-1 0 0,0 0 1 0 0,1 0-1 0 0,-1 0 1 0 0,0 1-1 0 0,0-1 1 0 0,1 0-1 0 0,-1 1 1 0 0,1-1-1 0 0,-1 0 1 0 0,0 1-1 0 0,1-1 1 0 0,-1 1-1 0 0,1-1 1 0 0,-1 1-1 0 0,1-1 1 0 0,-1 1-1 0 0,1 0 1 0 0,-1-1-1 0 0,1 1 1 0 0,0-1-1 0 0,-1 1 1 0 0,1 0-1 0 0,0-1 1 0 0,0 1-1 0 0,-1 0 1 0 0,1 0-1 0 0,0-1 1 0 0,0 1-1 0 0,0 0 1 0 0,0-1-1 0 0,0 1 1 0 0,0 0-1 0 0,0 0 1 0 0,0-1-1 0 0,0 1 1 0 0,0 0-1 0 0,0 0 1 0 0,1 0-1 0 0,3 9-988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1:05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885 79 1432 0 0,'-4'-2'526'0'0,"0"1"0"0"0,0-1-1 0 0,1 1 1 0 0,-1 0 0 0 0,0 0 0 0 0,0 0 0 0 0,0 0-1 0 0,0 1 1 0 0,0-1 0 0 0,-1 1 0 0 0,-4 1-1 0 0,-50 7 2614 0 0,22-2-2531 0 0,-186 26 1967 0 0,172-22-1464 0 0,1 2 1 0 0,-66 25 0 0 0,102-30-824 0 0,-1 1 0 0 0,1 0 0 0 0,0 1 0 0 0,1 1 0 0 0,0 0 0 0 0,1 0 0 0 0,0 2 0 0 0,0-1 0 0 0,1 1 0 0 0,1 1 0 0 0,0 0 0 0 0,1 1 0 0 0,0 0 0 0 0,-8 18 0 0 0,-2 6-85 0 0,3 2-1 0 0,1-1 1 0 0,2 2 0 0 0,-11 54-1 0 0,15-49-71 0 0,3 0 0 0 0,1 0 0 0 0,2 0 0 0 0,3 1 0 0 0,1-1 0 0 0,3 1 0 0 0,1-1-1 0 0,13 48 1 0 0,-9-58-51 0 0,1 0 0 0 0,3-1-1 0 0,0-1 1 0 0,2 0 0 0 0,2-1-1 0 0,1-1 1 0 0,1 0 0 0 0,2-2-1 0 0,1 0 1 0 0,41 43 0 0 0,-23-33-45 0 0,1-2 1 0 0,2-2-1 0 0,52 33 1 0 0,-74-56-39 0 0,1-1-1 0 0,0 0 1 0 0,0-2 0 0 0,1-1-1 0 0,1 0 1 0 0,0-2-1 0 0,0-1 1 0 0,0-1 0 0 0,37 3-1 0 0,-2-6 0 0 0,1-3 0 0 0,-1-3 0 0 0,1-3-1 0 0,-1-2 1 0 0,-1-2 0 0 0,0-3 0 0 0,100-39-1 0 0,-129 41 6 0 0,-1-1-1 0 0,0-1 1 0 0,-1-1-1 0 0,-1-2 1 0 0,0-1-1 0 0,-2-1 1 0 0,0-1-1 0 0,42-45 1 0 0,-41 35-7 0 0,-1-1 0 0 0,-2 0-1 0 0,-2-2 1 0 0,0-1 0 0 0,-3 0 0 0 0,26-68 0 0 0,-34 71-1 0 0,-1 0-1 0 0,-1 0 0 0 0,-2-1 1 0 0,-1 1-1 0 0,-2-1 1 0 0,-3-61-1 0 0,-4 31 0 0 0,-3 0 0 0 0,-25-95 1 0 0,21 112 25 0 0,-1 0 0 0 0,-3 0 0 0 0,-2 1 0 0 0,-27-49 1 0 0,35 76 23 0 0,0 1 1 0 0,-1 0-1 0 0,0 1 1 0 0,-2 0-1 0 0,0 1 1 0 0,0 0-1 0 0,-1 1 1 0 0,-1 0 0 0 0,0 1-1 0 0,-1 1 1 0 0,0 1-1 0 0,-35-17 1 0 0,-26-1 113 0 0,-1 4 1 0 0,-1 4 0 0 0,-93-12-1 0 0,125 24-126 0 0,-20-4 28 0 0,-85-3 0 0 0,126 14-31 0 0,-1 1 1 0 0,0 1-1 0 0,1 2 1 0 0,-1 0-1 0 0,1 2 1 0 0,-33 10-1 0 0,35-6 44 0 0,0 1-1 0 0,0 1 0 0 0,1 1 0 0 0,1 1 0 0 0,0 1 0 0 0,0 0 0 0 0,2 2 0 0 0,0 1 0 0 0,0 0 1 0 0,2 1-1 0 0,0 2 0 0 0,-26 36 0 0 0,21-21 16 0 0,2 0 1 0 0,1 1 0 0 0,1 1-1 0 0,-24 75 1 0 0,33-81-3 0 0,2 1 0 0 0,1 0 0 0 0,2 0 0 0 0,1 0 0 0 0,1 1 0 0 0,4 58 0 0 0,5-17 207 0 0,20 89 1 0 0,-17-128-200 0 0,1 0 0 0 0,1 0-1 0 0,2-1 1 0 0,27 51 0 0 0,-14-38-51 0 0,2-2-1 0 0,67 83 1 0 0,-80-110-54 0 0,2-1 0 0 0,1 0 0 0 0,0-2 0 0 0,1 0 0 0 0,0-1 0 0 0,1-1 0 0 0,1-1 0 0 0,0 0 0 0 0,25 8 0 0 0,-11-8-26 0 0,1-1-1 0 0,0-3 1 0 0,1 0 0 0 0,0-3-1 0 0,0-1 1 0 0,41-1-1 0 0,16-5-112 0 0,115-18 0 0 0,-180 16-4 0 0,0-1-1 0 0,-1-2 1 0 0,32-10-1 0 0,-46 11-1172 0 0,1 0 0 0 0,23-15 0 0 0,-29 15-665 0 0,-1 0-1 0 0,0 0 1 0 0,0-1-1 0 0,0 0 1 0 0,6-9-1 0 0,-7 8 70 0 0,-2-1-1 0 0,1 0 1 0 0,-2-1-1 0 0,7-14 1 0 0,-9 18 1280 0 0,3-8-576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8:57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36 544 0 0,'5'-36'15150'0'0,"-7"37"-14962"0"0,1 0 1 0 0,0-1-1 0 0,-1 1 0 0 0,1 0 0 0 0,0 0 1 0 0,0 0-1 0 0,0 0 0 0 0,-1 1 0 0 0,1-1 0 0 0,0 0 1 0 0,1 0-1 0 0,-1 0 0 0 0,0 1 0 0 0,0-1 1 0 0,0 1-1 0 0,1-1 0 0 0,-1 1 0 0 0,1-1 1 0 0,-1 0-1 0 0,1 1 0 0 0,0 0 0 0 0,-1-1 1 0 0,1 3-1 0 0,-7 41 1313 0 0,5 65-1072 0 0,4 1-1 0 0,20 128 0 0 0,-5-75-360 0 0,-15-123-67 0 0,-2 0-1 0 0,-7 54 1 0 0,3-69-82 0 0,1-20-63 0 0,2-16 59 0 0,16-36 46 0 0,-13 2 18 0 0,-3 37 16 0 0,1 0 0 0 0,0 0 1 0 0,1 0-1 0 0,-1 0 0 0 0,4-12 0 0 0,0 6-8 0 0,0-1 0 0 0,1 1-1 0 0,1 0 1 0 0,0 0 0 0 0,1 1-1 0 0,1-1 1 0 0,0 2 0 0 0,0-1-1 0 0,1 1 1 0 0,13-13-1 0 0,-14 17 13 0 0,-1 1 0 0 0,1 0 0 0 0,0 0-1 0 0,0 1 1 0 0,1 0 0 0 0,0 0 0 0 0,0 1-1 0 0,0 0 1 0 0,0 0 0 0 0,0 1-1 0 0,1 0 1 0 0,0 1 0 0 0,-1 0 0 0 0,1 1-1 0 0,16-1 1 0 0,-16 2-3 0 0,0 1 1 0 0,0 0-1 0 0,0 1 0 0 0,0 0 1 0 0,0 0-1 0 0,-1 1 0 0 0,1 0 1 0 0,-1 1-1 0 0,0 0 0 0 0,0 0 1 0 0,0 1-1 0 0,0 0 0 0 0,13 11 1 0 0,-12-7 0 0 0,-1 0 0 0 0,0 0 0 0 0,0 1 0 0 0,-1 0 0 0 0,0 0 0 0 0,-1 1 0 0 0,0 0 1 0 0,-1 0-1 0 0,0 1 0 0 0,5 12 0 0 0,-7-12 14 0 0,0 0 0 0 0,0 0 1 0 0,-1 0-1 0 0,0 1 0 0 0,-1-1 1 0 0,-1 1-1 0 0,0 0 0 0 0,-1-1 1 0 0,0 1-1 0 0,-1 0 0 0 0,0-1 0 0 0,-1 1 1 0 0,0-1-1 0 0,-1 0 0 0 0,0 1 1 0 0,-1-1-1 0 0,-1 0 0 0 0,0-1 1 0 0,0 1-1 0 0,-1-1 0 0 0,-1 0 0 0 0,-15 19 1 0 0,15-23 17 0 0,-1 0 0 0 0,1-1 0 0 0,-1-1 0 0 0,-1 1 0 0 0,1-1 1 0 0,-1-1-1 0 0,0 1 0 0 0,0-2 0 0 0,0 1 0 0 0,0-1 0 0 0,-1 0 0 0 0,1-1 1 0 0,-1 0-1 0 0,1-1 0 0 0,-1 0 0 0 0,0 0 0 0 0,-18-2 0 0 0,12 0-12 0 0,0 0 0 0 0,1-2-1 0 0,-1 0 1 0 0,1 0 0 0 0,-1-1 0 0 0,1-1-1 0 0,0-1 1 0 0,1 0 0 0 0,-1-1 0 0 0,-16-11-1 0 0,28 16-136 0 0,1 1 0 0 0,0-1-1 0 0,-1 0 1 0 0,1 0 0 0 0,0 0-1 0 0,0-1 1 0 0,0 1 0 0 0,0 0-1 0 0,0-1 1 0 0,1 1 0 0 0,-1-1-1 0 0,1 0 1 0 0,0 0 0 0 0,-1-3-1 0 0,1 5-86 0 0,1 0-1 0 0,0 0 0 0 0,0-1 1 0 0,0 1-1 0 0,0 0 0 0 0,0 0 1 0 0,0-1-1 0 0,0 1 1 0 0,1 0-1 0 0,-1 0 0 0 0,0-1 1 0 0,1 1-1 0 0,-1 0 0 0 0,1 0 1 0 0,-1 0-1 0 0,1 0 0 0 0,0 0 1 0 0,-1 0-1 0 0,1 0 0 0 0,0 0 1 0 0,0 0-1 0 0,0 0 1 0 0,0 0-1 0 0,0 0 0 0 0,0 0 1 0 0,0 1-1 0 0,0-1 0 0 0,0 0 1 0 0,0 1-1 0 0,0-1 0 0 0,0 1 1 0 0,0-1-1 0 0,1 1 1 0 0,-1-1-1 0 0,2 1 0 0 0,-2-1 27 0 0,7-2-1216 0 0,1 0-1 0 0,-1 1 0 0 0,1-1 1 0 0,0 2-1 0 0,-1-1 0 0 0,1 1 1 0 0,0 0-1 0 0,13 2 0 0 0,-13 0 447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8:5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43 400 0 0,'1'0'176'0'0,"-1"-1"-1"0"0,1 1 1 0 0,0-1-1 0 0,-1 1 1 0 0,1-1-1 0 0,0 1 1 0 0,-1-1-1 0 0,1 0 1 0 0,-1 1-1 0 0,1-1 1 0 0,-1 0-1 0 0,1 1 1 0 0,-1-1-1 0 0,0 0 1 0 0,1 0-1 0 0,-1 1 1 0 0,0-1-1 0 0,0 0 1 0 0,1 0-1 0 0,-1 0 1 0 0,0 1-1 0 0,0-1 1 0 0,0 0-1 0 0,0 0 1 0 0,0 0-1 0 0,0 0 1 0 0,0 0-1 0 0,0 1 1 0 0,0-1 0 0 0,-1 0-1 0 0,1 0 1 0 0,0 0-1 0 0,-1 1 1 0 0,1-1-1 0 0,0 0 1 0 0,-1 0-1 0 0,1 1 1 0 0,-1-1-1 0 0,1 0 1 0 0,-1 1-1 0 0,1-1 1 0 0,-2 0-1 0 0,1-1 54 0 0,-1 1 0 0 0,0 0 0 0 0,0 0 0 0 0,0 0 0 0 0,1 0 0 0 0,-1 0 0 0 0,0 1 0 0 0,0-1 0 0 0,-1 0 0 0 0,1 1-1 0 0,0-1 1 0 0,0 1 0 0 0,0 0 0 0 0,0 0 0 0 0,0 0 0 0 0,-3 0 0 0 0,-13 2 475 0 0,0 0 1 0 0,1 1-1 0 0,-1 1 0 0 0,1 1 0 0 0,0 0 1 0 0,0 1-1 0 0,1 1 0 0 0,-1 0 1 0 0,2 1-1 0 0,-1 1 0 0 0,1 1 0 0 0,-24 19 1 0 0,30-19-560 0 0,0-1 1 0 0,1 2 0 0 0,0-1 0 0 0,0 1-1 0 0,1 0 1 0 0,1 0 0 0 0,0 1 0 0 0,0 0 0 0 0,1 0-1 0 0,1 0 1 0 0,0 1 0 0 0,1 0 0 0 0,0-1-1 0 0,-1 20 1 0 0,2-9-108 0 0,0 0-1 0 0,2 0 0 0 0,1 0 1 0 0,1 0-1 0 0,1 0 0 0 0,1 0 1 0 0,10 31-1 0 0,-11-45-30 0 0,0-1 0 0 0,0 0 1 0 0,1 0-1 0 0,0 0 0 0 0,0-1 0 0 0,1 1 0 0 0,0-1 0 0 0,1 0 0 0 0,-1 0 0 0 0,1-1 1 0 0,12 10-1 0 0,-15-13-14 0 0,0-1 1 0 0,0 0 0 0 0,1 0-1 0 0,-1 0 1 0 0,1 0 0 0 0,-1-1 0 0 0,1 1-1 0 0,0-1 1 0 0,0 0 0 0 0,-1 0-1 0 0,1 0 1 0 0,0 0 0 0 0,0-1-1 0 0,0 0 1 0 0,0 0 0 0 0,0 0-1 0 0,0 0 1 0 0,0 0 0 0 0,0-1-1 0 0,0 0 1 0 0,0 0 0 0 0,0 0-1 0 0,-1 0 1 0 0,1-1 0 0 0,0 1-1 0 0,-1-1 1 0 0,7-4 0 0 0,2-2-68 0 0,-1-1 0 0 0,1 0 0 0 0,-2-1 0 0 0,1 0 0 0 0,-1-1 0 0 0,-1 0 0 0 0,0 0 0 0 0,-1-1 0 0 0,0-1 0 0 0,-1 1 0 0 0,7-15 0 0 0,5-18-189 0 0,25-93 0 0 0,-17 48 213 0 0,-24 80 60 0 0,0-1-1 0 0,0 1 0 0 0,0-17 584 0 0,-14 49 77 0 0,12 16-618 0 0,1 0 0 0 0,3 1 0 0 0,1-2 0 0 0,2 1 0 0 0,1-1 0 0 0,2 0 0 0 0,2-1 0 0 0,1 0 0 0 0,24 44 0 0 0,-24-65-597 0 0,-12-14-286 0 0,-1-1 416 0 0,0 1 0 0 0,0-1-1 0 0,0 0 1 0 0,0 0 0 0 0,0 1 0 0 0,0-1-1 0 0,0 0 1 0 0,0 0 0 0 0,0 0-1 0 0,0 0 1 0 0,0 0 0 0 0,0 0 0 0 0,0-1-1 0 0,0 1 1 0 0,0 0 0 0 0,0 0 0 0 0,2-1-1 0 0,30-27-12858 0 0,-28 24 12223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8:5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3 304 0 0,'-9'-3'10998'0'0,"2"17"-8126"0"0,-1 18-2219 0 0,1 29 8 0 0,2 0 1 0 0,3 0-1 0 0,6 63 0 0 0,-1-65-427 0 0,11 167 463 0 0,3 70 245 0 0,-34-350-1008 0 0,12 29 72 0 0,0 3-8 0 0,1-1-1 0 0,0 0 0 0 0,2-1 1 0 0,1 1-1 0 0,1 0 0 0 0,4-41 0 0 0,-3 58 5 0 0,0 0 0 0 0,1 0-1 0 0,0 0 1 0 0,0 0 0 0 0,0 1 0 0 0,1-1-1 0 0,0 0 1 0 0,0 1 0 0 0,0 0-1 0 0,0-1 1 0 0,1 1 0 0 0,0 1-1 0 0,0-1 1 0 0,1 0 0 0 0,5-4-1 0 0,-2 4 9 0 0,0 0-1 0 0,0 1 0 0 0,0 0 1 0 0,0 0-1 0 0,1 0 0 0 0,0 1 1 0 0,-1 1-1 0 0,1 0 0 0 0,18-3 0 0 0,-19 4-3 0 0,0 1-1 0 0,0-1 0 0 0,0 1 0 0 0,1 1 1 0 0,-1-1-1 0 0,0 1 0 0 0,0 1 0 0 0,0-1 1 0 0,0 2-1 0 0,-1-1 0 0 0,1 1 0 0 0,0 0 0 0 0,-1 0 1 0 0,0 1-1 0 0,0 0 0 0 0,0 0 0 0 0,0 1 1 0 0,-1 0-1 0 0,1 0 0 0 0,-1 1 0 0 0,-1 0 1 0 0,1 0-1 0 0,-1 0 0 0 0,0 0 0 0 0,0 1 0 0 0,-1 0 1 0 0,0 0-1 0 0,0 0 0 0 0,-1 0 0 0 0,1 1 1 0 0,-2 0-1 0 0,4 14 0 0 0,-1-3 98 0 0,-2 0 0 0 0,-1 0 0 0 0,0 0 0 0 0,-1 1-1 0 0,-1-1 1 0 0,-1 1 0 0 0,-1-1 0 0 0,0 0 0 0 0,-9 31 0 0 0,9-39-10 0 0,-2 0-1 0 0,1 0 1 0 0,-2 0 0 0 0,1-1 0 0 0,-1 0-1 0 0,-1 0 1 0 0,0 0 0 0 0,0 0 0 0 0,-1-1-1 0 0,0 0 1 0 0,-1 0 0 0 0,0-1 0 0 0,0 0-1 0 0,-1 0 1 0 0,0-1 0 0 0,0 0 0 0 0,-16 8-1 0 0,17-12-56 0 0,1 0-1 0 0,-1 0 0 0 0,0-1 0 0 0,0 0 0 0 0,0-1 1 0 0,-1 0-1 0 0,1 0 0 0 0,0 0 0 0 0,0-1 0 0 0,-1-1 0 0 0,1 1 1 0 0,-12-4-1 0 0,0 0-427 0 0,-1-2 0 0 0,1 0 0 0 0,-32-15 0 0 0,51 21 179 0 0,0-1 0 0 0,1 1 0 0 0,-1 0 0 0 0,0 0 0 0 0,1 0 0 0 0,-1-1 0 0 0,0 1 0 0 0,1 0 0 0 0,-1-1 0 0 0,1 1 0 0 0,-1-1 0 0 0,0 1 0 0 0,1 0 0 0 0,-1-1 0 0 0,1 1 0 0 0,-1-1 0 0 0,1 0-1 0 0,0 1 1 0 0,-1-1 0 0 0,1 1 0 0 0,0-1 0 0 0,-1 0 0 0 0,1 1 0 0 0,0-1 0 0 0,0 0 0 0 0,-1 1 0 0 0,1-1 0 0 0,0 0 0 0 0,0 1 0 0 0,0-1 0 0 0,0 0 0 0 0,0 1 0 0 0,0-1 0 0 0,0 0 0 0 0,0 1 0 0 0,0-1 0 0 0,0-1 0 0 0,2 0-316 0 0,-1 0 1 0 0,1 0-1 0 0,-1 0 1 0 0,1 0 0 0 0,0 0-1 0 0,0 0 1 0 0,0 0-1 0 0,0 0 1 0 0,0 1 0 0 0,4-3-1 0 0,8-4-1540 0 0,1 0 0 0 0,21-8-1 0 0,-20 10 1067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10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51 216 0 0,'16'-20'8993'0'0,"-25"8"-6018"0"0,5 9-2796 0 0,0 1 0 0 0,0-1 0 0 0,-1 1-1 0 0,1 1 1 0 0,0-1 0 0 0,-1 1 0 0 0,1-1 0 0 0,-1 1 0 0 0,1 1 0 0 0,-1-1 0 0 0,1 0 0 0 0,-1 1 0 0 0,-7 1-1 0 0,-5-1 710 0 0,0 1-1 0 0,-23 5 0 0 0,-29 4 1687 0 0,43-8-1830 0 0,0 2 0 0 0,-35 9 1 0 0,55-11-661 0 0,0 0 0 0 0,-1 0 0 0 0,1 1 0 0 0,0 0 0 0 0,0 0 0 0 0,0 1 0 0 0,0 0 0 0 0,1 0 0 0 0,0 0 0 0 0,0 0 0 0 0,0 1 0 0 0,0 0 0 0 0,-8 10 0 0 0,5-3-13 0 0,0 0 0 0 0,0 1 0 0 0,1 0 1 0 0,0 0-1 0 0,2 0 0 0 0,-1 1 0 0 0,2 0 1 0 0,0 0-1 0 0,0 0 0 0 0,-1 15 0 0 0,3-2-3 0 0,0-1 99 0 0,1 44 0 0 0,2-60-126 0 0,1-1 1 0 0,0 1 0 0 0,0 0-1 0 0,0-1 1 0 0,1 0-1 0 0,1 1 1 0 0,9 16-1 0 0,-6-13-32 0 0,0-1 0 0 0,1 0 0 0 0,1 0 0 0 0,0-1 0 0 0,0 0-1 0 0,1-1 1 0 0,1 0 0 0 0,0 0 0 0 0,0-1 0 0 0,1-1 0 0 0,17 10 0 0 0,-21-14-12 0 0,0 0-1 0 0,1-1 1 0 0,-1 0 0 0 0,1 0 0 0 0,-1-1 0 0 0,1 0 0 0 0,0-1 0 0 0,0 0 0 0 0,0 0-1 0 0,0-1 1 0 0,0 0 0 0 0,0-1 0 0 0,0 0 0 0 0,0 0 0 0 0,0-1 0 0 0,0 0 0 0 0,-1 0 0 0 0,1-1-1 0 0,10-5 1 0 0,-3 2-6 0 0,16-11-28 0 0,-28 83-23599 0 0,0-58 22584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8:1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81 364 0 0,'3'-6'2812'0'0,"-2"5"-2250"0"0,-1 0 0 0 0,0-1 1 0 0,0 1-1 0 0,1 0 0 0 0,-1-1 1 0 0,0 1-1 0 0,0 0 0 0 0,0-1 1 0 0,-1 1-1 0 0,1-1 0 0 0,0 1 1 0 0,-2-4 1686 0 0,1 2-1687 0 0,-1 0-114 0 0,1 1-1 0 0,-1-1 1 0 0,0 1-1 0 0,0-1 1 0 0,0 1-1 0 0,-1 0 1 0 0,1 0-1 0 0,0 0 1 0 0,-4-3-1 0 0,1 2 97 0 0,-1 0-1 0 0,1 0 1 0 0,0 0-1 0 0,-1 1 0 0 0,1 0 1 0 0,-1 0-1 0 0,0 0 1 0 0,0 1-1 0 0,0 0 1 0 0,-7-1-1 0 0,-11 2-144 0 0,-14-1 122 0 0,-59 8 0 0 0,85-5-471 0 0,0 0 1 0 0,0 1 0 0 0,1 0-1 0 0,-1 1 1 0 0,1 0 0 0 0,0 1 0 0 0,0 0-1 0 0,0 1 1 0 0,-11 9 0 0 0,11-7 26 0 0,0 2 1 0 0,1 0-1 0 0,1 0 1 0 0,0 0-1 0 0,0 1 1 0 0,1 1-1 0 0,0-1 1 0 0,1 1-1 0 0,-10 24 1 0 0,7-12 9 0 0,1 0 0 0 0,2 0 0 0 0,1 1 0 0 0,-6 38 0 0 0,11-52-74 0 0,0-1 0 0 0,0 1 1 0 0,1-1-1 0 0,1 1 0 0 0,0-1 0 0 0,0 1 1 0 0,1-1-1 0 0,0 0 0 0 0,1 1 1 0 0,0-1-1 0 0,8 17 0 0 0,-8-22-18 0 0,0 0 0 0 0,0 0-1 0 0,1 0 1 0 0,-1 0 0 0 0,1-1-1 0 0,0 1 1 0 0,0-1 0 0 0,1 0-1 0 0,-1 0 1 0 0,1-1 0 0 0,0 0-1 0 0,0 1 1 0 0,0-2 0 0 0,1 1 0 0 0,-1 0-1 0 0,0-1 1 0 0,1 0 0 0 0,0 0-1 0 0,-1-1 1 0 0,1 0 0 0 0,0 0-1 0 0,7 0 1 0 0,-1 0-39 0 0,1-1 0 0 0,0 0 0 0 0,0-2-1 0 0,-1 1 1 0 0,1-1 0 0 0,0-1 0 0 0,-1 0 0 0 0,0-1-1 0 0,0 0 1 0 0,0-1 0 0 0,0-1 0 0 0,-1 0 0 0 0,0 0-1 0 0,0-1 1 0 0,0 0 0 0 0,9-9 0 0 0,-3 0-28 0 0,0 0 1 0 0,-2-1-1 0 0,0 0 1 0 0,-1-1-1 0 0,0-1 0 0 0,-2 0 1 0 0,0-1-1 0 0,10-23 1 0 0,3-19 19 0 0,-14 34 55 0 0,16-30 0 0 0,-27 58 10 0 0,-1 1 0 0 0,1-1 0 0 0,0 0 0 0 0,0 0 0 0 0,0 0-1 0 0,0 0 1 0 0,0 0 0 0 0,-1 0 0 0 0,1 0 0 0 0,0 0 0 0 0,0 0 0 0 0,0 1-1 0 0,0-1 1 0 0,0 0 0 0 0,-1 0 0 0 0,1 0 0 0 0,0 0 0 0 0,0 0 0 0 0,0 0-1 0 0,0 0 1 0 0,-1 0 0 0 0,1 0 0 0 0,0 0 0 0 0,0 0 0 0 0,0 0 0 0 0,0 0-1 0 0,-1 0 1 0 0,1-1 0 0 0,0 1 0 0 0,0 0 0 0 0,0 0 0 0 0,0 0 0 0 0,-1 0-1 0 0,1 0 1 0 0,0 0 0 0 0,0 0 0 0 0,0 0 0 0 0,0 0 0 0 0,0-1-1 0 0,0 1 1 0 0,-1 0 0 0 0,1 0 0 0 0,0 0 0 0 0,0 0 0 0 0,0 0 0 0 0,0-1-1 0 0,0 1 1 0 0,0 0 0 0 0,0 0 0 0 0,0 0 0 0 0,0 0 0 0 0,0-1 0 0 0,0 1-1 0 0,0 0 1 0 0,0 0 0 0 0,0 0 0 0 0,0 0 0 0 0,0-1 0 0 0,0 1 0 0 0,0 0-1 0 0,0 0 1 0 0,0 0 0 0 0,0 0 0 0 0,0-1 0 0 0,0 1 0 0 0,0 0 0 0 0,0 0-1 0 0,0 0 1 0 0,1-1 0 0 0,-13 10 385 0 0,4 16-150 0 0,2 0 0 0 0,1 0 1 0 0,0 0-1 0 0,0 36 0 0 0,5-61-248 0 0,-1 27 8 0 0,1 0 1 0 0,1 0-1 0 0,1-1 0 0 0,2 1 0 0 0,0-1 0 0 0,17 51 1 0 0,-18-71-132 0 0,0 0 1 0 0,0-1-1 0 0,0 1 1 0 0,1-1-1 0 0,5 6 1 0 0,12 11-3798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8:12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76 368 0 0,'9'-14'9096'0'0,"-13"8"-8660"0"0,-1 1-1 0 0,0 1 1 0 0,0-1-1 0 0,-1 1 0 0 0,1 0 1 0 0,-1 0-1 0 0,0 0 1 0 0,0 1-1 0 0,0 0 1 0 0,0 0-1 0 0,0 0 1 0 0,-1 1-1 0 0,0 0 0 0 0,1 0 1 0 0,-8 0-1 0 0,-1 0 277 0 0,0 0 0 0 0,1 1-1 0 0,-1 1 1 0 0,0 0 0 0 0,1 1 0 0 0,-17 3-1 0 0,22-1-568 0 0,0 0-1 0 0,0 0 1 0 0,1 0-1 0 0,-1 1 1 0 0,1 1-1 0 0,-1 0 1 0 0,2 0-1 0 0,-1 0 1 0 0,0 1-1 0 0,1 0 1 0 0,0 0-1 0 0,0 1 1 0 0,1 0-1 0 0,-11 15 1 0 0,6-5-51 0 0,0-1 1 0 0,1 1-1 0 0,1 1 0 0 0,1 0 1 0 0,0 0-1 0 0,-6 23 1 0 0,8-20-53 0 0,2 1-1 0 0,0 0 1 0 0,1-1 0 0 0,0 30 0 0 0,4-39-15 0 0,-1 0 1 0 0,1 0-1 0 0,1-1 0 0 0,0 1 0 0 0,1 0 0 0 0,0 0 0 0 0,0-1 0 0 0,2 0 0 0 0,7 16 0 0 0,-9-22-20 0 0,0-1-1 0 0,0 0 0 0 0,0 0 1 0 0,1 0-1 0 0,-1 0 0 0 0,1 0 1 0 0,0-1-1 0 0,0 1 1 0 0,1-1-1 0 0,-1 0 0 0 0,1-1 1 0 0,-1 1-1 0 0,1-1 0 0 0,0 0 1 0 0,0 0-1 0 0,0 0 1 0 0,0-1-1 0 0,0 0 0 0 0,1 0 1 0 0,-1 0-1 0 0,0 0 0 0 0,0-1 1 0 0,1 0-1 0 0,-1 0 1 0 0,0 0-1 0 0,1-1 0 0 0,6-1 1 0 0,0-1-29 0 0,-1 1 1 0 0,0-1-1 0 0,0-1 0 0 0,0 0 1 0 0,-1-1-1 0 0,1 0 1 0 0,-1 0-1 0 0,0-1 0 0 0,-1 0 1 0 0,1-1-1 0 0,15-15 1 0 0,-6 3-5 0 0,-2-2 1 0 0,0 0 0 0 0,0-1 0 0 0,-2-1-1 0 0,-1 0 1 0 0,-1-1 0 0 0,16-40 0 0 0,-22 43 4 0 0,0 5 5 0 0,-1 0 0 0 0,0-1 0 0 0,-1 0 0 0 0,-2 0 0 0 0,1 0 0 0 0,0-17 1 0 0,-6 20 38 0 0,-1 14 115 0 0,-3 16 107 0 0,1 14-180 0 0,1 0 0 0 0,2 0 1 0 0,2 0-1 0 0,0 0 1 0 0,2 0-1 0 0,1 0 0 0 0,2 0 1 0 0,1 0-1 0 0,1-1 1 0 0,13 36-1 0 0,-15-53-361 0 0,0 0 0 0 0,1 0 0 0 0,10 15 0 0 0,10 12-4607 0 0,-11-16-1202 0 0,-13-21 6024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8:1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64 640 0 0,'-1'-3'370'0'0,"1"1"1"0"0,-1-1-1 0 0,0 1 0 0 0,0-1 1 0 0,0 1-1 0 0,0-1 1 0 0,0 1-1 0 0,0-1 0 0 0,0 1 1 0 0,-1 0-1 0 0,1 0 0 0 0,-1-1 1 0 0,0 1-1 0 0,0 0 0 0 0,0 1 1 0 0,0-1-1 0 0,0 0 0 0 0,0 0 1 0 0,0 1-1 0 0,0 0 0 0 0,-1-1 1 0 0,1 1-1 0 0,-1 0 0 0 0,1 0 1 0 0,-1 0-1 0 0,1 0 1 0 0,-5 0-1 0 0,-2-2 155 0 0,0 1 0 0 0,-1 0 0 0 0,1 0 0 0 0,-1 1 0 0 0,0 1 0 0 0,-13 0 0 0 0,9 2 0 0 0,1 0 0 0 0,-1 2 0 0 0,0-1-1 0 0,1 2 1 0 0,0 0 0 0 0,0 0 0 0 0,0 1-1 0 0,1 1 1 0 0,-14 9 0 0 0,7-3 53 0 0,0 1 0 0 0,1 1 0 0 0,1 1 0 0 0,-26 29 0 0 0,32-30-417 0 0,0 1-1 0 0,1 0 1 0 0,1 0 0 0 0,0 0 0 0 0,1 1 0 0 0,1 1 0 0 0,-9 35 0 0 0,12-40-120 0 0,1 2 0 0 0,1-1 0 0 0,0 0 0 0 0,1 1 1 0 0,0-1-1 0 0,1 0 0 0 0,1 1 0 0 0,0-1 0 0 0,1 1 1 0 0,8 25-1 0 0,-9-34-29 0 0,1-1-1 0 0,1 0 1 0 0,-1 0-1 0 0,1 0 1 0 0,0 0 0 0 0,0 0-1 0 0,0-1 1 0 0,0 1-1 0 0,1-1 1 0 0,0 0 0 0 0,0 0-1 0 0,0 0 1 0 0,0-1-1 0 0,1 1 1 0 0,0-1 0 0 0,-1 0-1 0 0,7 3 1 0 0,-3-3-8 0 0,0-1 0 0 0,0 1-1 0 0,0-1 1 0 0,0-1 0 0 0,1 1 0 0 0,-1-2 0 0 0,0 1 0 0 0,1-1 0 0 0,-1 0 0 0 0,0-1-1 0 0,11-1 1 0 0,-6 0-25 0 0,0-1 0 0 0,0-1 0 0 0,-1 0 0 0 0,1 0 0 0 0,-1-2 0 0 0,0 1 0 0 0,0-1 0 0 0,-1-1 0 0 0,0 0 0 0 0,0-1 0 0 0,0 0 0 0 0,-1 0 0 0 0,-1-1 0 0 0,1-1 0 0 0,-1 0 0 0 0,12-16 0 0 0,-8 5-20 0 0,0 0-1 0 0,-1 0 0 0 0,-2-1 1 0 0,0-1-1 0 0,-1 0 1 0 0,-1 0-1 0 0,-1-1 0 0 0,4-27 1 0 0,3-46 1687 0 0,-13 143-1591 0 0,2 1 1 0 0,2-1-1 0 0,3 0 0 0 0,1-1 1 0 0,2 0-1 0 0,34 86 0 0 0,-39-118-343 0 0,1 0 0 0 0,13 19-1 0 0,-7-14-2944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1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382 110 28 0 0,'5'-3'1116'0'0,"0"0"-1"0"0,0 0 1 0 0,-1 0 0 0 0,1-1 0 0 0,8-8 1276 0 0,-18-9 1875 0 0,4 19-4139 0 0,0-1 1 0 0,0 1-1 0 0,-1-1 1 0 0,0 1-1 0 0,1 0 0 0 0,-1 0 1 0 0,0 0-1 0 0,0 0 1 0 0,0 0-1 0 0,0 0 1 0 0,0 0-1 0 0,-1 0 0 0 0,1 1 1 0 0,-5-3-1 0 0,-36-14 1657 0 0,35 15-1452 0 0,-1 1 0 0 0,1 1 0 0 0,-1-1 0 0 0,1 1 0 0 0,-1 1 0 0 0,1-1-1 0 0,-1 2 1 0 0,0-1 0 0 0,1 1 0 0 0,-1 0 0 0 0,1 1 0 0 0,-1 0-1 0 0,1 0 1 0 0,-9 5 0 0 0,6-2-128 0 0,1 0 0 0 0,0 1 0 0 0,0 0 1 0 0,0 1-1 0 0,1 0 0 0 0,0 1 0 0 0,1 0 0 0 0,0 0 0 0 0,-12 15 0 0 0,8-5-146 0 0,0 0-1 0 0,1 0 1 0 0,1 1-1 0 0,1 0 1 0 0,0 1-1 0 0,2 0 1 0 0,0 0-1 0 0,1 1 0 0 0,1 0 1 0 0,1 0-1 0 0,-1 22 1 0 0,5-36-49 0 0,-1 1 0 0 0,2-1 1 0 0,-1 1-1 0 0,1-1 0 0 0,0 1 0 0 0,0-1 1 0 0,1 1-1 0 0,0-1 0 0 0,1 0 0 0 0,-1 0 1 0 0,2 0-1 0 0,-1 0 0 0 0,0-1 0 0 0,1 1 1 0 0,8 9-1 0 0,-8-12-13 0 0,0 0 0 0 0,-1-1 0 0 0,1 1 0 0 0,1-1 0 0 0,-1 0 1 0 0,0 0-1 0 0,1-1 0 0 0,-1 1 0 0 0,1-1 0 0 0,0 0 0 0 0,0 0 0 0 0,0-1 0 0 0,0 0 0 0 0,0 1 1 0 0,0-2-1 0 0,0 1 0 0 0,0 0 0 0 0,1-1 0 0 0,-1 0 0 0 0,0 0 0 0 0,0-1 0 0 0,0 0 0 0 0,7-1 1 0 0,-1-1-30 0 0,1 0 1 0 0,0-2-1 0 0,-1 1 1 0 0,0-1-1 0 0,0-1 1 0 0,-1 0 0 0 0,1 0-1 0 0,-1-1 1 0 0,-1 0-1 0 0,1-1 1 0 0,-1 0-1 0 0,-1-1 1 0 0,1 0 0 0 0,-2 0-1 0 0,1 0 1 0 0,11-20-1 0 0,-2-2-2 0 0,-1 0 0 0 0,-2-1 0 0 0,-1 0 0 0 0,14-56 0 0 0,-21 71 311 0 0,-10 44 424 0 0,0-1-526 0 0,3-7-115 0 0,1 0 0 0 0,0 0 0 0 0,2 0 0 0 0,0-1 0 0 0,1 1 0 0 0,1 0 0 0 0,0-1 0 0 0,2 0 0 0 0,0 0 0 0 0,1 0 0 0 0,15 26 0 0 0,4-10-896 0 0,-6-15-4782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18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67 208 0 0,'10'-67'14971'0'0,"-15"76"-12990"0"0,-3 16-932 0 0,5 41 100 0 0,3 0 0 0 0,10 75 0 0 0,-6-90-1000 0 0,12 270-1121 0 0,-16-346 749 0 0,2 0-1 0 0,0 1 0 0 0,2-1 0 0 0,1 1 1 0 0,12-39-1 0 0,-15 58 184 0 0,0-1 0 0 0,1 1 0 0 0,0 0 0 0 0,0 0 0 0 0,0 0 0 0 0,0 0 0 0 0,1 1 0 0 0,-1-1 0 0 0,1 1 1 0 0,0 0-1 0 0,1 0 0 0 0,-1 0 0 0 0,1 0 0 0 0,0 1 0 0 0,0 0 0 0 0,0 0 0 0 0,0 0 0 0 0,0 1 0 0 0,0 0 0 0 0,1 0 0 0 0,0 0 0 0 0,-1 0 0 0 0,1 1 0 0 0,0 0 0 0 0,-1 0 0 0 0,1 1 0 0 0,0-1 0 0 0,0 1 0 0 0,6 1 0 0 0,-4 0 10 0 0,-1 0 0 0 0,1 0 0 0 0,-1 1 0 0 0,1 0 0 0 0,-1 1 0 0 0,0-1 0 0 0,1 2 0 0 0,-1-1-1 0 0,-1 1 1 0 0,1-1 0 0 0,0 2 0 0 0,-1-1 0 0 0,0 1 0 0 0,0 0 0 0 0,0 0 0 0 0,-1 1 0 0 0,0 0 0 0 0,0 0 0 0 0,0 0-1 0 0,-1 0 1 0 0,6 12 0 0 0,-6-10 125 0 0,0 1 0 0 0,-1 0 0 0 0,-1-1 0 0 0,1 1-1 0 0,-2 0 1 0 0,1 0 0 0 0,-1 0 0 0 0,0 0 0 0 0,-1 1-1 0 0,0-1 1 0 0,0 0 0 0 0,-1 0 0 0 0,-1 0 0 0 0,1 0 0 0 0,-1 0-1 0 0,-1 0 1 0 0,0 0 0 0 0,0-1 0 0 0,0 1 0 0 0,-1-1-1 0 0,-1 0 1 0 0,1 0 0 0 0,-1-1 0 0 0,-1 1 0 0 0,1-1-1 0 0,-1 0 1 0 0,0 0 0 0 0,-1-1 0 0 0,0 0 0 0 0,0 0 0 0 0,0 0-1 0 0,-1-1 1 0 0,0 0 0 0 0,0-1 0 0 0,0 0 0 0 0,0 0-1 0 0,0 0 1 0 0,-1-1 0 0 0,0-1 0 0 0,0 1 0 0 0,0-2 0 0 0,-13 2-1 0 0,12-2-108 0 0,0 0 0 0 0,0-2-1 0 0,0 1 1 0 0,0-1 0 0 0,0-1-1 0 0,-9-2 1 0 0,14 3-322 0 0,0-1-1 0 0,0 0 1 0 0,0 0-1 0 0,1 0 0 0 0,-1-1 1 0 0,1 0-1 0 0,-1 0 1 0 0,-4-4-1 0 0,63-27-16077 0 0,-43 32 15385 0 0,1 0 110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17 756 0 0,'11'-16'21519'0'0,"-10"22"-21007"0"0,0 0-1 0 0,0 0 1 0 0,-1 1 0 0 0,1-1-1 0 0,-1 0 1 0 0,-1 1-1 0 0,0 7 1 0 0,-1 8-88 0 0,-6 163 414 0 0,2-104-900 0 0,6 108 0 0 0,3-141-257 0 0,-3-27-677 0 0,1 0-1 0 0,1 0 0 0 0,9 37 1 0 0,-11-57 761 0 0,1 0 1 0 0,-1 1-1 0 0,0-1 1 0 0,0 0 0 0 0,1 0-1 0 0,-1 0 1 0 0,1 0-1 0 0,-1 0 1 0 0,1 0-1 0 0,0 0 1 0 0,-1 0 0 0 0,1 0-1 0 0,0-1 1 0 0,0 1-1 0 0,-1 0 1 0 0,1 0-1 0 0,0-1 1 0 0,0 1-1 0 0,0 0 1 0 0,0-1 0 0 0,0 1-1 0 0,0-1 1 0 0,0 1-1 0 0,0-1 1 0 0,0 1-1 0 0,0-1 1 0 0,0 0 0 0 0,0 0-1 0 0,1 1 1 0 0,-1-1-1 0 0,0 0 1 0 0,0 0-1 0 0,0 0 1 0 0,0 0-1 0 0,0 0 1 0 0,0-1 0 0 0,1 1-1 0 0,-1 0 1 0 0,0 0-1 0 0,0-1 1 0 0,0 1-1 0 0,0-1 1 0 0,0 1 0 0 0,0-1-1 0 0,0 1 1 0 0,0-1-1 0 0,0 0 1 0 0,0 1-1 0 0,-1-1 1 0 0,2-1-1 0 0,7-4-1401 0 0,0-2 0 0 0,0 1 0 0 0,13-17 0 0 0,-19 21 1382 0 0,32-37-2785 0 0,-17 15 1836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19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42 96 0 0,'-9'-21'6261'0'0,"4"18"-5921"0"0,0 0 0 0 0,-1 1 0 0 0,1-1 0 0 0,0 1 1 0 0,-1 0-1 0 0,0 1 0 0 0,1-1 0 0 0,-1 1 0 0 0,0 0 0 0 0,0 1 0 0 0,1-1 0 0 0,-1 1 0 0 0,0 0 0 0 0,0 1 0 0 0,0-1 0 0 0,0 1 0 0 0,1 0 0 0 0,-1 1 0 0 0,0-1 0 0 0,-5 4 0 0 0,0-1-68 0 0,1 1 0 0 0,0 0 1 0 0,0 0-1 0 0,1 1 0 0 0,-1 1 0 0 0,1 0 0 0 0,1 0 0 0 0,-1 0 0 0 0,-10 13 0 0 0,10-8 8 0 0,1 0 0 0 0,0 0 0 0 0,1 1-1 0 0,0 0 1 0 0,1 1 0 0 0,0-1 0 0 0,1 1 0 0 0,1 0 0 0 0,0 1 0 0 0,1-1 0 0 0,0 1 0 0 0,2-1 0 0 0,-1 1-1 0 0,2 0 1 0 0,0-1 0 0 0,1 1 0 0 0,0 0 0 0 0,6 25 0 0 0,-5-31-247 0 0,0 0 0 0 0,1 0 0 0 0,0 0 1 0 0,0 0-1 0 0,1-1 0 0 0,0 0 0 0 0,0 0 0 0 0,1 0 0 0 0,0 0 0 0 0,1-1 0 0 0,0 1 1 0 0,0-1-1 0 0,0-1 0 0 0,1 1 0 0 0,0-1 0 0 0,0 0 0 0 0,1-1 0 0 0,-1 0 1 0 0,1 0-1 0 0,0-1 0 0 0,1 0 0 0 0,-1 0 0 0 0,1 0 0 0 0,0-2 0 0 0,-1 1 0 0 0,1-1 1 0 0,1 0-1 0 0,-1-1 0 0 0,0 0 0 0 0,15 0 0 0 0,22-2-652 0 0,68-11-1 0 0,-107 11 13 0 0,5 0-1818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31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52 0 0,'2'-2'598'0'0,"-1"0"1"0"0,1 0-1 0 0,0 0 1 0 0,-1 0-1 0 0,1 0 1 0 0,-1 0-1 0 0,0 0 1 0 0,0 0-1 0 0,0-1 1 0 0,0 1-1 0 0,0-1 0 0 0,0 1 1 0 0,0-1-1 0 0,-1 1 1 0 0,0-1-1 0 0,1-10 9728 0 0,-2 16-10295 0 0,-3 26 1685 0 0,-2 43-1 0 0,10 84-1018 0 0,-4-151-633 0 0,12 144 332 0 0,-5-90-362 0 0,-3 1 0 0 0,-2-1-1 0 0,-8 81 1 0 0,0-121-656 0 0,2-32-907 0 0,-1-32-2296 0 0,8 9-3694 0 0,-2 26 4962 0 0,0 0 0 0 0,-1 1 1 0 0,0-17-1 0 0,-2 17 1712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3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27 60 0 0,'7'-9'19838'0'0,"-22"33"-18777"0"0,-2-1 1 0 0,-22 25 0 0 0,20-25-944 0 0,1 0 0 0 0,-18 32 0 0 0,18-24 52 0 0,11-19-125 0 0,9-17-111 0 0,14-23-109 0 0,36-50-1 0 0,40-51-36 0 0,-91 128 214 0 0,-1 0 1 0 0,1 0 0 0 0,-1 0-1 0 0,1 0 1 0 0,0 0 0 0 0,0 0-1 0 0,0 0 1 0 0,0 0 0 0 0,-1 0-1 0 0,1 0 1 0 0,0 1-1 0 0,0-1 1 0 0,1 0 0 0 0,-1 1-1 0 0,0-1 1 0 0,0 1 0 0 0,0-1-1 0 0,0 1 1 0 0,0-1 0 0 0,3 1-1 0 0,-3 0 8 0 0,0 1 0 0 0,0-1 0 0 0,0 1 0 0 0,1-1 0 0 0,-1 1 0 0 0,0 0 1 0 0,0 0-1 0 0,0 0 0 0 0,0 0 0 0 0,-1 0 0 0 0,1 0 0 0 0,0 0 0 0 0,0 0 0 0 0,0 1 0 0 0,13 14-8 0 0,-4-7 23 0 0,-2 1 0 0 0,16 22 0 0 0,-16-20-34 0 0,0 0 0 0 0,2-1 0 0 0,10 11 0 0 0,1 7 100 0 0,-15-27-23 0 0,-5-2-61 0 0,6 12 1676 0 0,17 4-13067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42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29 296 0 0,'29'-18'5663'0'0,"-27"16"-5066"0"0,1 1 0 0 0,-1-1 0 0 0,1 1 0 0 0,0 0 0 0 0,0 0 1 0 0,-1 0-1 0 0,1 1 0 0 0,0-1 0 0 0,0 0 0 0 0,0 1 0 0 0,13 0 7828 0 0,6 3-5525 0 0,-22-1-2842 0 0,0 0 0 0 0,0 1 1 0 0,-1-1-1 0 0,1 1 0 0 0,-1-1 1 0 0,0 0-1 0 0,1 1 0 0 0,-1-1 1 0 0,0 0-1 0 0,-2 3 0 0 0,-5 19-75 0 0,2 20 209 0 0,3 0 1 0 0,1 0-1 0 0,2 0 1 0 0,10 72-1 0 0,-9-109-162 0 0,-1-1 0 0 0,1 1-1 0 0,-2 0 1 0 0,1 0-1 0 0,0 0 1 0 0,-1 0 0 0 0,-1-1-1 0 0,1 1 1 0 0,-1 0-1 0 0,0-1 1 0 0,-1 1-1 0 0,1-1 1 0 0,-1 0 0 0 0,0 0-1 0 0,-1 0 1 0 0,0 0-1 0 0,0-1 1 0 0,0 1 0 0 0,0-1-1 0 0,-1 0 1 0 0,0 0-1 0 0,-6 4 1 0 0,8-7 3 0 0,-1 0 1 0 0,0 0-1 0 0,0 0 0 0 0,0-1 1 0 0,0 0-1 0 0,-1 0 0 0 0,1 0 1 0 0,0 0-1 0 0,-1-1 0 0 0,1 0 1 0 0,0 1-1 0 0,0-2 0 0 0,-1 1 1 0 0,1 0-1 0 0,-8-3 0 0 0,8 3-126 0 0,0-1 0 0 0,-1 0-1 0 0,2-1 1 0 0,-1 1 0 0 0,0-1-1 0 0,0 0 1 0 0,-6-4 0 0 0,8 5-54 0 0,1 0 1 0 0,0 0-1 0 0,0 0 0 0 0,-1 0 1 0 0,1 0-1 0 0,0 0 0 0 0,0 0 1 0 0,0-1-1 0 0,1 1 0 0 0,-1 0 1 0 0,0-1-1 0 0,0 1 0 0 0,1 0 1 0 0,-1-1-1 0 0,1 1 0 0 0,-1-1 1 0 0,1 1-1 0 0,0-1 0 0 0,-1 1 1 0 0,1-3-1 0 0,0-3-1004 0 0,0 1 0 0 0,1-1 0 0 0,0 0 0 0 0,0 1 0 0 0,0-1 0 0 0,1 1-1 0 0,0 0 1 0 0,0-1 0 0 0,1 1 0 0 0,0 0 0 0 0,0 0 0 0 0,0 0 0 0 0,1 1 0 0 0,-1-1 0 0 0,1 1 0 0 0,1 0 0 0 0,-1 0 0 0 0,7-6-1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43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70 232 0 0,'14'-10'14813'0'0,"-21"22"-14673"0"0,6-9 16 0 0,-1-1 0 0 0,0 1 1 0 0,0-1-1 0 0,0 0 0 0 0,0 0 0 0 0,0 0 1 0 0,0 0-1 0 0,0 0 0 0 0,0 0 0 0 0,-1 0 1 0 0,1-1-1 0 0,-6 3 0 0 0,7-4-130 0 0,0 1 1 0 0,0-1-1 0 0,0 1 1 0 0,-1-1-1 0 0,1 0 0 0 0,0 0 1 0 0,0 0-1 0 0,0 1 1 0 0,0-1-1 0 0,0 0 0 0 0,-1-1 1 0 0,1 1-1 0 0,0 0 1 0 0,0 0-1 0 0,0 0 0 0 0,0-1 1 0 0,0 1-1 0 0,-1 0 0 0 0,1-1 1 0 0,0 1-1 0 0,0-1 1 0 0,0 0-1 0 0,0 1 0 0 0,0-1 1 0 0,1 0-1 0 0,-1 1 1 0 0,0-1-1 0 0,0 0 0 0 0,0 0 1 0 0,0 0-1 0 0,1 0 0 0 0,-1 0 1 0 0,1 0-1 0 0,-2-1 1 0 0,2 0 13 0 0,-1 0 0 0 0,1-1 0 0 0,0 1 0 0 0,0 0 0 0 0,0 0 0 0 0,0 0 0 0 0,0 0 0 0 0,1-1 0 0 0,-1 1 0 0 0,1 0 0 0 0,-1 0 0 0 0,1 0 1 0 0,0 0-1 0 0,-1 0 0 0 0,1 0 0 0 0,0 0 0 0 0,2-2 0 0 0,21-31 477 0 0,-23 34-453 0 0,0 0 1 0 0,0 0-1 0 0,0 0 1 0 0,1 0-1 0 0,-1 0 1 0 0,0 0-1 0 0,0 1 1 0 0,1-1-1 0 0,-1 0 1 0 0,0 1-1 0 0,1-1 1 0 0,-1 1-1 0 0,0-1 1 0 0,1 1-1 0 0,-1-1 1 0 0,1 1-1 0 0,-1 0 1 0 0,1 0-1 0 0,-1 0 1 0 0,1 0-1 0 0,-1 0 1 0 0,1 0-1 0 0,-1 0 1 0 0,0 0-1 0 0,1 1 1 0 0,-1-1-1 0 0,1 1 1 0 0,-1-1-1 0 0,0 1 1 0 0,1-1-1 0 0,-1 1 1 0 0,0 0-1 0 0,1 0 1 0 0,-1-1-1 0 0,0 1 1 0 0,0 0-1 0 0,0 0 1 0 0,0 0-1 0 0,0 0 1 0 0,0 1-1 0 0,0-1 1 0 0,1 2-1 0 0,0-1-46 0 0,-1 0 0 0 0,0 0 1 0 0,0 0-1 0 0,0 1 0 0 0,0-1 0 0 0,-1 0 0 0 0,1 0 1 0 0,0 1-1 0 0,-1-1 0 0 0,0 0 0 0 0,1 1 0 0 0,-1-1 0 0 0,0 1 1 0 0,0-1-1 0 0,-1 0 0 0 0,1 1 0 0 0,0-1 0 0 0,-1 0 1 0 0,1 1-1 0 0,-1-1 0 0 0,0 0 0 0 0,0 0 0 0 0,0 1 1 0 0,0-1-1 0 0,0 0 0 0 0,-2 2 0 0 0,-4 4-18 0 0,-16 17 66 0 0,22-24-63 0 0,0-1 0 0 0,0 1-1 0 0,0 0 1 0 0,0-1 0 0 0,0 0 0 0 0,0 1 0 0 0,0-1 0 0 0,-1 1 0 0 0,1-1-1 0 0,0 0 1 0 0,0 0 0 0 0,0 0 0 0 0,0 0 0 0 0,0 0 0 0 0,-1 0-1 0 0,1 0 1 0 0,0 0 0 0 0,0 0 0 0 0,0 0 0 0 0,0-1 0 0 0,0 1 0 0 0,-1-1-1 0 0,1 1 1 0 0,0 0 0 0 0,0-1 0 0 0,-1 0 0 0 0,1-1-10 0 0,0 1 1 0 0,0-1-1 0 0,0 0 1 0 0,0 1-1 0 0,0-1 0 0 0,0 0 1 0 0,0 0-1 0 0,1 1 1 0 0,-1-1-1 0 0,1 0 1 0 0,-1 0-1 0 0,1 0 1 0 0,0 0-1 0 0,0 0 0 0 0,0 0 1 0 0,0 0-1 0 0,0 0 1 0 0,0 0-1 0 0,0 1 1 0 0,1-1-1 0 0,-1 0 1 0 0,1 0-1 0 0,-1 0 0 0 0,1 0 1 0 0,0 0-1 0 0,0 1 1 0 0,0-1-1 0 0,0 0 1 0 0,0 1-1 0 0,0-1 1 0 0,0 1-1 0 0,0-1 1 0 0,1 1-1 0 0,2-3 0 0 0,-4 4-132 0 0,1 0 0 0 0,0 0 0 0 0,-1 0 0 0 0,1 0-1 0 0,0 0 1 0 0,-1 0 0 0 0,1 0 0 0 0,0 1 0 0 0,-1-1-1 0 0,1 0 1 0 0,0 0 0 0 0,-1 0 0 0 0,1 1 0 0 0,0-1 0 0 0,-1 0-1 0 0,1 1 1 0 0,-1-1 0 0 0,1 1 0 0 0,-1-1 0 0 0,1 1-1 0 0,-1-1 1 0 0,1 1 0 0 0,-1-1 0 0 0,1 1 0 0 0,-1-1-1 0 0,0 1 1 0 0,1-1 0 0 0,-1 1 0 0 0,0 0 0 0 0,0-1-1 0 0,1 1 1 0 0,-1 0 0 0 0,0-1 0 0 0,0 1 0 0 0,0 0-1 0 0,0-1 1 0 0,0 2 0 0 0,7 27-5332 0 0,-6-16 2826 0 0,0 1 0 0 0,-1-1-1 0 0,-3 22 1 0 0,1-26 1751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2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1 136 0 0,'19'19'10636'0'0,"-18"-10"-10010"0"0,0 0 1 0 0,-1 0-1 0 0,0-1 0 0 0,0 1 1 0 0,-1 0-1 0 0,0 0 1 0 0,-5 17-1 0 0,0 13 933 0 0,3 25 1405 0 0,11 122 0 0 0,-4-131-2642 0 0,-2-33-2008 0 0,2 69 5130 0 0,-3-67-7840 0 0,-1 1-5705 0 0,1-13 2414 0 0,-6-10 5747 0 0,3 0 1094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27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38 524 0 0,'8'-29'11837'0'0,"-8"29"-11507"0"0,0 0-1 0 0,2-1 1 0 0,17 23 2790 0 0,-2 22-939 0 0,-14-34-1954 0 0,0-1 1 0 0,1 1 0 0 0,-1-1-1 0 0,2 0 1 0 0,-1 0-1 0 0,1-1 1 0 0,1 1 0 0 0,0-1-1 0 0,0 0 1 0 0,0-1 0 0 0,1 1-1 0 0,9 6 1 0 0,-12-11-185 0 0,0 0-1 0 0,0-1 1 0 0,1 1-1 0 0,-1-1 1 0 0,1 0-1 0 0,-1-1 1 0 0,1 1-1 0 0,0-1 1 0 0,0 0-1 0 0,0 0 1 0 0,0-1-1 0 0,-1 1 1 0 0,1-1-1 0 0,8 0 1 0 0,-10-3 3 0 0,0 1-1 0 0,0-1 1 0 0,-1 1 0 0 0,1-1 0 0 0,0 0-1 0 0,-1 0 1 0 0,0 0 0 0 0,4-7-1 0 0,15-33-39 0 0,50-73-1 0 0,-70 113-234 0 0,1 1-1 0 0,0 0 0 0 0,0-1 1 0 0,-1 1-1 0 0,1 0 1 0 0,1 0-1 0 0,-1 0 1 0 0,0 1-1 0 0,3-3 1 0 0,-1 19-6079 0 0,0 7 604 0 0,-16 21-918 0 0,8-34 5633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57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14 352 0 0,'2'-2'409'0'0,"0"1"-1"0"0,1-1 0 0 0,-1 1 1 0 0,1 0-1 0 0,-1 0 1 0 0,1-1-1 0 0,0 2 1 0 0,-1-1-1 0 0,1 0 1 0 0,0 0-1 0 0,-1 1 1 0 0,1 0-1 0 0,4-1 1 0 0,42 4 3365 0 0,-18 0-2339 0 0,-30-3-1378 0 0,0 0-1 0 0,0 0 0 0 0,0 0 0 0 0,1 0 1 0 0,-1 0-1 0 0,0 0 0 0 0,0 0 0 0 0,0 1 0 0 0,0-1 1 0 0,0 0-1 0 0,0 1 0 0 0,0-1 0 0 0,0 1 1 0 0,0-1-1 0 0,0 1 0 0 0,0 0 0 0 0,0-1 1 0 0,0 1-1 0 0,0 0 0 0 0,0 0 0 0 0,-1 0 1 0 0,1-1-1 0 0,0 1 0 0 0,-1 0 0 0 0,1 0 1 0 0,0 0-1 0 0,-1 0 0 0 0,1 0 0 0 0,-1 0 0 0 0,0 0 1 0 0,1 1-1 0 0,-1-1 0 0 0,0 0 0 0 0,1 0 1 0 0,-1 0-1 0 0,0 0 0 0 0,0 0 0 0 0,0 1 1 0 0,0-1-1 0 0,0 0 0 0 0,-1 0 0 0 0,1 0 1 0 0,0 0-1 0 0,0 0 0 0 0,-1 2 0 0 0,-2 9 305 0 0,0 0 0 0 0,-1-1 0 0 0,-9 19 1 0 0,5-9 331 0 0,-2 6 125 0 0,2-5 113 0 0,0-1-1 0 0,1 1 1 0 0,2 1-1 0 0,0-1 1 0 0,-2 33-1 0 0,7-54-915 0 0,0-1 0 0 0,0 1 0 0 0,0-1 0 0 0,1 1 0 0 0,-1-1 0 0 0,0 0 0 0 0,0 1 0 0 0,1-1 0 0 0,-1 1 0 0 0,0-1 0 0 0,0 0 0 0 0,1 1 0 0 0,-1-1 0 0 0,1 0 0 0 0,-1 1 0 0 0,0-1 0 0 0,1 0 0 0 0,-1 0 0 0 0,1 1 0 0 0,-1-1 0 0 0,0 0 0 0 0,1 0 0 0 0,-1 0 0 0 0,1 0 0 0 0,-1 0 0 0 0,1 0 0 0 0,-1 1 0 0 0,1-1 0 0 0,-1 0 0 0 0,1 0 0 0 0,-1 0 0 0 0,1 0 0 0 0,-1-1 0 0 0,1 1 0 0 0,-1 0 0 0 0,0 0 0 0 0,1 0 0 0 0,0 0-1 0 0,22-5 1 0 0,-19 3 33 0 0,69-21-2871 0 0,-72 23 2500 0 0,-1 0 0 0 0,1 0 0 0 0,0 0 0 0 0,-1-1 1 0 0,1 1-1 0 0,-1 0 0 0 0,1-1 0 0 0,0 1 0 0 0,-1 0 0 0 0,1-1 0 0 0,-1 1 1 0 0,1-1-1 0 0,-1 1 0 0 0,1 0 0 0 0,-1-1 0 0 0,1 1 0 0 0,-1-1 0 0 0,0 0 1 0 0,1 1-1 0 0,-1-1 0 0 0,0 1 0 0 0,1-1 0 0 0,-1 0 0 0 0,0 1 0 0 0,0-1 1 0 0,0 1-1 0 0,1-1 0 0 0,-1 0 0 0 0,0 1 0 0 0,0-1 0 0 0,0 0 0 0 0,0 1 1 0 0,0-1-1 0 0,0 0 0 0 0,0 1 0 0 0,-1-1 0 0 0,1 0 0 0 0,0 1 0 0 0,-1-2 1 0 0,-12-24-5640 0 0,10 22 5144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29:58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79 84 0 0,'-3'-5'7864'0'0,"-4"-5"-4767"0"0,3 8-2991 0 0,-1 1 0 0 0,1-1 0 0 0,0 1 0 0 0,1-1 0 0 0,-1 0 1 0 0,0-1-1 0 0,0 1 0 0 0,-3-4 0 0 0,7 6-116 0 0,15-28 2141 0 0,-15 28-2065 0 0,2-2 13 0 0,-1 1-1 0 0,1 0 1 0 0,-1-1 0 0 0,1 1 0 0 0,0 0-1 0 0,0 0 1 0 0,0 0 0 0 0,0 0 0 0 0,0 0 0 0 0,0 0-1 0 0,3-1 380 0 0,-5 4-427 0 0,-1-1 0 0 0,1 1 0 0 0,0-1 0 0 0,-1 1 0 0 0,1-1 0 0 0,-1 0 0 0 0,1 0 0 0 0,-1 1 1 0 0,0-1-1 0 0,0 0 0 0 0,0 0 0 0 0,1 1 0 0 0,-1-1 0 0 0,0 0 0 0 0,0 0 0 0 0,0 0 0 0 0,-3 1 0 0 0,3 0-40 0 0,0-2-4 0 0,-8-2-3100 0 0,8 8 1849 0 0,0 0 1 0 0,1 0 0 0 0,0 0 0 0 0,0 0 0 0 0,0 6 0 0 0,0 20-2708 0 0,0-24 3146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26.99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1052 2159 524 0 0,'-16'-24'23438'0'0,"12"18"-23156"0"0,-1-1 0 0 0,2 1 0 0 0,-1-1 0 0 0,1 0 0 0 0,0 0 0 0 0,1-1 0 0 0,-1 1 0 0 0,1-1 0 0 0,1 1 0 0 0,-1-1 0 0 0,1-9 0 0 0,-10-36 147 0 0,-132-310 473 0 0,-25 10-522 0 0,68 148-32 0 0,81 165-211 0 0,-22-47 2355 0 0,44 89-2428 0 0,0 0 1 0 0,0 1 0 0 0,1-2 0 0 0,-1 1-1 0 0,1 0 1 0 0,0-1 0 0 0,-1 0 0 0 0,1 1-1 0 0,0-1 1 0 0,4 0 0 0 0,-4 0-44 0 0,412 140-21 0 0,-212-66 0 0 0,177 88 0 0 0,-18 34 0 0 0,-296-159 0 0 0,193 114 0 0 0,-236-139 0 0 0,-24-23 0 0 0,-3-14 0 0 0,-58-313 0 0 0,-87-560 0 0 0,137 838 0 0 0,5 28 0 0 0,1 0 0 0 0,-1-49 0 0 0,6 76 0 0 0,3 4 0 0 0,0 0 0 0 0,-1 1 0 0 0,1 0 0 0 0,0-1 0 0 0,-1 1 0 0 0,1 0 0 0 0,-1 0 0 0 0,1 0 0 0 0,4 3 0 0 0,40 24 0 0 0,-1 2 0 0 0,-2 2 0 0 0,70 64 0 0 0,106 130 0 0 0,-158-159 0 0 0,434 428 0 0 0,-309-331 0 0 0,-171-148 0 0 0,-5-25 0 0 0,-1-6 0 0 0,-1-2 0 0 0,0 1 0 0 0,8-26 0 0 0,1 1 0 0 0,62-150 0 0 0,25-51 0 0 0,130-207 0 0 0,-202 391 0 0 0,1 2 0 0 0,3 2 0 0 0,65-73 0 0 0,-100 124 0 0 0,14-16 0 0 0,2 1 0 0 0,0 0 0 0 0,0 1 0 0 0,29-18 0 0 0,-47 35 0 0 0,1 0 0 0 0,-1 0 0 0 0,1 0 0 0 0,-1 1 0 0 0,1-1 0 0 0,-1 0 0 0 0,1 0 0 0 0,-1 1 0 0 0,1-1 0 0 0,-1 0 0 0 0,0 1 0 0 0,1-1 0 0 0,-1 0 0 0 0,0 1 0 0 0,1-1 0 0 0,-1 0 0 0 0,0 1 0 0 0,1-1 0 0 0,-1 1 0 0 0,0-1 0 0 0,1 1 0 0 0,-1-1 0 0 0,0 1 0 0 0,0-1 0 0 0,0 1 0 0 0,0-1 0 0 0,0 1 0 0 0,1-1 0 0 0,-1 1 0 0 0,0-1 0 0 0,0 1 0 0 0,0 0 0 0 0,5 19 0 0 0,-1 0 0 0 0,2 30 0 0 0,2 10 0 0 0,167 600 0 0 0,-84-350 0 0 0,43 199 0 0 0,-104-424 0 0 0,-29-82 0 0 0,3-1 0 0 0,-3 2 0 0 0,3-2 0 0 0,-1-2 0 0 0,32-2 0 0 0,0-2 0 0 0,0-2 0 0 0,-1-1 0 0 0,1-2 0 0 0,33-13 0 0 0,-16 6 0 0 0,510-146 0 0 0,-128 71-24 0 0,-296 76-79 0 0,-154 33-216 0 0,-21 30 301 0 0,-78 101 22 0 0,19-27 41 0 0,-10 19-27 0 0,-148 208 35 0 0,242-330-51 0 0,1-4 5 0 0,0 1 0 0 0,1 1 0 0 0,1-1 1 0 0,1 1-1 0 0,-9 26 0 0 0,14-34 25 0 0,4-6 6 0 0,1-1-30 0 0,-2-2 2 0 0,24 18 144 0 0,198 82-102 0 0,-164-76-48 0 0,-42-17-16 0 0,41 15 6 0 0,-2 3-1 0 0,-1 2 0 0 0,75 51 1 0 0,-89-50-1 0 0,-14-10-2 0 0,0 1-1 0 0,-2 2 1 0 0,29 28-1 0 0,-44-39-8 0 0,-8-10 10 0 0,-1 1 0 0 0,1-1 0 0 0,0 1 0 0 0,-1 0 0 0 0,1-1 0 0 0,0 1 0 0 0,-1 0-1 0 0,1 0 1 0 0,-1-1 0 0 0,1 1 0 0 0,-1 0 0 0 0,1 0 0 0 0,-1 0 0 0 0,0 0 0 0 0,1-1 0 0 0,-1 1 0 0 0,0 2 0 0 0,0-2 1 0 0,-1 0-1 0 0,0 0 1 0 0,0 0-1 0 0,0 1 1 0 0,-1-1-1 0 0,1 0 1 0 0,0 0-1 0 0,0 0 1 0 0,-1-1-1 0 0,1 1 1 0 0,0 0-1 0 0,-1 0 0 0 0,-1 0 1 0 0,-72 37-64 0 0,-34 19 137 0 0,3 5-26 0 0,-115 73-31 0 0,169-102-5 0 0,-72 51 17 0 0,102-67-15 0 0,1 0 0 0 0,0 2 0 0 0,-23 27 0 0 0,35-34 28 0 0,8-11-26 0 0,8 31 126 0 0,9-4-128 0 0,1 0 0 0 0,1-1 1 0 0,1-1-1 0 0,2-1 0 0 0,36 37 0 0 0,24 28-16 0 0,-43-43-2 0 0,14 15-2 0 0,-3 3 0 0 0,-2 1 1 0 0,45 87-1 0 0,-36-30 4 0 0,-52-116 9 0 0,3 15-29 0 0,-7-21 25 0 0,-14 11-169 0 0,5-10 169 0 0,-1 0 0 0 0,1-1 1 0 0,-1 0-1 0 0,1 0 0 0 0,-1-1 0 0 0,1-1 1 0 0,-18-2-1 0 0,-71-19-50 0 0,49 10 43 0 0,-244-47-2 0 0,212 47 7 0 0,-135-2 1 0 0,202 13 12 0 0,0 1 0 0 0,1 1 0 0 0,-1 0 0 0 0,1 1 0 0 0,-27 7 0 0 0,39-8 1 0 0,0 0 0 0 0,0 0 14 0 0,-15 24 28 0 0,8 29-41 0 0,3 0 0 0 0,1 0 1 0 0,6 76-1 0 0,29 163 22 0 0,-16-182-17 0 0,-4 1 0 0 0,-6 143 0 0 0,-7-212-61 0 0,-15 81 0 0 0,17-124 44 0 0,0 1 0 0 0,0-1-1 0 0,0 0 1 0 0,0 0 0 0 0,0 1-1 0 0,-1-1 1 0 0,1 0 0 0 0,0 1 0 0 0,0-1-1 0 0,0 0 1 0 0,-1 0 0 0 0,1 0-1 0 0,0 1 1 0 0,0-1 0 0 0,-1 0-1 0 0,1 0 1 0 0,0 0 0 0 0,-1 1-1 0 0,1-1 1 0 0,0 0 0 0 0,-1 0 0 0 0,1 0-1 0 0,0 0 1 0 0,0 0 0 0 0,-1 0-1 0 0,1 0 1 0 0,0 0 0 0 0,-1 0-1 0 0,1 0 1 0 0,0 0 0 0 0,-1 0-1 0 0,1 0 1 0 0,0 0 0 0 0,-1 0 0 0 0,1 0-1 0 0,0 0 1 0 0,-1 0 0 0 0,1 0-1 0 0,-1-1 1 0 0,-20-9-40 0 0,-15-18 37 0 0,-22-27-4 0 0,-90-112 0 0 0,-33-79 56 0 0,116 155-39 0 0,38 55-2 0 0,-2 0 0 0 0,-1 2 1 0 0,-2 1-1 0 0,-37-30 1 0 0,56 52-9 0 0,7 6 0 0 0,0 0 0 0 0,0 1-1 0 0,0-1 1 0 0,-1 1-1 0 0,1 1 1 0 0,-1-1-1 0 0,-7-2 1 0 0,11 6 1 0 0,-2 0 6 0 0,0 1 0 0 0,0 0 0 0 0,0 0 0 0 0,0 0-1 0 0,0 1 1 0 0,0-1 0 0 0,1 1 0 0 0,-1 1 0 0 0,1-1-1 0 0,-1 1 1 0 0,1-1 0 0 0,0 1 0 0 0,0 0 0 0 0,0 1 0 0 0,0-1-1 0 0,0 1 1 0 0,1-1 0 0 0,0 1 0 0 0,-4 6 0 0 0,-7 10 22 0 0,1 1 0 0 0,-18 40 1 0 0,19-36-21 0 0,-13 33 18 0 0,3 1 0 0 0,-22 90-1 0 0,19-60 10 0 0,-20 72 16 0 0,-46 141-23 0 0,90-298-26 0 0,-13 34-18 0 0,-1 0 1 0 0,-2-1-1 0 0,-27 46 1 0 0,43-82 15 0 0,0 0-1 0 0,0 1 1 0 0,0-1 0 0 0,1 0 0 0 0,-1 0 0 0 0,0 0 0 0 0,-1 0 0 0 0,1 0 0 0 0,0 0 0 0 0,0 0 0 0 0,0 0 0 0 0,-1-1 0 0 0,1 1-1 0 0,0 0 1 0 0,-1-1 0 0 0,1 1 0 0 0,0-1 0 0 0,-1 1 0 0 0,1-1 0 0 0,-1 0 0 0 0,1 1 0 0 0,-1-1 0 0 0,-1 0 0 0 0,0-1 1 0 0,1 1 0 0 0,-1-1 0 0 0,1 1 0 0 0,-1-1 0 0 0,1 0 0 0 0,0 0 0 0 0,-1 0 0 0 0,1-1 0 0 0,0 1 0 0 0,0-1 0 0 0,-1 1 0 0 0,-1-3 0 0 0,-3-2 3 0 0,1-1 0 0 0,0 1 0 0 0,1-1-1 0 0,-1 0 1 0 0,1-1 0 0 0,-7-14 0 0 0,-15-47 27 0 0,-20-79-1 0 0,-18-50-12 0 0,-57-105-17 0 0,-13 0 16 0 0,133 298-18 0 0,0 1 1 0 0,1 1 1 0 0,0 0-1 0 0,-1 0 1 0 0,0 0-1 0 0,0 0 1 0 0,0 1-1 0 0,-4-5 1 0 0,4 6-2 0 0,-1 1 5 0 0,-1 1 0 0 0,0 0 0 0 0,0-1 1 0 0,0 1-1 0 0,0 1 0 0 0,0-1 0 0 0,1 0 0 0 0,-1 1 1 0 0,1 0-1 0 0,-1 0 0 0 0,1 0 0 0 0,-5 4 0 0 0,-37 34 34 0 0,25-20-26 0 0,-47 47 24 0 0,3 3 1 0 0,-66 95-1 0 0,1-3 66 0 0,62-81-69 0 0,16-18-4 0 0,-2-1 0 0 0,-84 72 0 0 0,103-105-25 0 0,-71 54-1 0 0,101-81 0 0 0,3-2 0 0 0,1 1 0 0 0,-1-1-1 0 0,0 0 1 0 0,1 0 0 0 0,-1 0 0 0 0,1 0 0 0 0,-1 0-1 0 0,1 0 1 0 0,-1 0 0 0 0,0 0 0 0 0,1 0 0 0 0,-1-1-1 0 0,1 1 1 0 0,-1 0 0 0 0,1 0 0 0 0,-1 0 0 0 0,0-1-1 0 0,1 1 1 0 0,-1 0 0 0 0,1 0 0 0 0,-1-1 0 0 0,1 1-1 0 0,0-1 1 0 0,-1 1 0 0 0,1 0 0 0 0,-1-1 0 0 0,1 1-1 0 0,0-1 1 0 0,-1 1 0 0 0,1-1 0 0 0,0 1 0 0 0,-1-1-1 0 0,1 1 1 0 0,0-1 0 0 0,0 1 0 0 0,0-1 0 0 0,-1-1-1 0 0,-3-24-8 0 0,4 19 10 0 0,-5-44 3 0 0,3 0-1 0 0,1 0 1 0 0,8-56-1 0 0,-2 20-1 0 0,-3-60-2 0 0,-27-231 0 0 0,23 357 0 0 0,-1 1 0 0 0,-9-28 0 0 0,12 47-1 0 0,0 0 0 0 0,-1 1 0 0 0,1-1 0 0 0,0 0 0 0 0,-1 1 0 0 0,1-1 0 0 0,-1 1 0 0 0,0-1 0 0 0,1 1 0 0 0,-1-1 0 0 0,1 1 0 0 0,-1-1 0 0 0,0 1 0 0 0,1-1 0 0 0,-1 1 0 0 0,0 0 0 0 0,1-1 0 0 0,-1 1 0 0 0,0 0 0 0 0,0 0 0 0 0,1 0 0 0 0,-1-1 0 0 0,0 1 0 0 0,0 0 0 0 0,1 0 0 0 0,-1 0 0 0 0,0 0 0 0 0,0 0 0 0 0,0 0 0 0 0,1 1 0 0 0,-2-1 0 0 0,-25 6-42 0 0,22-4 41 0 0,-62 17 28 0 0,2 3-1 0 0,-117 58 1 0 0,178-78-26 0 0,-206 105 0 0 0,112-54 0 0 0,-3-4 0 0 0,-152 51 0 0 0,232-94 0 0 0,-82 21 0 0 0,95-25 0 0 0,-1-1 0 0 0,0 0 0 0 0,0-1 0 0 0,0 1 0 0 0,1-2 0 0 0,-1 1 0 0 0,0-1 0 0 0,0-1 0 0 0,-13-3 0 0 0,19 5 0 0 0,2-1 0 0 0,0 1 0 0 0,0 0 0 0 0,0 0 0 0 0,0-1 0 0 0,0 1 0 0 0,-1-1 0 0 0,1 1 0 0 0,0-1 0 0 0,0 1 0 0 0,0-1 0 0 0,0 1 0 0 0,0-1 0 0 0,0 0 0 0 0,1 0 0 0 0,-1 0 0 0 0,-1-1 0 0 0,0-2 0 0 0,2-2 0 0 0,0 0 0 0 0,0 1 0 0 0,1-1 0 0 0,0 0 0 0 0,0 0 0 0 0,1 0 0 0 0,-1 0 0 0 0,1 1 0 0 0,0-1 0 0 0,1 0 0 0 0,0 1 0 0 0,4-8 0 0 0,69-108 0 0 0,168-205 0 0 0,-157 216 0 0 0,-39 50 0 0 0,106-145 0 0 0,-154 205 0 0 0,1-1 0 0 0,-1 1 0 0 0,1-1 0 0 0,-1 1 0 0 0,0-1 0 0 0,1 1 0 0 0,-1-1 0 0 0,0 1 0 0 0,1-1 0 0 0,-1 0 0 0 0,0 1 0 0 0,0-1 0 0 0,1 1 0 0 0,-1-1 0 0 0,0 0 0 0 0,0 1 0 0 0,0-1 0 0 0,0 0 0 0 0,0 1 0 0 0,0-1 0 0 0,0 0 0 0 0,0 0 0 0 0,-2 0 0 0 0,1 0 0 0 0,0 0 0 0 0,-1 1 0 0 0,1-1 0 0 0,-1 0 0 0 0,1 1 0 0 0,-1 0 0 0 0,0-1 0 0 0,1 1 0 0 0,-1 0 0 0 0,0 0 0 0 0,1-1 0 0 0,-1 1 0 0 0,1 1 0 0 0,-1-1 0 0 0,0 0 0 0 0,1 0 0 0 0,-3 1 0 0 0,1-1 0 0 0,-48-2 0 0 0,-67-13 0 0 0,57 6 0 0 0,-109-15 0 0 0,2-8 0 0 0,-208-69 0 0 0,131 0 0 0 0,187 75 0 0 0,37 16 0 0 0,-6-2 0 0 0,-31-18 0 0 0,56 28 0 0 0,4 0 0 0 0,8-5 0 0 0,0 1 0 0 0,0 0 0 0 0,1 1 0 0 0,0 0 0 0 0,0 1 0 0 0,0 0 0 0 0,0 0 0 0 0,16-2 0 0 0,12-4 0 0 0,626-194 0 0 0,-648 200 0 0 0,-10 3 0 0 0,-1-1 0 0 0,0 0 0 0 0,0 0 0 0 0,0 0 0 0 0,0-1 0 0 0,-1 1 0 0 0,1-1 0 0 0,-1-1 0 0 0,8-4 0 0 0,-12 5 0 0 0,-1 2 0 0 0,-1 0 0 0 0,1 0 0 0 0,-1 0 0 0 0,0 0 0 0 0,1 0 0 0 0,-1 0 0 0 0,0 0 0 0 0,0 0 0 0 0,0 1 0 0 0,0-1 0 0 0,0 0 0 0 0,0 0 0 0 0,0 1 0 0 0,0-1 0 0 0,0 1 0 0 0,0-1 0 0 0,0 1 0 0 0,0-1 0 0 0,0 1 0 0 0,-1 0 0 0 0,1 0 0 0 0,0-1 0 0 0,0 1 0 0 0,-2 0 0 0 0,1 0 0 0 0,-45-16 0 0 0,0-2 0 0 0,-58-32 0 0 0,-83-58 0 0 0,60 33 0 0 0,-228-137 0 0 0,341 204 0 0 0,4 2 0 0 0,0-1 0 0 0,0 0 0 0 0,1 0 0 0 0,-16-15 0 0 0,28 12 0 0 0,3 5 0 0 0,0-1 0 0 0,1 0 0 0 0,-1 1 0 0 0,1 0 0 0 0,1 0 0 0 0,-1 0 0 0 0,1 1 0 0 0,-1 0 0 0 0,1 0 0 0 0,1 1 0 0 0,-1-1 0 0 0,0 2 0 0 0,1-1 0 0 0,-1 1 0 0 0,11-2 0 0 0,15-1 0 0 0,68-3 0 0 0,-92 7 0 0 0,413-45 0 0 0,-342 35 0 0 0,-50 6-430 0 0,33-3-1277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7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43 168 0 0,'0'-2'326'0'0,"0"1"1"0"0,0-1-1 0 0,1 0 1 0 0,-1 0-1 0 0,1 1 1 0 0,-1-1-1 0 0,1 0 1 0 0,0 1-1 0 0,0-1 1 0 0,0 0-1 0 0,-1 1 0 0 0,2-1 1 0 0,-1 1-1 0 0,0 0 1 0 0,0-1-1 0 0,0 1 1 0 0,1 0-1 0 0,-1 0 1 0 0,0 0-1 0 0,1 0 0 0 0,-1 0 1 0 0,1 0-1 0 0,-1 0 1 0 0,1 0-1 0 0,0 0 1 0 0,-1 1-1 0 0,1-1 1 0 0,0 1-1 0 0,0-1 1 0 0,-1 1-1 0 0,4 0 0 0 0,7-2 1563 0 0,0 0-1 0 0,1 1 1 0 0,18 2-1 0 0,-18-1-931 0 0,7 0 207 0 0,0 1-1 0 0,0 1 1 0 0,37 8-1 0 0,-48-7-1002 0 0,0-1-1 0 0,0 2 1 0 0,0-1-1 0 0,-1 1 1 0 0,1 0 0 0 0,-1 1-1 0 0,0 0 1 0 0,0 0-1 0 0,0 1 1 0 0,8 8 0 0 0,-13-11-130 0 0,-1 1 0 0 0,1 0 0 0 0,-1-1 0 0 0,0 1 0 0 0,0 0 0 0 0,0 0 0 0 0,-1 0 0 0 0,1 0 1 0 0,-1 1-1 0 0,0-1 0 0 0,0 0 0 0 0,0 1 0 0 0,-1-1 0 0 0,0 0 0 0 0,0 1 0 0 0,0-1 0 0 0,0 1 0 0 0,0-1 1 0 0,-1 0-1 0 0,0 1 0 0 0,0-1 0 0 0,0 0 0 0 0,-1 0 0 0 0,-3 8 0 0 0,-3 8 23 0 0,-2-1 1 0 0,0 0-1 0 0,-21 28 0 0 0,-33 42 423 0 0,-5-4 1 0 0,-3-2-1 0 0,-113 100 0 0 0,185-183-454 0 0,0 0-1 0 0,0 0 1 0 0,0 0 0 0 0,-1 0 0 0 0,1 0 0 0 0,0 0 0 0 0,0 0 0 0 0,0 0 0 0 0,0 0 0 0 0,0 0 0 0 0,-1 0 0 0 0,1 0 0 0 0,0 0-1 0 0,0 0 1 0 0,0 1 0 0 0,0-1 0 0 0,0 0 0 0 0,-1 0 0 0 0,1 0 0 0 0,0 0 0 0 0,0 0 0 0 0,0 0 0 0 0,0 1 0 0 0,0-1 0 0 0,0 0 0 0 0,0 0-1 0 0,0 0 1 0 0,0 0 0 0 0,0 0 0 0 0,0 1 0 0 0,-1-1 0 0 0,1 0 0 0 0,0 0 0 0 0,0 0 0 0 0,0 0 0 0 0,0 1 0 0 0,0-1 0 0 0,0 0-1 0 0,0 0 1 0 0,1 0 0 0 0,-1 0 0 0 0,0 1 0 0 0,0-1 0 0 0,0 0 0 0 0,0 0 0 0 0,0 0 0 0 0,0 0 0 0 0,0 0 0 0 0,0 1 0 0 0,0-1-1 0 0,0 0 1 0 0,0 0 0 0 0,0 0 0 0 0,1 0 0 0 0,-1 0 0 0 0,0 0 0 0 0,0 1 0 0 0,0-1 0 0 0,0 0 0 0 0,0 0 0 0 0,1 0 0 0 0,-1 0 0 0 0,0 0-1 0 0,0 0 1 0 0,0 0 0 0 0,1 0 0 0 0,18-1 675 0 0,40-12-363 0 0,-47 10-166 0 0,65-15-437 0 0,91-8 1 0 0,-131 23-1328 0 0,51 3 0 0 0,-64 2-525 0 0,0 1-1 0 0,0 0 0 0 0,24 8 0 0 0,-31-5-1038 0 0,-1 0 0 0 0,20 11 1 0 0,24 9-4781 0 0,-47-22 6716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4.87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55 553 92 0 0,'18'-5'1442'0'0,"0"0"0"0"0,0 1 0 0 0,0 1 0 0 0,34-1 0 0 0,74 6 3037 0 0,-22 4-2077 0 0,220 6 3160 0 0,1-19-3287 0 0,-173-2-1819 0 0,-54 5 207 0 0,188-32 1 0 0,-266 31-607 0 0,-25 5-119 0 0,-38 7-105 0 0,30-5 187 0 0,-290 43-9 0 0,-359 5-1 0 0,459-37 604 0 0,272-2 192 0 0,38-9-741 0 0,0-4 0 0 0,169-27 0 0 0,207-71 76 0 0,-404 80-118 0 0,15-5 113 0 0,168-21-1 0 0,-255 46-116 0 0,33-2 121 0 0,-37 2-121 0 0,-1 0-1 0 0,1 0 1 0 0,-1 0 0 0 0,1 0 0 0 0,-1 1 0 0 0,1-1-1 0 0,-1 1 1 0 0,0 0 0 0 0,1 0 0 0 0,-1 0-1 0 0,0 0 1 0 0,4 3 0 0 0,-6-4-16 0 0,0 1 0 0 0,0-1 0 0 0,0 1 0 0 0,0 0 0 0 0,0-1 0 0 0,0 1 1 0 0,0-1-1 0 0,0 1 0 0 0,0-1 0 0 0,0 1 0 0 0,-1-1 0 0 0,1 1 0 0 0,0 0 0 0 0,0-1 0 0 0,-1 1 0 0 0,1-1 0 0 0,0 1 0 0 0,-1-1 0 0 0,1 0 0 0 0,0 1 0 0 0,-1-1 0 0 0,1 1 1 0 0,-1-1-1 0 0,1 0 0 0 0,-1 1 0 0 0,0-1 0 0 0,-13 12-19 0 0,-41 26-19 0 0,-1-3 0 0 0,-1-2 0 0 0,-2-3 0 0 0,-1-3 0 0 0,-85 28 0 0 0,70-37 57 0 0,0-2-1 0 0,-83 5 1 0 0,143-19 432 0 0,34-3-177 0 0,36-4-21 0 0,179-20-431 0 0,319-76 0 0 0,-424 68 61 0 0,-25 5 40 0 0,164-22 0 0 0,-253 49 79 0 0,73-5 41 0 0,-79 6-41 0 0,0 0 0 0 0,0 0 0 0 0,0 1 0 0 0,0 1 0 0 0,0 0 0 0 0,0 0 1 0 0,11 4-1 0 0,-20-6-27 0 0,-2 3-55 0 0,0-1 58 0 0,-1 1 0 0 0,1-1 0 0 0,-1 0 0 0 0,0 0 1 0 0,0 0-1 0 0,0 0 0 0 0,0-1 0 0 0,0 1 0 0 0,-6 1 0 0 0,0 1-8 0 0,-46 24-5 0 0,-1-2 1 0 0,-2-2-1 0 0,0-3 0 0 0,-2-3 0 0 0,0-2 1 0 0,-114 14-1 0 0,86-22 6 0 0,1-4 0 0 0,-1-3 0 0 0,0-5 0 0 0,-109-18-1 0 0,168 18 4 0 0,0-1-1 0 0,1-1 1 0 0,-51-19-1 0 0,79 25 30 0 0,0 0-1 0 0,-1 0 0 0 0,1 0 0 0 0,0 0 0 0 0,0 0 1 0 0,-1 0-1 0 0,1-1 0 0 0,0 1 0 0 0,-1 0 0 0 0,1 0 1 0 0,0 0-1 0 0,0 0 0 0 0,-1 0 0 0 0,1 0 0 0 0,0-1 1 0 0,0 1-1 0 0,0 0 0 0 0,-1 0 0 0 0,1 0 0 0 0,0-1 1 0 0,0 1-1 0 0,0 0 0 0 0,0 0 0 0 0,-1-1 0 0 0,1 1 1 0 0,0 0-1 0 0,0 0 0 0 0,0-1 0 0 0,0 1 0 0 0,0 0 1 0 0,0 0-1 0 0,0-1 0 0 0,0 1 0 0 0,0 0 0 0 0,0-1 1 0 0,0 1-1 0 0,0-1 0 0 0,11-4 127 0 0,24 0 19 0 0,-32 5-132 0 0,559-31 381 0 0,-295 21-420 0 0,250 6 99 0 0,-343 27 115 0 0,-100-11-105 0 0,-115-18-258 0 0,-586-111-265 0 0,597 109 305 0 0,1-2 0 0 0,0-1 1 0 0,-38-21-1 0 0,67 32 127 0 0,0 0 0 0 0,-1 0 1 0 0,1 0-1 0 0,0 0 0 0 0,0 0 1 0 0,0 0-1 0 0,0 0 0 0 0,0 0 0 0 0,-1 0 1 0 0,1 0-1 0 0,0 0 0 0 0,0 0 1 0 0,0 0-1 0 0,0 0 0 0 0,0 0 1 0 0,0-1-1 0 0,-1 1 0 0 0,1 0 1 0 0,0 0-1 0 0,0 0 0 0 0,0 0 1 0 0,0 0-1 0 0,0 0 0 0 0,0 0 0 0 0,0-1 1 0 0,0 1-1 0 0,-1 0 0 0 0,1 0 1 0 0,0 0-1 0 0,0 0 0 0 0,0 0 1 0 0,0-1-1 0 0,0 1 0 0 0,0 0 1 0 0,0 0-1 0 0,0 0 0 0 0,0 0 1 0 0,0 0-1 0 0,0-1 0 0 0,0 1 0 0 0,0 0 1 0 0,0 0-1 0 0,0 0 0 0 0,0 0 1 0 0,0 0-1 0 0,0-1 0 0 0,0 1 1 0 0,0 0-1 0 0,0 0 0 0 0,1 0 1 0 0,-1 0-1 0 0,0 0 0 0 0,0 0 0 0 0,0-1 1 0 0,0 1-1 0 0,0 0 0 0 0,0 0 1 0 0,0 0-1 0 0,0 0 0 0 0,1 0 1 0 0,-1 0-1 0 0,15-5-3 0 0,24 2 68 0 0,-37 3-66 0 0,190-6 135 0 0,38-2-102 0 0,-169 3-63 0 0,105-23 1 0 0,-153 24 9 0 0,-1 0 1 0 0,21-11-1 0 0,-19 9-37 0 0,-13 5 40 0 0,-39-11-176 0 0,11 5 181 0 0,-1-1-1 0 0,1-1 1 0 0,-26-13 0 0 0,40 16 7 0 0,0-1 1 0 0,0 0 0 0 0,1-1-1 0 0,0 0 1 0 0,1-1 0 0 0,0-1-1 0 0,-18-19 1 0 0,27 28 7 0 0,0-1 0 0 0,1 0 1 0 0,-1 0-1 0 0,1-1 0 0 0,-1 1 0 0 0,1 0 0 0 0,0 0 0 0 0,0-1 1 0 0,0 1-1 0 0,0-1 0 0 0,0 1 0 0 0,0-1 0 0 0,1 1 0 0 0,-1-1 1 0 0,1 1-1 0 0,0-1 0 0 0,0 0 0 0 0,0 1 0 0 0,0-1 1 0 0,1-4-1 0 0,0 3 4 0 0,1 1-1 0 0,-1 0 1 0 0,1 0 0 0 0,0 0 0 0 0,0 0 0 0 0,0 0 0 0 0,0 0 0 0 0,0 0 0 0 0,1 1 0 0 0,-1-1-1 0 0,1 1 1 0 0,0 0 0 0 0,4-4 0 0 0,10-4 16 0 0,1 1 0 0 0,0 0 0 0 0,1 2 0 0 0,25-8 1 0 0,-35 12-21 0 0,0 0 20 0 0,1 0 1 0 0,0 1 0 0 0,-1 0 0 0 0,20-1 0 0 0,-29 3 1 0 0,-22 17-139 0 0,-37 26 117 0 0,2 1 0 0 0,2 4 0 0 0,1 1 0 0 0,-47 59 0 0 0,66-62 30 0 0,33-42-21 0 0,-1 0 0 0 0,1 0 0 0 0,0 0-1 0 0,0 0 1 0 0,0 0 0 0 0,1 0 0 0 0,0 1 0 0 0,-1-1 0 0 0,1 1-1 0 0,0 6 1 0 0,1-11-7 0 0,0 0 0 0 0,0 1 0 0 0,0-1 0 0 0,0 0-1 0 0,0 0 1 0 0,0 1 0 0 0,0-1 0 0 0,0 0 0 0 0,0 1-1 0 0,0-1 1 0 0,0 0 0 0 0,1 0 0 0 0,-1 1-1 0 0,0-1 1 0 0,0 0 0 0 0,0 0 0 0 0,0 1 0 0 0,1-1-1 0 0,-1 0 1 0 0,0 0 0 0 0,0 1 0 0 0,0-1 0 0 0,1 0-1 0 0,-1 0 1 0 0,0 0 0 0 0,0 0 0 0 0,1 1 0 0 0,-1-1-1 0 0,0 0 1 0 0,0 0 0 0 0,1 0 0 0 0,-1 0 0 0 0,0 0-1 0 0,1 0 1 0 0,-1 0 0 0 0,1 0 0 0 0,14-3 20 0 0,16-12-17 0 0,-29 14-3 0 0,57-37-19 0 0,59-48 0 0 0,34-22 16 0 0,-142 101 11 0 0,0 1-1 0 0,1 1 1 0 0,0 0 0 0 0,0 0 0 0 0,1 1-1 0 0,12-3 1 0 0,-21 6-7 0 0,-1 1 0 0 0,0-1 1 0 0,0 1-1 0 0,1 0 0 0 0,-1-1 0 0 0,0 1 1 0 0,0 0-1 0 0,1 1 0 0 0,-1-1 0 0 0,0 0 0 0 0,0 1 1 0 0,1-1-1 0 0,-1 1 0 0 0,0-1 0 0 0,0 1 0 0 0,0 0 1 0 0,0 0-1 0 0,0 0 0 0 0,0 0 0 0 0,0 1 0 0 0,0-1 1 0 0,0 0-1 0 0,-1 1 0 0 0,1 0 0 0 0,-1-1 0 0 0,1 1 1 0 0,-1 0-1 0 0,1-1 0 0 0,-1 1 0 0 0,0 0 0 0 0,0 0 1 0 0,0 0-1 0 0,0 0 0 0 0,0 0 0 0 0,0 1 0 0 0,-1-1 1 0 0,1 0-1 0 0,-1 0 0 0 0,1 0 0 0 0,-1 3 0 0 0,3 30-8 0 0,-2-1 0 0 0,-1 1 0 0 0,-2-1-1 0 0,-1 1 1 0 0,-11 48 0 0 0,3-18-4 0 0,-2 30 20 0 0,3-1-1 0 0,5 143 1 0 0,5-224-1 0 0,1-1 0 0 0,1 0 1 0 0,0 0-1 0 0,0 0 0 0 0,2 0 1 0 0,8 22-1 0 0,-9-28-5 0 0,0 0 0 0 0,0-1-1 0 0,1 0 1 0 0,0 1 0 0 0,0-2 0 0 0,0 1 0 0 0,0 0 0 0 0,1-1-1 0 0,0 0 1 0 0,0 0 0 0 0,0 0 0 0 0,0 0 0 0 0,1-1-1 0 0,0 0 1 0 0,7 3 0 0 0,34 12 15 0 0,1-2 1 0 0,1-2-1 0 0,87 13 1 0 0,-51-16 129 0 0,120-2 0 0 0,-204-9-161 0 0,-28-4-271 0 0,-179-11 236 0 0,-220-28-50 0 0,304 20 4 0 0,0-6 1 0 0,2-5-1 0 0,1-5 0 0 0,3-5 0 0 0,-158-83 0 0 0,254 113 118 0 0,21 9 46 0 0,14 3 4 0 0,109 8 95 0 0,165 29 0 0 0,-114-11-176 0 0,-87-14-5 0 0,286 41-22 0 0,-278-33 91 0 0,171 55 0 0 0,-245-65-27 0 0,-1 0 0 0 0,1 1 0 0 0,-2 1-1 0 0,34 22 1 0 0,-54-32-32 0 0,1 0-1 0 0,-1 0 1 0 0,0 1 0 0 0,1-1-1 0 0,-1 0 1 0 0,1 0-1 0 0,-1 1 1 0 0,0-1 0 0 0,1 0-1 0 0,-1 1 1 0 0,0-1 0 0 0,0 0-1 0 0,1 1 1 0 0,-1-1-1 0 0,0 1 1 0 0,0-1 0 0 0,1 0-1 0 0,-1 1 1 0 0,0-1 0 0 0,0 1-1 0 0,0-1 1 0 0,0 1-1 0 0,0-1 1 0 0,1 1 0 0 0,-1-1-1 0 0,0 1 1 0 0,0-1 0 0 0,0 0-1 0 0,0 1 1 0 0,0-1-1 0 0,-1 1 1 0 0,1 0 0 0 0,-14 8-29 0 0,-29 0-32 0 0,39-9 56 0 0,-121 14-40 0 0,-1-7-1 0 0,0-4 0 0 0,-169-20 1 0 0,-376-79 69 0 0,522 71-30 0 0,-954-144-278 0 0,849 149-35 0 0,253 20 322 0 0,22 15 54 0 0,22 1-13 0 0,1-3 0 0 0,0-1-1 0 0,0-2 1 0 0,47 4 0 0 0,-46-7-24 0 0,703 52-177 0 0,-518-50 88 0 0,44 17 106 0 0,-234-19 31 0 0,-1 2 0 0 0,0 1 0 0 0,0 2 0 0 0,65 30-1 0 0,-103-42-69 0 0,0 0-1 0 0,0 1 0 0 0,-1-1 1 0 0,1 0-1 0 0,-1 0 0 0 0,1 1 0 0 0,0-1 1 0 0,-1 0-1 0 0,1 1 0 0 0,0-1 1 0 0,-1 0-1 0 0,1 1 0 0 0,-1-1 1 0 0,1 1-1 0 0,-1-1 0 0 0,1 1 0 0 0,-1-1 1 0 0,0 1-1 0 0,1-1 0 0 0,-1 1 1 0 0,1 0-1 0 0,-1-1 0 0 0,0 1 1 0 0,0-1-1 0 0,1 1 0 0 0,-1 1 0 0 0,-16 3-51 0 0,-44-4-12 0 0,48-1 53 0 0,-408 27-55 0 0,214-9 60 0 0,-115 2 38 0 0,-583-39 0 0 0,637 2-28 0 0,265 17 61 0 0,6 2-52 0 0,-1 0 0 0 0,0-1 0 0 0,0 0 0 0 0,1 0 0 0 0,-1 0 0 0 0,1 0 0 0 0,-1-1 0 0 0,1 1 0 0 0,3-1 0 0 0,5 1 5 0 0,53 10-52 0 0,0-4 0 0 0,95 0 1 0 0,131-21-133 0 0,-224 10 162 0 0,-60 3 8 0 0,-4 1-1 0 0,0-1 1 0 0,0 1-1 0 0,1 0 0 0 0,-1 0 0 0 0,0 0 0 0 0,0 0 0 0 0,0 0 0 0 0,0 1 0 0 0,1 0 0 0 0,-1-1 1 0 0,5 3-1 0 0,-7-2 3 0 0,-25 9-69 0 0,-53 20 43 0 0,-2-4 1 0 0,-105 21-1 0 0,181-46 22 0 0,-64 13 26 0 0,-133 9-1 0 0,-69-18 68 0 0,256-5-118 0 0,2 0 160 0 0,28 3 15 0 0,40 4-130 0 0,1-2 0 0 0,0-3 0 0 0,0-2 0 0 0,77-10 0 0 0,79-28-84 0 0,-214 38 61 0 0,1 0-1 0 0,-1-1 1 0 0,1 1 0 0 0,-1 0 0 0 0,1 0-1 0 0,-1 0 1 0 0,0 0 0 0 0,1 0 0 0 0,-1-1 0 0 0,1 1-1 0 0,-1 0 1 0 0,1 0 0 0 0,-1 0 0 0 0,1 1 0 0 0,-1-1-1 0 0,1 0 1 0 0,-1 0 0 0 0,1 0 0 0 0,-1 0 0 0 0,1 0-1 0 0,-1 0 1 0 0,0 1 0 0 0,1-1 0 0 0,-1 0 0 0 0,1 0-1 0 0,-1 1 1 0 0,0-1 0 0 0,1 0 0 0 0,-1 1 0 0 0,0-1-1 0 0,1 1 1 0 0,-10 11-61 0 0,-31 17 9 0 0,35-26 50 0 0,3-2 4 0 0,-68 45-38 0 0,-123 62-1 0 0,168-96 38 0 0,-1-2 1 0 0,0-1-1 0 0,-1-1 0 0 0,1-1 0 0 0,-2-1 0 0 0,1-2 0 0 0,0-1 1 0 0,-1-1-1 0 0,-29-1 0 0 0,45-1-14 0 0,1-1 0 0 0,-1-1-1 0 0,1 0 1 0 0,-1 0 0 0 0,1-1 0 0 0,0-1-1 0 0,0 0 1 0 0,-15-7 0 0 0,25 11 14 0 0,0-1-1 0 0,1 1 1 0 0,-1 0-1 0 0,0-1 1 0 0,1 1 0 0 0,-1-1-1 0 0,1 1 1 0 0,-1-1 0 0 0,0 1-1 0 0,1-1 1 0 0,-1 1-1 0 0,1-1 1 0 0,0 1 0 0 0,-1-1-1 0 0,1 0 1 0 0,-1 1-1 0 0,1-1 1 0 0,0 0 0 0 0,-1 1-1 0 0,1-1 1 0 0,0 0 0 0 0,0 0-1 0 0,0 1 1 0 0,0-1-1 0 0,0 0 1 0 0,-1 0 0 0 0,1 1-1 0 0,1-2 1 0 0,-1 0-9 0 0,1 0 0 0 0,-1 0 1 0 0,1 1-1 0 0,0-1 0 0 0,0 0 1 0 0,0 0-1 0 0,0 1 0 0 0,0-1 0 0 0,0 1 1 0 0,0-1-1 0 0,2-1 0 0 0,40-32-192 0 0,-40 33 201 0 0,312-201 20 0 0,-197 121-63 0 0,122-111-1 0 0,-235 189 42 0 0,-8 4-1 0 0,-17 13-5 0 0,-29 20 12 0 0,-36 28 13 0 0,-106 70 50 0 0,157-111-58 0 0,0-1 0 0 0,-2-2 0 0 0,-68 23 0 0 0,102-39-11 0 0,1-1-1 0 0,-1 1 0 0 0,0 0 1 0 0,0-1-1 0 0,0 0 1 0 0,0 1-1 0 0,0-1 0 0 0,1 0 1 0 0,-1 0-1 0 0,0 0 0 0 0,0 0 1 0 0,0 0-1 0 0,0 0 1 0 0,0-1-1 0 0,0 1 0 0 0,0 0 1 0 0,1-1-1 0 0,-1 0 0 0 0,0 1 1 0 0,0-1-1 0 0,1 0 1 0 0,-1 0-1 0 0,0 0 0 0 0,1 0 1 0 0,-1 0-1 0 0,1-1 0 0 0,-1 1 1 0 0,1 0-1 0 0,0-1 0 0 0,-2-1 1 0 0,2 0-6 0 0,0 0 0 0 0,0 1 0 0 0,0-1-1 0 0,0 0 1 0 0,1 0 0 0 0,-1 0 0 0 0,1 0 0 0 0,0 1 0 0 0,0-1 0 0 0,0 0 0 0 0,0 0 0 0 0,0 0 0 0 0,1 0 0 0 0,-1 0-1 0 0,1 0 1 0 0,0 0 0 0 0,0 1 0 0 0,0-1 0 0 0,1-3 0 0 0,31-59-42 0 0,44-66 1 0 0,19-37 31 0 0,-32 23-16 0 0,-64 144 60 0 0,-12 14 48 0 0,-38 71 69 0 0,-62 143 0 0 0,74-145-114 0 0,-96 226 171 0 0,3-8 235 0 0,95-229-378 0 0,36-70-57 0 0,0-1 0 0 0,0 0 0 0 0,0 0 0 0 0,0 0 0 0 0,0 1 0 0 0,0-1 0 0 0,0 0 0 0 0,-1 0 0 0 0,1 0 0 0 0,0 1 0 0 0,0-1 0 0 0,0 0 0 0 0,0 0-1 0 0,0 0 1 0 0,-1 0 0 0 0,1 1 0 0 0,0-1 0 0 0,0 0 0 0 0,0 0 0 0 0,-1 0 0 0 0,1 0 0 0 0,0 0 0 0 0,0 0 0 0 0,-1 0 0 0 0,1 0 0 0 0,0 1 0 0 0,0-1 0 0 0,0 0 0 0 0,-1 0 0 0 0,1 0 0 0 0,0 0 0 0 0,0 0 0 0 0,-1 0 0 0 0,1 0 0 0 0,0 0 0 0 0,0-1 0 0 0,-1 1 0 0 0,1 0 0 0 0,0 0 0 0 0,0 0-1 0 0,0 0 1 0 0,-1 0 0 0 0,-7-11-47 0 0,-1-15-13 0 0,3 0 20 0 0,2-1 0 0 0,1 1 0 0 0,1-1-1 0 0,1 0 1 0 0,2 1 0 0 0,4-39 0 0 0,3 15-7 0 0,2 2 1 0 0,24-75 0 0 0,-10 61-11 0 0,2 0-1 0 0,3 2 1 0 0,54-85 0 0 0,135-149-206 0 0,-205 277 264 0 0,39-41 25 0 0,-48 54-10 0 0,-1 1 0 0 0,1 0 0 0 0,-1 0 0 0 0,1 0-1 0 0,0 1 1 0 0,0-1 0 0 0,1 1 0 0 0,-1 0 0 0 0,0 0 0 0 0,1 1 0 0 0,-1-1 0 0 0,10-1 0 0 0,-12 3-4 0 0,0 0 1 0 0,0 0 0 0 0,0 0 0 0 0,0 1 0 0 0,-1-1-1 0 0,1 1 1 0 0,0-1 0 0 0,0 1 0 0 0,-1 0-1 0 0,1 0 1 0 0,0-1 0 0 0,-1 1 0 0 0,1 0 0 0 0,0 1-1 0 0,-1-1 1 0 0,0 0 0 0 0,1 0 0 0 0,-1 1 0 0 0,0-1-1 0 0,1 0 1 0 0,-1 1 0 0 0,0 0 0 0 0,0-1 0 0 0,0 1-1 0 0,0-1 1 0 0,0 4 0 0 0,4 5 40 0 0,-2 0 0 0 0,1 0 0 0 0,2 15 0 0 0,-3-14-12 0 0,4 23 58 0 0,-1 0 1 0 0,2 67 0 0 0,-11 72 38 0 0,2-136-100 0 0,-46 931 1998 0 0,44-937-1967 0 0,2-4-10 0 0,-1 0 0 0 0,-2 0 0 0 0,-10 43 1 0 0,3-38-120 0 0,10-31 49 0 0,26-5-266 0 0,412-119-93 0 0,-8-27-160 0 0,46-15-25 0 0,-393 138 523 0 0,168-29-1 0 0,-222 52 88 0 0,-1 1 0 0 0,0 1 0 0 0,1 2 0 0 0,0 1 0 0 0,-1 1 0 0 0,0 1 0 0 0,1 1 0 0 0,-1 2 0 0 0,-1 1 0 0 0,36 13 0 0 0,-2 12 103 0 0,-56-29-153 0 0,1-1 0 0 0,-1 1 0 0 0,0 1 0 0 0,0-1 0 0 0,-1 0 0 0 0,1 1 0 0 0,-1 0 0 0 0,0 0 0 0 0,0 0 0 0 0,0 0 0 0 0,3 6 0 0 0,-6-9-8 0 0,0 0-1 0 0,0 0 0 0 0,1 0 0 0 0,-1 1 0 0 0,0-1 0 0 0,-1 0 0 0 0,1 0 0 0 0,0 0 0 0 0,0 0 0 0 0,0 0 0 0 0,-1 0 0 0 0,1 0 0 0 0,0 0 0 0 0,-1 0 0 0 0,1 0 0 0 0,-1 0 0 0 0,1 0 1 0 0,-1 0-1 0 0,0 0 0 0 0,1 0 0 0 0,-1 0 0 0 0,0-1 0 0 0,0 1 0 0 0,1 0 0 0 0,-1 0 0 0 0,0-1 0 0 0,0 1 0 0 0,0-1 0 0 0,0 1 0 0 0,0-1 0 0 0,0 1 0 0 0,-2 0 0 0 0,-41 16-46 0 0,32-13 35 0 0,-110 35-15 0 0,-2-4 1 0 0,-254 34-1 0 0,-263-28-230 0 0,-133-87-394 0 0,723 41 630 0 0,37 3 33 0 0,9 1 17 0 0,1 1-1 0 0,-1-1 1 0 0,1 1-1 0 0,-1-1 1 0 0,1 1-1 0 0,-1 1 1 0 0,1-1-1 0 0,-7 2 1 0 0,10-2 62 0 0,3 2-41 0 0,0 1-1 0 0,0-1 1 0 0,1 0-1 0 0,-1 0 1 0 0,0-1 0 0 0,1 1-1 0 0,-1 0 1 0 0,1-1-1 0 0,0 0 1 0 0,-1 1-1 0 0,1-1 1 0 0,5 1 0 0 0,-2 1 20 0 0,43 15 78 0 0,1-2-1 0 0,0-3 1 0 0,70 11 0 0 0,21-4-137 0 0,1-5-1 0 0,0-7 1 0 0,259-19-1 0 0,420-96-143 0 0,34-3 276 0 0,-691 105 198 0 0,281 28-1 0 0,-437-22-330 0 0,6 1-18 0 0,0-1-1 0 0,0 0 0 0 0,1-1 0 0 0,-1 0 0 0 0,0-1 0 0 0,23-5 1 0 0,-72-2-1574 0 0,32 9 1567 0 0,-1 0 0 0 0,1 0 0 0 0,-1 0-1 0 0,0 0 1 0 0,1 0 0 0 0,-1-1-1 0 0,0 0 1 0 0,-7 0 0 0 0,11 0 8 0 0,-1-1-15 0 0,0 0 11 0 0,0 0 0 0 0,-1 0 0 0 0,1 0 0 0 0,0 0 0 0 0,0 0 0 0 0,0 0 0 0 0,-1 1 0 0 0,1-1 0 0 0,0 1 0 0 0,-1-1 0 0 0,1 0 0 0 0,0 1 0 0 0,-1 0 0 0 0,1-1 0 0 0,-1 1 0 0 0,1 0 0 0 0,-1 0 0 0 0,-1 0 1 0 0,-33-5-36 0 0,3 4 50 0 0,0 1 1 0 0,0 2-1 0 0,0 1 1 0 0,0 2-1 0 0,-50 13 0 0 0,-159 61 31 0 0,185-58-38 0 0,-609 200 1 0 0,450-162 30 0 0,-252 36 0 0 0,420-88-22 0 0,-385 52 70 0 0,-1-26 57 0 0,354-33-101 0 0,0-4 1 0 0,-112-19 0 0 0,-152-60 1 0 0,324 78-34 0 0,-33-13 212 0 0,84 20 11 0 0,65 8-9 0 0,408 27-53 0 0,229-53-225 0 0,70 2 30 0 0,-555 23 52 0 0,527-1-45 0 0,-607-10 19 0 0,104-8-44 0 0,-253 7-206 0 0,-30 3-355 0 0,-32 4 213 0 0,-356 92 314 0 0,170-35 80 0 0,-1389 267 20 0 0,1341-275 31 0 0,-171 30 82 0 0,426-77 93 0 0,21-3 149 0 0,15-2-118 0 0,463 16 422 0 0,-396-13-719 0 0,149-12-1 0 0,79-30-109 0 0,-158 17 130 0 0,-29 12 42 0 0,-121 9-15 0 0,-5 5-489 0 0,3-4 490 0 0,-1 1 0 0 0,1-1-1 0 0,-1 0 1 0 0,1 1 0 0 0,-1-1 0 0 0,0 0 0 0 0,0 0 0 0 0,-2 1-1 0 0,-8 5-8 0 0,-34 26 46 0 0,45-32-31 0 0,1-1 0 0 0,0 0 0 0 0,0 1 0 0 0,0-1 0 0 0,-1 1 0 0 0,1-1 0 0 0,0 1 0 0 0,0-1 0 0 0,0 1 0 0 0,0-1 0 0 0,0 1 1 0 0,0-1-1 0 0,0 1 0 0 0,0-1 0 0 0,0 1 0 0 0,0-1 0 0 0,0 1 0 0 0,0-1 0 0 0,0 0 0 0 0,0 1 0 0 0,0-1 0 0 0,0 1 0 0 0,1-1 0 0 0,-1 1 0 0 0,0-1 1 0 0,0 1-1 0 0,1-1 0 0 0,-1 0 0 0 0,0 1 0 0 0,1-1 0 0 0,-1 0 0 0 0,0 1 0 0 0,1-1 0 0 0,-1 0 0 0 0,1 1 0 0 0,11 13 44 0 0,-1-5-39 0 0,0-1 0 0 0,1-1 0 0 0,-1 0 0 0 0,2-1 0 0 0,-1 0 1 0 0,0-1-1 0 0,1 0 0 0 0,0-1 0 0 0,26 5 0 0 0,-3-3-14 0 0,0-1 0 0 0,56-1 0 0 0,-62-5-9 0 0,0-1-1 0 0,54-10 1 0 0,-68 8-2 0 0,1 0 0 0 0,-1-1 0 0 0,0-1 0 0 0,-1 0 0 0 0,1-1 0 0 0,22-14 0 0 0,-33 17 4 0 0,0 0-1 0 0,0-1 1 0 0,0 1 0 0 0,0-1-1 0 0,-1 0 1 0 0,1 0-1 0 0,-1-1 1 0 0,-1 1 0 0 0,1-1-1 0 0,-1 0 1 0 0,0 0-1 0 0,0 0 1 0 0,2-8 0 0 0,1-7-47 0 0,-1-1 0 0 0,4-37 0 0 0,3-16-13 0 0,2 16 49 0 0,3 1 0 0 0,2 0 0 0 0,3 2 0 0 0,2 0 1 0 0,40-66-1 0 0,213-269-259 0 0,29 22-182 0 0,-68 101 265 0 0,-186 218 216 0 0,-55 62-61 0 0,-9 5-6 0 0,11-16 45 0 0,6-1 184 0 0,2-1-170 0 0,-3 1-9 0 0,0-1 1 0 0,-1 1-1 0 0,1-1 1 0 0,0 0-1 0 0,-1 0 1 0 0,1 0 0 0 0,-1-1-1 0 0,1 1 1 0 0,-1-1-1 0 0,0 1 1 0 0,5-5-1 0 0,-6 5 5 0 0,-2 1-9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7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1 708 0 0,'1'8'19538'0'0,"-3"2"-20371"0"0,-17 29 3016 0 0,8-16-1799 0 0,1 0-1 0 0,-8 28 0 0 0,9-23-242 0 0,-7 33-1308 0 0,15-56 451 0 0,0 0 0 0 0,1 0 1 0 0,0 1-1 0 0,0-1 0 0 0,1 9 1 0 0,53-45-14809 0 0,-46 18 14606 0 0,3 2 118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60 0 0,'2'-1'340'0'0,"0"0"0"0"0,0 1 0 0 0,0-1-1 0 0,0 1 1 0 0,0-1 0 0 0,1 1 0 0 0,-1 0 0 0 0,0 0 0 0 0,0 0-1 0 0,0 0 1 0 0,0 1 0 0 0,1-1 0 0 0,-1 0 0 0 0,0 1 0 0 0,0 0-1 0 0,0-1 1 0 0,0 1 0 0 0,0 0 0 0 0,0 0 0 0 0,0 0 0 0 0,-1 0-1 0 0,1 1 1 0 0,0-1 0 0 0,0 0 0 0 0,-1 1 0 0 0,1-1 0 0 0,-1 1-1 0 0,1-1 1 0 0,-1 1 0 0 0,1 2 0 0 0,6 7 699 0 0,0 0 1 0 0,-1 0-1 0 0,9 22 1 0 0,-11-22-1121 0 0,79 143-313 0 0,-73-142-2381 0 0,1-39-8196 0 0,-12 26 11152 0 0,1-8-842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8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0 696 0 0,'8'3'12423'0'0,"7"20"-9012"0"0,-11-10-2414 0 0,0 1 0 0 0,-1 0 0 0 0,0 0 0 0 0,-1 0 0 0 0,0 21 0 0 0,-7 76 65 0 0,2-51-582 0 0,2 882 1096 0 0,18-694-1517 0 0,2 21-252 0 0,-14-89-2728 0 0,23-257-13125 0 0,7-26 11086 0 0,-25 76 4051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44 0 0,'0'-6'18088'0'0,"4"75"-14098"0"0,7 36-2969 0 0,-2-31-780 0 0,1 5-171 0 0,2-1 0 0 0,5 0 0 0 0,41 121 0 0 0,-46-173-173 0 0,4 11-3790 0 0,-16-100-3772 0 0,-50-200-1950 0 0,36 198 8128 0 0,7 37 978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8 210 348 0 0,'-1'-2'252'0'0,"0"-1"-1"0"0,0 1 1 0 0,0-1 0 0 0,0 1 0 0 0,1-1-1 0 0,-1 1 1 0 0,1-1 0 0 0,-1 1 0 0 0,1-1-1 0 0,0 0 1 0 0,0 1 0 0 0,0-1-1 0 0,0 0 1 0 0,1 1 0 0 0,-1-1 0 0 0,1 0-1 0 0,-1 1 1 0 0,1-1 0 0 0,0 1-1 0 0,0-1 1 0 0,0 1 0 0 0,0 0 0 0 0,1-1-1 0 0,-1 1 1 0 0,1 0 0 0 0,-1 0-1 0 0,1 0 1 0 0,0 0 0 0 0,0 0 0 0 0,0 0-1 0 0,0 0 1 0 0,0 1 0 0 0,0-1-1 0 0,0 1 1 0 0,0 0 0 0 0,1-1 0 0 0,-1 1-1 0 0,1 0 1 0 0,2-1 0 0 0,12-4 1064 0 0,1 0 1 0 0,-1 1-1 0 0,1 1 1 0 0,28-3-1 0 0,-30 4-849 0 0,177-39 4026 0 0,17-4-2869 0 0,-204 45-1533 0 0,-1 1 0 0 0,1-1-1 0 0,0 1 1 0 0,0 0 0 0 0,0 0-1 0 0,0 1 1 0 0,0-1 0 0 0,0 2-1 0 0,0-1 1 0 0,10 4 0 0 0,-12-3-49 0 0,-1 0 1 0 0,0-1 0 0 0,0 1 0 0 0,-1 1-1 0 0,1-1 1 0 0,0 0 0 0 0,-1 1 0 0 0,1 0-1 0 0,-1-1 1 0 0,0 1 0 0 0,0 0 0 0 0,0 0-1 0 0,0 0 1 0 0,0 0 0 0 0,-1 1 0 0 0,1-1-1 0 0,-1 0 1 0 0,0 1 0 0 0,1 4 0 0 0,7 39 25 0 0,-2 1 0 0 0,-2 0 1 0 0,-2 52-1 0 0,1-1-71 0 0,2 7-54 0 0,16 163-2246 0 0,-22-268 1892 0 0,1 0 0 0 0,-1 0 0 0 0,0 1 0 0 0,0-1 1 0 0,0 0-1 0 0,0 0 0 0 0,0 0 0 0 0,0 0 0 0 0,0 1 0 0 0,0-1 0 0 0,0 0 0 0 0,-1 0 0 0 0,1 0 0 0 0,0 0 0 0 0,-1 0 1 0 0,1 0-1 0 0,-1 0 0 0 0,1 0 0 0 0,-2 2 0 0 0,1-3 117 0 0,0 1 0 0 0,0-1 0 0 0,1 1 0 0 0,-1-1 0 0 0,0 0-1 0 0,0 1 1 0 0,0-1 0 0 0,0 0 0 0 0,0 0 0 0 0,0 1 0 0 0,1-1 0 0 0,-1 0 0 0 0,0 0 0 0 0,0 0 0 0 0,0 0 0 0 0,0 0 0 0 0,0-1-1 0 0,0 1 1 0 0,-1 0 0 0 0,-8-3-1017 0 0,1-1 1 0 0,0 0-1 0 0,0 0 0 0 0,-9-6 0 0 0,-5-2-400 0 0,5 5 882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9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69 138 44 0 0,'-7'-4'415'0'0,"-31"-18"1487"0"0,15 4 4798 0 0,51 15-554 0 0,-21 3-5123 0 0,141-21 4436 0 0,70-27-5110 0 0,-98 27-3796 0 0,-145 55-7019 0 0,-84 58 3326 0 0,91-77 6447 0 0</inkml:trace>
  <inkml:trace contextRef="#ctx0" brushRef="#br0" timeOffset="1">81 288 144 0 0,'2'4'5326'0'0,"-2"-4"-5243"0"0,16 5 2410 0 0,17 2-58 0 0,12-5-952 0 0,56-4 0 0 0,-46-4-1329 0 0,106-22 1 0 0,-142 23 626 0 0,-5 3-3479 0 0,-74 32-8004 0 0,48-22 10045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3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64 107 744 0 0,'-9'-1'385'0'0,"-30"-2"3077"0"0,38 3-3276 0 0,1 0-1 0 0,-1 0 1 0 0,0 1-1 0 0,1-1 1 0 0,-1 0-1 0 0,0 0 1 0 0,1 0-1 0 0,-1 1 1 0 0,0-1-1 0 0,1 0 1 0 0,-1 1-1 0 0,0-1 1 0 0,1 0-1 0 0,-1 1 1 0 0,1-1-1 0 0,-1 1 1 0 0,1-1-1 0 0,-1 1 1 0 0,1-1-1 0 0,-1 1 1 0 0,1 0-1 0 0,-1-1 1 0 0,1 1-1 0 0,0 0 1 0 0,-1-1-1 0 0,1 1 1 0 0,0 0-1 0 0,0-1 1 0 0,0 1-1 0 0,-1 0 1 0 0,1-1-1 0 0,0 1 1 0 0,0 0-1 0 0,0 0 1 0 0,0-1-1 0 0,0 1 1 0 0,0 0-1 0 0,0-1 1 0 0,0 1-1 0 0,1 0 1 0 0,-1 0 0 0 0,0-1-1 0 0,0 1 1 0 0,1 0-1 0 0,-1 0 1 0 0,39 104 7050 0 0,29 48-5370 0 0,-61-137-1931 0 0,13 26-1236 0 0,-5-18-2640 0 0,-32-89-11238 0 0,7 42 14813 0 0,2 1 0 0 0,-8-34 0 0 0,14 49 905 0 0,0-1 1 0 0,1 1-1 0 0,0-1 0 0 0,1 0 1 0 0,0 1-1 0 0,0-1 0 0 0,0 0 0 0 0,1 1 1 0 0,0-1-1 0 0,1 0 0 0 0,4-12 1 0 0,-4 17-194 0 0,-1 0 1 0 0,1 0-1 0 0,0 0 1 0 0,0 0 0 0 0,1 0-1 0 0,-1 1 1 0 0,0-1-1 0 0,1 1 1 0 0,0 0-1 0 0,-1 0 1 0 0,1-1-1 0 0,0 2 1 0 0,0-1 0 0 0,0 0-1 0 0,0 1 1 0 0,1-1-1 0 0,-1 1 1 0 0,0 0-1 0 0,5-1 1 0 0,9-1 1109 0 0,-1 0 0 0 0,31-1 1 0 0,-22 3-644 0 0,235-14 652 0 0,15-1 911 0 0,-191 7-1755 0 0,106-25-1 0 0,-102 10-574 0 0,-51 13-3 0 0,-1 1 0 0 0,1 2 0 0 0,1 1 0 0 0,46-1 0 0 0,-82 8-34 0 0,0 0 0 0 0,0 0 0 0 0,0 0 0 0 0,0 0 0 0 0,0 0 0 0 0,0 1 0 0 0,0-1 1 0 0,0 1-1 0 0,0-1 0 0 0,0 1 0 0 0,-1 0 0 0 0,1 0 0 0 0,0 0 0 0 0,0 0 0 0 0,0 0 0 0 0,-1 0 0 0 0,1 0 0 0 0,-1 1 0 0 0,1-1 1 0 0,-1 1-1 0 0,3 2 0 0 0,-2-1-6 0 0,-1 1-1 0 0,1-1 1 0 0,-1 0 0 0 0,0 0 0 0 0,0 1 0 0 0,-1-1 0 0 0,1 0 0 0 0,-1 1 0 0 0,1-1 0 0 0,-1 1 0 0 0,0-1-1 0 0,-1 4 1 0 0,-1 11-78 0 0,-1 0-1 0 0,-1 0 1 0 0,-12 33-1 0 0,13-42 14 0 0,-2 6-558 0 0,-2-1-1 0 0,0 0 1 0 0,-1 0 0 0 0,0 0 0 0 0,-1-1 0 0 0,-17 19 0 0 0,13-17-2812 0 0,-1-1-1 0 0,-22 18 1 0 0,33-29 2892 0 0,-1-1 0 0 0,1 0 0 0 0,0-1 1 0 0,-1 1-1 0 0,1 0 0 0 0,-1-1 0 0 0,1 0 1 0 0,-1 0-1 0 0,0 0 0 0 0,0 0 0 0 0,1-1 1 0 0,-1 1-1 0 0,0-1 0 0 0,-5 0 0 0 0,-3 0-413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40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8 708 0 0,'-11'-3'397'0'0,"7"2"36"0"0,0 0 0 0 0,0 0 0 0 0,0 0 0 0 0,-1 1 0 0 0,1-1 0 0 0,-6 1 0 0 0,9 0-317 0 0,0 1 1 0 0,1-1-1 0 0,-1 0 1 0 0,0 0-1 0 0,0 1 1 0 0,0-1-1 0 0,1 0 1 0 0,-1 1 0 0 0,0-1-1 0 0,1 1 1 0 0,-1-1-1 0 0,0 1 1 0 0,1-1-1 0 0,-1 1 1 0 0,1-1 0 0 0,-1 1-1 0 0,1 0 1 0 0,-1-1-1 0 0,1 1 1 0 0,-1 0-1 0 0,1-1 1 0 0,-1 1-1 0 0,1 0 1 0 0,0 0 0 0 0,0 0-1 0 0,-1-1 1 0 0,1 1-1 0 0,0 0 1 0 0,0 0-1 0 0,0 0 1 0 0,0-1 0 0 0,0 1-1 0 0,0 0 1 0 0,0 0-1 0 0,0 0 1 0 0,0 0-1 0 0,0-1 1 0 0,1 3-1 0 0,2 17 903 0 0,1-1 0 0 0,1 1 0 0 0,0-1 0 0 0,15 33 0 0 0,40 72-520 0 0,-49-104-297 0 0,-5-8-446 0 0,0 0 0 0 0,1 0 0 0 0,1-1-1 0 0,0 0 1 0 0,16 18 0 0 0,-24-29 122 0 0,1 1 1 0 0,0 0-1 0 0,0 0 1 0 0,0-1-1 0 0,0 1 1 0 0,0-1-1 0 0,0 1 0 0 0,0-1 1 0 0,0 1-1 0 0,0-1 1 0 0,0 1-1 0 0,0-1 1 0 0,0 0-1 0 0,0 0 1 0 0,0 1-1 0 0,0-1 1 0 0,0 0-1 0 0,0 0 1 0 0,0 0-1 0 0,0 0 0 0 0,1 0 1 0 0,-1-1-1 0 0,0 1 1 0 0,0 0-1 0 0,1-1 1 0 0,1 0-166 0 0,-1 0 0 0 0,0-1 0 0 0,0 1 0 0 0,0-1 0 0 0,0 1 0 0 0,0-1 0 0 0,0 0 0 0 0,-1 0 0 0 0,1 0 0 0 0,2-4 0 0 0,2-3-562 0 0,-1-1 0 0 0,0 1 0 0 0,-1-2 0 0 0,5-13 0 0 0,4-15-766 0 0,-7 20 940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4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55 84 0 0,'5'-12'986'0'0,"-4"7"-227"0"0,1 1 0 0 0,0 0 0 0 0,0 0 0 0 0,0 0 1 0 0,0 0-1 0 0,6-8 0 0 0,-7 12-578 0 0,-1-1 1 0 0,1 1-1 0 0,-1-1 1 0 0,1 1-1 0 0,-1-1 1 0 0,1 1-1 0 0,0 0 1 0 0,-1-1-1 0 0,1 1 1 0 0,0 0-1 0 0,-1 0 1 0 0,1-1-1 0 0,0 1 0 0 0,0 0 1 0 0,-1 0-1 0 0,1 0 1 0 0,0 0-1 0 0,0 0 1 0 0,-1 0-1 0 0,2 0 1 0 0,-1 1 125 0 0,1-1 1 0 0,0 1-1 0 0,-1-1 1 0 0,0 1-1 0 0,1 0 1 0 0,-1 0-1 0 0,1 0 1 0 0,-1 0-1 0 0,0 0 0 0 0,0 0 1 0 0,0 0-1 0 0,1 0 1 0 0,0 2-1 0 0,2 2 65 0 0,0 1 0 0 0,0 1 0 0 0,0-1 0 0 0,0 0 0 0 0,-1 1 0 0 0,0 0 0 0 0,-1-1 0 0 0,0 1-1 0 0,0 1 1 0 0,0-1 0 0 0,-1 0 0 0 0,1 13 0 0 0,-1 8-458 0 0,-5 57 0 0 0,1-42-594 0 0,1-10-935 0 0,-9 46 1 0 0,9-69 400 0 0,-1 1 1 0 0,0-1-1 0 0,0 0 0 0 0,-9 17 0 0 0,10-25 716 0 0,1 0 0 0 0,-1-1 0 0 0,0 1 0 0 0,0 0 0 0 0,0-1 0 0 0,0 1 0 0 0,0-1 0 0 0,0 0 0 0 0,0 1 0 0 0,0-1 0 0 0,0 0 0 0 0,-1 0 0 0 0,1-1 0 0 0,0 1-1 0 0,-3 0 1 0 0,0 0-213 0 0</inkml:trace>
  <inkml:trace contextRef="#ctx0" brushRef="#br0" timeOffset="1">44 470 568 0 0,'-44'5'14761'0'0,"55"4"-12413"0"0,15-2-939 0 0,0-1 0 0 0,0-1 0 0 0,42 1 0 0 0,-29-5-730 0 0,73-9 1 0 0,-39-3-753 0 0,0-4-1 0 0,74-26 1 0 0,-67 11-109 0 0,-52 19-1073 0 0,0 1-1 0 0,59-13 1 0 0,-139 67-16874 0 0,36-35 17187 0 0,-2 1 101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7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10 68 0 0,'4'-2'526'0'0,"0"1"0"0"0,-1-1-1 0 0,1 1 1 0 0,0 0 0 0 0,0 0 0 0 0,0 0-1 0 0,0 1 1 0 0,0-1 0 0 0,0 1 0 0 0,0 0-1 0 0,0 0 1 0 0,0 1 0 0 0,7 1 0 0 0,57 16 5686 0 0,-35-8-3372 0 0,28 10 278 0 0,-56-18-2810 0 0,0 0 0 0 0,0 0 0 0 0,-1 1-1 0 0,1 0 1 0 0,0 0 0 0 0,-1 0 0 0 0,0 0 0 0 0,0 1 0 0 0,7 6 0 0 0,-11-8-276 0 0,1-1-1 0 0,0 1 1 0 0,-1 0-1 0 0,1-1 1 0 0,-1 1 0 0 0,0 0-1 0 0,1 0 1 0 0,-1-1-1 0 0,0 1 1 0 0,0 0 0 0 0,0 0-1 0 0,0 0 1 0 0,-1-1-1 0 0,1 1 1 0 0,0 0 0 0 0,-1-1-1 0 0,1 1 1 0 0,-1 0-1 0 0,0-1 1 0 0,1 1 0 0 0,-1 0-1 0 0,0-1 1 0 0,0 1-1 0 0,0-1 1 0 0,0 1 0 0 0,0-1-1 0 0,-3 2 1 0 0,-39 42 229 0 0,34-37-165 0 0,-52 45 259 0 0,-114 75 1 0 0,85-65 497 0 0,89-63-816 0 0,1 1 0 0 0,-1-1 0 0 0,1 0 0 0 0,-1 0 0 0 0,1 1 0 0 0,0-1 0 0 0,-1 0 0 0 0,1 0-1 0 0,-1 1 1 0 0,1-1 0 0 0,0 1 0 0 0,-1-1 0 0 0,1 0 0 0 0,0 1 0 0 0,-1-1 0 0 0,1 1 0 0 0,0-1-1 0 0,0 0 1 0 0,-1 1 0 0 0,1-1 0 0 0,0 1 0 0 0,0-1 0 0 0,0 1 0 0 0,0-1 0 0 0,0 1 0 0 0,-1-1 0 0 0,1 1-1 0 0,0-1 1 0 0,0 1 0 0 0,0-1 0 0 0,1 1 0 0 0,-1 0 0 0 0,0-1 0 0 0,0 1 0 0 0,0-1 0 0 0,0 0-1 0 0,1 2 1 0 0,0-1 17 0 0,0 0 0 0 0,0 0 0 0 0,1 0-1 0 0,-1 0 1 0 0,1 0 0 0 0,-1 0 0 0 0,1 0 0 0 0,0-1-1 0 0,-1 1 1 0 0,1 0 0 0 0,2 0 0 0 0,54 9 224 0 0,-54-10-241 0 0,190 13-226 0 0,-33-4 4 0 0,-156-8 190 0 0,1-1 1 0 0,-1 1 0 0 0,0 0 0 0 0,1 0-1 0 0,-1 1 1 0 0,0 0 0 0 0,0-1 0 0 0,0 2-1 0 0,0-1 1 0 0,0 1 0 0 0,0-1 0 0 0,5 6-1 0 0,-8-7 6 0 0,-1 1-1 0 0,1 0 0 0 0,0 0 0 0 0,-1 0 1 0 0,0 1-1 0 0,1-1 0 0 0,-1 0 1 0 0,0 1-1 0 0,0-1 0 0 0,0 0 0 0 0,-1 1 1 0 0,1-1-1 0 0,0 1 0 0 0,-1-1 1 0 0,0 1-1 0 0,1 0 0 0 0,-1-1 0 0 0,0 1 1 0 0,0-1-1 0 0,-1 1 0 0 0,1-1 1 0 0,-1 1-1 0 0,1 0 0 0 0,-1-1 0 0 0,0 0 1 0 0,0 1-1 0 0,-2 3 0 0 0,-4 10 40 0 0,-1 0-1 0 0,-1 0 0 0 0,0-1 1 0 0,-1-1-1 0 0,-1 0 1 0 0,0 0-1 0 0,-14 12 0 0 0,-96 82 93 0 0,99-91-136 0 0,-89 67-159 0 0,94-73-485 0 0,0-1 1 0 0,0-1 0 0 0,-1 0-1 0 0,0-2 1 0 0,-21 7-1 0 0,25-13-2690 0 0,44-25-8247 0 0,-3 12 8802 0 0,0 1 0 0 0,54-12-1 0 0,-44 14 1629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40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56 152 0 0,'-35'12'9103'0'0,"35"-12"-8984"0"0,16 7 2967 0 0,-4-5-2467 0 0,0 0 0 0 0,1 0 1 0 0,-1-2-1 0 0,1 1 0 0 0,0-2 1 0 0,14-1-1 0 0,77-17 1348 0 0,-75 13-1410 0 0,56-13 635 0 0,-29 5-260 0 0,62-6 0 0 0,-116 20-903 0 0,0-1-1 0 0,0 1 0 0 0,-1 0 1 0 0,1 0-1 0 0,0 0 0 0 0,0 1 0 0 0,-1-1 1 0 0,1 0-1 0 0,0 0 0 0 0,-1 1 1 0 0,3 0-1 0 0,-3 0-18 0 0,-1-1 0 0 0,0 0 0 0 0,1 0 0 0 0,-1 1 0 0 0,0-1 0 0 0,1 0 0 0 0,-1 1 0 0 0,0-1 0 0 0,1 0 0 0 0,-1 1 0 0 0,0-1 0 0 0,0 0 0 0 0,0 1 0 0 0,1-1 0 0 0,-1 1 0 0 0,0-1 0 0 0,0 1 0 0 0,0-1 0 0 0,0 0 0 0 0,0 1 0 0 0,0-1 0 0 0,0 1 0 0 0,0-1 0 0 0,0 1 0 0 0,0-1 0 0 0,0 1 0 0 0,0 0 0 0 0,-2 3 21 0 0,1 1 0 0 0,-1-1 0 0 0,-1 1 0 0 0,1-1 0 0 0,0 0 0 0 0,-5 6 0 0 0,2-3-63 0 0,-49 69 14 0 0,-4-3 0 0 0,-2-3 0 0 0,-75 68 0 0 0,5-28-1040 0 0,36-48-4610 0 0,93-61 5361 0 0,0 0 0 0 0,0-1 0 0 0,0 1 0 0 0,0 0 0 0 0,0-1 0 0 0,0 1 0 0 0,0-1 0 0 0,0 1 0 0 0,0-1 0 0 0,-1 1 0 0 0,1-1 0 0 0,0 0 0 0 0,0 1 0 0 0,0-1 0 0 0,-1 0 0 0 0,1 0 0 0 0,0 0 0 0 0,0 0 0 0 0,-1 0 0 0 0,1 0 0 0 0,0 0 0 0 0,0-1 0 0 0,0 1 0 0 0,-1 0 0 0 0,1-1 0 0 0,0 1 0 0 0,-2-2 0 0 0,3 2-14 0 0,-1-1 1 0 0,1 0-1 0 0,-1 0 0 0 0,1 0 0 0 0,-1 0 0 0 0,1 0 0 0 0,0 0 0 0 0,0 0 1 0 0,-1 0-1 0 0,1 0 0 0 0,0 0 0 0 0,0 0 0 0 0,0 0 0 0 0,0 0 0 0 0,0 0 1 0 0,0-1-1 0 0,5-17-563 0 0,-3 9 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33:41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23 460 0 0,'-10'-22'15741'0'0,"20"31"-11697"0"0,36 41-1274 0 0,83 68 1 0 0,66 24-950 0 0,230 92-1094 0 0,-231-147-685 0 0,-169-78-100 0 0,0-1-1 0 0,0-1 1 0 0,1-2 0 0 0,0 0-1 0 0,53 2 1 0 0,-79-7-21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57 32 0 0,'-17'-57'21435'0'0,"16"58"-21124"0"0,0-1-1 0 0,0 1 1 0 0,0-1 0 0 0,-1 1-1 0 0,1 0 1 0 0,0 0-1 0 0,0-1 1 0 0,0 1-1 0 0,0 0 1 0 0,0 0 0 0 0,0 0-1 0 0,0 0 1 0 0,0 0-1 0 0,1 0 1 0 0,-1 1-1 0 0,-1 1 1 0 0,-14 26 470 0 0,12-22-328 0 0,-20 39 273 0 0,1 1 1 0 0,-27 81-1 0 0,42-103-673 0 0,2-1 1 0 0,0 1-1 0 0,2 0 0 0 0,1 0 1 0 0,0 0-1 0 0,2 1 0 0 0,4 37 1 0 0,-3-56-34 0 0,1-1 0 0 0,0 0 1 0 0,1 0-1 0 0,-1 0 0 0 0,1 0 0 0 0,0 0 1 0 0,1 0-1 0 0,-1 0 0 0 0,1 0 0 0 0,1-1 1 0 0,-1 0-1 0 0,1 1 0 0 0,0-1 0 0 0,0-1 0 0 0,9 9 1 0 0,-7-8-35 0 0,1 0 1 0 0,0-1-1 0 0,0 0 0 0 0,1 0 1 0 0,-1-1-1 0 0,1 0 1 0 0,0 0-1 0 0,0-1 0 0 0,0 0 1 0 0,14 2-1 0 0,12-2-339 0 0,0-1 0 0 0,0-2-1 0 0,0-2 1 0 0,57-10 0 0 0,-77 10 133 0 0,106-21-1548 0 0,-19 4-1370 0 0,-33 10-2424 0 0,-59 9 5907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4:17:28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85 672 0 0,'-46'-84'22262'0'0,"40"118"-18655"0"0,-12 121-493 0 0,-1 29-2691 0 0,17-145-873 0 0,1 0 0 0 0,9 66 1 0 0,-6-91-457 0 0,0 1-1 0 0,1-1 1 0 0,0-1 0 0 0,8 18 0 0 0,-10-27 171 0 0,1 0-1 0 0,0 0 0 0 0,1-1 1 0 0,-1 1-1 0 0,1 0 1 0 0,0-1-1 0 0,0 1 1 0 0,0-1-1 0 0,0 0 0 0 0,0 0 1 0 0,1 0-1 0 0,-1-1 1 0 0,1 1-1 0 0,0-1 0 0 0,0 0 1 0 0,0 0-1 0 0,7 3 1 0 0,9 0-1380 0 0,-1 0 0 0 0,2-2 0 0 0,21 2 1 0 0,-30-4 1555 0 0,19 3-781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2023/10/18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47" Type="http://schemas.openxmlformats.org/officeDocument/2006/relationships/image" Target="../media/image64.png"/><Relationship Id="rId50" Type="http://schemas.openxmlformats.org/officeDocument/2006/relationships/customXml" Target="../ink/ink65.xml"/><Relationship Id="rId55" Type="http://schemas.openxmlformats.org/officeDocument/2006/relationships/image" Target="../media/image68.png"/><Relationship Id="rId63" Type="http://schemas.openxmlformats.org/officeDocument/2006/relationships/image" Target="../media/image72.png"/><Relationship Id="rId7" Type="http://schemas.openxmlformats.org/officeDocument/2006/relationships/image" Target="../media/image44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59.png"/><Relationship Id="rId40" Type="http://schemas.openxmlformats.org/officeDocument/2006/relationships/customXml" Target="../ink/ink60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8" Type="http://schemas.openxmlformats.org/officeDocument/2006/relationships/customXml" Target="../ink/ink69.xml"/><Relationship Id="rId5" Type="http://schemas.openxmlformats.org/officeDocument/2006/relationships/image" Target="../media/image43.png"/><Relationship Id="rId61" Type="http://schemas.openxmlformats.org/officeDocument/2006/relationships/image" Target="../media/image71.png"/><Relationship Id="rId19" Type="http://schemas.openxmlformats.org/officeDocument/2006/relationships/image" Target="../media/image50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4.png"/><Relationship Id="rId30" Type="http://schemas.openxmlformats.org/officeDocument/2006/relationships/customXml" Target="../ink/ink55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64.xml"/><Relationship Id="rId56" Type="http://schemas.openxmlformats.org/officeDocument/2006/relationships/customXml" Target="../ink/ink68.xml"/><Relationship Id="rId8" Type="http://schemas.openxmlformats.org/officeDocument/2006/relationships/customXml" Target="../ink/ink44.xml"/><Relationship Id="rId51" Type="http://schemas.openxmlformats.org/officeDocument/2006/relationships/image" Target="../media/image66.png"/><Relationship Id="rId3" Type="http://schemas.openxmlformats.org/officeDocument/2006/relationships/image" Target="../media/image42.png"/><Relationship Id="rId12" Type="http://schemas.openxmlformats.org/officeDocument/2006/relationships/customXml" Target="../ink/ink46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70.png"/><Relationship Id="rId20" Type="http://schemas.openxmlformats.org/officeDocument/2006/relationships/customXml" Target="../ink/ink50.xml"/><Relationship Id="rId41" Type="http://schemas.openxmlformats.org/officeDocument/2006/relationships/image" Target="../media/image61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45.xml"/><Relationship Id="rId31" Type="http://schemas.openxmlformats.org/officeDocument/2006/relationships/image" Target="../media/image56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4" Type="http://schemas.openxmlformats.org/officeDocument/2006/relationships/customXml" Target="../ink/ink42.xml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zh-CN" sz="7200" dirty="0"/>
              <a:t>KMP</a:t>
            </a:r>
            <a:r>
              <a:rPr lang="zh-CN" altLang="en-US" sz="7200" dirty="0"/>
              <a:t>算法</a:t>
            </a:r>
            <a:endParaRPr lang="zh-cn" sz="7200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A71F197-27DD-4F36-A2BC-9E92F48BE1BB}"/>
              </a:ext>
            </a:extLst>
          </p:cNvPr>
          <p:cNvSpPr txBox="1"/>
          <p:nvPr/>
        </p:nvSpPr>
        <p:spPr>
          <a:xfrm>
            <a:off x="496736" y="695071"/>
            <a:ext cx="695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字符串匹配算法：在</a:t>
            </a:r>
            <a:r>
              <a:rPr lang="en-US" altLang="zh-CN" dirty="0"/>
              <a:t>txt</a:t>
            </a:r>
            <a:r>
              <a:rPr lang="zh-CN" altLang="en-US" dirty="0"/>
              <a:t>串中查找</a:t>
            </a:r>
            <a:r>
              <a:rPr lang="en-US" altLang="zh-CN" dirty="0"/>
              <a:t>pat</a:t>
            </a:r>
            <a:r>
              <a:rPr lang="zh-CN" altLang="en-US" dirty="0"/>
              <a:t>串的算法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D8DE6B-73FC-4826-87B3-D14E37EAA635}"/>
              </a:ext>
            </a:extLst>
          </p:cNvPr>
          <p:cNvSpPr txBox="1"/>
          <p:nvPr/>
        </p:nvSpPr>
        <p:spPr>
          <a:xfrm>
            <a:off x="491008" y="4674677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aaaabbbc</a:t>
            </a:r>
            <a:endParaRPr lang="en-US" altLang="zh-CN" dirty="0"/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65F917-9221-4D97-BF36-AB7E271FFEAB}"/>
              </a:ext>
            </a:extLst>
          </p:cNvPr>
          <p:cNvSpPr txBox="1"/>
          <p:nvPr/>
        </p:nvSpPr>
        <p:spPr>
          <a:xfrm>
            <a:off x="2584416" y="4676019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abcabc</a:t>
            </a:r>
            <a:endParaRPr lang="en-US" altLang="zh-CN" dirty="0"/>
          </a:p>
          <a:p>
            <a:r>
              <a:rPr lang="en-US" altLang="zh-CN" dirty="0" err="1"/>
              <a:t>abc</a:t>
            </a:r>
            <a:endParaRPr lang="en-US" altLang="zh-CN" dirty="0"/>
          </a:p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34D6B7-0364-4E80-AE61-8D070476E038}"/>
              </a:ext>
            </a:extLst>
          </p:cNvPr>
          <p:cNvSpPr txBox="1"/>
          <p:nvPr/>
        </p:nvSpPr>
        <p:spPr>
          <a:xfrm>
            <a:off x="4343781" y="4674677"/>
            <a:ext cx="119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Ihaveapen</a:t>
            </a:r>
            <a:endParaRPr lang="en-US" altLang="zh-CN" dirty="0"/>
          </a:p>
          <a:p>
            <a:r>
              <a:rPr lang="en-US" altLang="zh-CN" dirty="0" err="1"/>
              <a:t>vea</a:t>
            </a:r>
            <a:endParaRPr lang="en-US" altLang="zh-CN" dirty="0"/>
          </a:p>
          <a:p>
            <a:r>
              <a:rPr lang="en-US" altLang="zh-TW" dirty="0"/>
              <a:t>3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36462483-6EC4-4CE6-A0C1-75BF73F92F34}"/>
                  </a:ext>
                </a:extLst>
              </p14:cNvPr>
              <p14:cNvContentPartPr/>
              <p14:nvPr/>
            </p14:nvContentPartPr>
            <p14:xfrm>
              <a:off x="531921" y="3027236"/>
              <a:ext cx="6519960" cy="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36462483-6EC4-4CE6-A0C1-75BF73F92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921" y="3009236"/>
                <a:ext cx="6555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0236E43B-35E9-4678-8FFA-7CD040E8559F}"/>
                  </a:ext>
                </a:extLst>
              </p14:cNvPr>
              <p14:cNvContentPartPr/>
              <p14:nvPr/>
            </p14:nvContentPartPr>
            <p14:xfrm>
              <a:off x="678441" y="2139836"/>
              <a:ext cx="5930280" cy="3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0236E43B-35E9-4678-8FFA-7CD040E85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41" y="2121836"/>
                <a:ext cx="5965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05D3B11-0606-460F-880E-9E474C4FAB33}"/>
                  </a:ext>
                </a:extLst>
              </p14:cNvPr>
              <p14:cNvContentPartPr/>
              <p14:nvPr/>
            </p14:nvContentPartPr>
            <p14:xfrm>
              <a:off x="1481241" y="1243436"/>
              <a:ext cx="201240" cy="29872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05D3B11-0606-460F-880E-9E474C4FA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3601" y="1225796"/>
                <a:ext cx="236880" cy="30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EB7B6E-0952-46A3-9C1A-775EBE158E0E}"/>
              </a:ext>
            </a:extLst>
          </p:cNvPr>
          <p:cNvGrpSpPr/>
          <p:nvPr/>
        </p:nvGrpSpPr>
        <p:grpSpPr>
          <a:xfrm>
            <a:off x="1965441" y="1507676"/>
            <a:ext cx="4528800" cy="456480"/>
            <a:chOff x="1965441" y="1507676"/>
            <a:chExt cx="45288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D4BE750E-BEDC-4E50-897E-B1D508B81C03}"/>
                    </a:ext>
                  </a:extLst>
                </p14:cNvPr>
                <p14:cNvContentPartPr/>
                <p14:nvPr/>
              </p14:nvContentPartPr>
              <p14:xfrm>
                <a:off x="1965441" y="1570316"/>
                <a:ext cx="257040" cy="3294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D4BE750E-BEDC-4E50-897E-B1D508B81C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7441" y="1552676"/>
                  <a:ext cx="292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E4C2B9A1-9E1D-4F61-B235-6884666C3497}"/>
                    </a:ext>
                  </a:extLst>
                </p14:cNvPr>
                <p14:cNvContentPartPr/>
                <p14:nvPr/>
              </p14:nvContentPartPr>
              <p14:xfrm>
                <a:off x="2906121" y="1585796"/>
                <a:ext cx="60480" cy="2620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E4C2B9A1-9E1D-4F61-B235-6884666C34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8121" y="1568156"/>
                  <a:ext cx="96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E716D33-DC96-4ACB-A48B-D69C57F89E96}"/>
                    </a:ext>
                  </a:extLst>
                </p14:cNvPr>
                <p14:cNvContentPartPr/>
                <p14:nvPr/>
              </p14:nvContentPartPr>
              <p14:xfrm>
                <a:off x="3657801" y="1555916"/>
                <a:ext cx="261720" cy="268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E716D33-DC96-4ACB-A48B-D69C57F89E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39801" y="1537916"/>
                  <a:ext cx="297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CD798B9-F5EA-4849-8740-9D7921314F56}"/>
                    </a:ext>
                  </a:extLst>
                </p14:cNvPr>
                <p14:cNvContentPartPr/>
                <p14:nvPr/>
              </p14:nvContentPartPr>
              <p14:xfrm>
                <a:off x="4548081" y="1507676"/>
                <a:ext cx="190440" cy="3564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CD798B9-F5EA-4849-8740-9D7921314F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30081" y="1489676"/>
                  <a:ext cx="226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9FC7349-13DF-4644-AF63-D14512264352}"/>
                    </a:ext>
                  </a:extLst>
                </p14:cNvPr>
                <p14:cNvContentPartPr/>
                <p14:nvPr/>
              </p14:nvContentPartPr>
              <p14:xfrm>
                <a:off x="5463561" y="1623236"/>
                <a:ext cx="247680" cy="2354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9FC7349-13DF-4644-AF63-D145122643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45561" y="1605236"/>
                  <a:ext cx="283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15F6F4BA-5233-488E-9881-A1B2E3A49918}"/>
                    </a:ext>
                  </a:extLst>
                </p14:cNvPr>
                <p14:cNvContentPartPr/>
                <p14:nvPr/>
              </p14:nvContentPartPr>
              <p14:xfrm>
                <a:off x="5604681" y="1690916"/>
                <a:ext cx="84960" cy="2610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15F6F4BA-5233-488E-9881-A1B2E3A499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6681" y="1673276"/>
                  <a:ext cx="120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BB627EF-F2E0-43E4-ADAA-892B45D45FBF}"/>
                    </a:ext>
                  </a:extLst>
                </p14:cNvPr>
                <p14:cNvContentPartPr/>
                <p14:nvPr/>
              </p14:nvContentPartPr>
              <p14:xfrm>
                <a:off x="6280761" y="1645556"/>
                <a:ext cx="136080" cy="3186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BB627EF-F2E0-43E4-ADAA-892B45D45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3121" y="1627556"/>
                  <a:ext cx="171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FC3F7B55-0DC4-4C7C-8221-C3F6B3CCCF69}"/>
                    </a:ext>
                  </a:extLst>
                </p14:cNvPr>
                <p14:cNvContentPartPr/>
                <p14:nvPr/>
              </p14:nvContentPartPr>
              <p14:xfrm>
                <a:off x="6329001" y="1665716"/>
                <a:ext cx="165240" cy="723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FC3F7B55-0DC4-4C7C-8221-C3F6B3CCCF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1001" y="1647716"/>
                  <a:ext cx="2008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31146D7-456B-471A-8E16-A5ECCB63D82C}"/>
              </a:ext>
            </a:extLst>
          </p:cNvPr>
          <p:cNvGrpSpPr/>
          <p:nvPr/>
        </p:nvGrpSpPr>
        <p:grpSpPr>
          <a:xfrm>
            <a:off x="661521" y="2329196"/>
            <a:ext cx="453240" cy="403200"/>
            <a:chOff x="661521" y="2329196"/>
            <a:chExt cx="45324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4396C8E7-6AD1-4270-8DE2-48785E10453B}"/>
                    </a:ext>
                  </a:extLst>
                </p14:cNvPr>
                <p14:cNvContentPartPr/>
                <p14:nvPr/>
              </p14:nvContentPartPr>
              <p14:xfrm>
                <a:off x="661521" y="2429636"/>
                <a:ext cx="192240" cy="428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4396C8E7-6AD1-4270-8DE2-48785E1045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3521" y="2411996"/>
                  <a:ext cx="227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0437940D-CD33-4483-BDA7-9E6DA0834B93}"/>
                    </a:ext>
                  </a:extLst>
                </p14:cNvPr>
                <p14:cNvContentPartPr/>
                <p14:nvPr/>
              </p14:nvContentPartPr>
              <p14:xfrm>
                <a:off x="745401" y="2329196"/>
                <a:ext cx="46080" cy="36180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0437940D-CD33-4483-BDA7-9E6DA0834B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7401" y="2311556"/>
                  <a:ext cx="817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B893C914-57E7-40FA-AB8F-DC199E828D4E}"/>
                    </a:ext>
                  </a:extLst>
                </p14:cNvPr>
                <p14:cNvContentPartPr/>
                <p14:nvPr/>
              </p14:nvContentPartPr>
              <p14:xfrm>
                <a:off x="823161" y="2490476"/>
                <a:ext cx="291600" cy="18504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B893C914-57E7-40FA-AB8F-DC199E828D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5521" y="2472836"/>
                  <a:ext cx="327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5E4B3B44-6352-4E44-8C4B-520515E67264}"/>
                    </a:ext>
                  </a:extLst>
                </p14:cNvPr>
                <p14:cNvContentPartPr/>
                <p14:nvPr/>
              </p14:nvContentPartPr>
              <p14:xfrm>
                <a:off x="1026561" y="2333156"/>
                <a:ext cx="28080" cy="3992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5E4B3B44-6352-4E44-8C4B-520515E672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8561" y="2315516"/>
                  <a:ext cx="637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16F8F2F-6A02-43A9-95DD-DCE02FF17BB7}"/>
              </a:ext>
            </a:extLst>
          </p:cNvPr>
          <p:cNvGrpSpPr/>
          <p:nvPr/>
        </p:nvGrpSpPr>
        <p:grpSpPr>
          <a:xfrm>
            <a:off x="639561" y="3245396"/>
            <a:ext cx="504360" cy="473400"/>
            <a:chOff x="639561" y="3245396"/>
            <a:chExt cx="50436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0C858D0C-1997-460C-90C4-A17286F0D25B}"/>
                    </a:ext>
                  </a:extLst>
                </p14:cNvPr>
                <p14:cNvContentPartPr/>
                <p14:nvPr/>
              </p14:nvContentPartPr>
              <p14:xfrm>
                <a:off x="639561" y="3356996"/>
                <a:ext cx="24840" cy="36180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0C858D0C-1997-460C-90C4-A17286F0D2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1561" y="3338996"/>
                  <a:ext cx="60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3A26D591-707E-4194-8FEE-6B2CC8F2E242}"/>
                    </a:ext>
                  </a:extLst>
                </p14:cNvPr>
                <p14:cNvContentPartPr/>
                <p14:nvPr/>
              </p14:nvContentPartPr>
              <p14:xfrm>
                <a:off x="659721" y="3347276"/>
                <a:ext cx="72000" cy="15552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3A26D591-707E-4194-8FEE-6B2CC8F2E2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2081" y="3329276"/>
                  <a:ext cx="107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456A81FA-727B-4FBC-924D-8C11D34E45EF}"/>
                    </a:ext>
                  </a:extLst>
                </p14:cNvPr>
                <p14:cNvContentPartPr/>
                <p14:nvPr/>
              </p14:nvContentPartPr>
              <p14:xfrm>
                <a:off x="794721" y="3357716"/>
                <a:ext cx="321840" cy="17100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456A81FA-727B-4FBC-924D-8C11D34E45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6721" y="3339716"/>
                  <a:ext cx="357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8C806157-D082-4697-9885-D733614DCEBD}"/>
                    </a:ext>
                  </a:extLst>
                </p14:cNvPr>
                <p14:cNvContentPartPr/>
                <p14:nvPr/>
              </p14:nvContentPartPr>
              <p14:xfrm>
                <a:off x="1033401" y="3245396"/>
                <a:ext cx="110520" cy="34344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8C806157-D082-4697-9885-D733614DCE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5401" y="3227756"/>
                  <a:ext cx="14616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4D2496C-38FF-47FB-9C5D-A18B9C685BD9}"/>
              </a:ext>
            </a:extLst>
          </p:cNvPr>
          <p:cNvGrpSpPr/>
          <p:nvPr/>
        </p:nvGrpSpPr>
        <p:grpSpPr>
          <a:xfrm>
            <a:off x="2146881" y="3268076"/>
            <a:ext cx="1389960" cy="514440"/>
            <a:chOff x="2146881" y="3268076"/>
            <a:chExt cx="138996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FC5328F1-BFBF-4A25-809F-C73E7B4CF34A}"/>
                    </a:ext>
                  </a:extLst>
                </p14:cNvPr>
                <p14:cNvContentPartPr/>
                <p14:nvPr/>
              </p14:nvContentPartPr>
              <p14:xfrm>
                <a:off x="2146881" y="3476516"/>
                <a:ext cx="203040" cy="24876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FC5328F1-BFBF-4A25-809F-C73E7B4CF3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8881" y="3458516"/>
                  <a:ext cx="238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E912B7B6-F232-4CE8-895E-2DC12CCD4897}"/>
                    </a:ext>
                  </a:extLst>
                </p14:cNvPr>
                <p14:cNvContentPartPr/>
                <p14:nvPr/>
              </p14:nvContentPartPr>
              <p14:xfrm>
                <a:off x="2667441" y="3268076"/>
                <a:ext cx="224280" cy="51264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E912B7B6-F232-4CE8-895E-2DC12CCD48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49801" y="3250076"/>
                  <a:ext cx="2599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CC2E7AE7-4415-4E70-BC33-1D59A6A50EF7}"/>
                    </a:ext>
                  </a:extLst>
                </p14:cNvPr>
                <p14:cNvContentPartPr/>
                <p14:nvPr/>
              </p14:nvContentPartPr>
              <p14:xfrm>
                <a:off x="3317241" y="3485876"/>
                <a:ext cx="219600" cy="2966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CC2E7AE7-4415-4E70-BC33-1D59A6A50EF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99241" y="3467876"/>
                  <a:ext cx="25524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A365802-5BD6-4A3A-BF47-2E3DAD089993}"/>
                  </a:ext>
                </a:extLst>
              </p14:cNvPr>
              <p14:cNvContentPartPr/>
              <p14:nvPr/>
            </p14:nvContentPartPr>
            <p14:xfrm>
              <a:off x="2059761" y="2481116"/>
              <a:ext cx="242640" cy="24984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A365802-5BD6-4A3A-BF47-2E3DAD0899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42121" y="2463476"/>
                <a:ext cx="278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86B91970-7EBD-49AA-AFD4-C2E65C8912B0}"/>
                  </a:ext>
                </a:extLst>
              </p14:cNvPr>
              <p14:cNvContentPartPr/>
              <p14:nvPr/>
            </p14:nvContentPartPr>
            <p14:xfrm>
              <a:off x="2692641" y="2246036"/>
              <a:ext cx="154440" cy="38592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86B91970-7EBD-49AA-AFD4-C2E65C8912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74641" y="2228396"/>
                <a:ext cx="1900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8225C03E-598C-4EFE-86CC-D79105FDB23D}"/>
                  </a:ext>
                </a:extLst>
              </p14:cNvPr>
              <p14:cNvContentPartPr/>
              <p14:nvPr/>
            </p14:nvContentPartPr>
            <p14:xfrm>
              <a:off x="3441441" y="2426756"/>
              <a:ext cx="248400" cy="23004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8225C03E-598C-4EFE-86CC-D79105FDB2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23801" y="2408756"/>
                <a:ext cx="284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4F7EE4EB-8747-40EE-9F9F-FA3CBABA9C28}"/>
                  </a:ext>
                </a:extLst>
              </p14:cNvPr>
              <p14:cNvContentPartPr/>
              <p14:nvPr/>
            </p14:nvContentPartPr>
            <p14:xfrm>
              <a:off x="4255761" y="2245316"/>
              <a:ext cx="176040" cy="47988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4F7EE4EB-8747-40EE-9F9F-FA3CBABA9C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37761" y="2227316"/>
                <a:ext cx="2116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B3904350-8D20-433C-A936-83D83D597B39}"/>
                  </a:ext>
                </a:extLst>
              </p14:cNvPr>
              <p14:cNvContentPartPr/>
              <p14:nvPr/>
            </p14:nvContentPartPr>
            <p14:xfrm>
              <a:off x="5148921" y="2459156"/>
              <a:ext cx="277200" cy="27144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B3904350-8D20-433C-A936-83D83D597B3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31281" y="2441516"/>
                <a:ext cx="31284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E2B8D593-0A5F-40FA-92C0-4A4D40CE9AB9}"/>
              </a:ext>
            </a:extLst>
          </p:cNvPr>
          <p:cNvGrpSpPr/>
          <p:nvPr/>
        </p:nvGrpSpPr>
        <p:grpSpPr>
          <a:xfrm>
            <a:off x="6074841" y="2233076"/>
            <a:ext cx="290520" cy="550800"/>
            <a:chOff x="6074841" y="2233076"/>
            <a:chExt cx="29052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95245C4A-221F-4827-917B-FD934DE8ADDD}"/>
                    </a:ext>
                  </a:extLst>
                </p14:cNvPr>
                <p14:cNvContentPartPr/>
                <p14:nvPr/>
              </p14:nvContentPartPr>
              <p14:xfrm>
                <a:off x="6076281" y="2233076"/>
                <a:ext cx="289080" cy="55080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95245C4A-221F-4827-917B-FD934DE8AD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58641" y="2215436"/>
                  <a:ext cx="3247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37A8F9A9-47FF-4474-8AA4-E647FF5C8D36}"/>
                    </a:ext>
                  </a:extLst>
                </p14:cNvPr>
                <p14:cNvContentPartPr/>
                <p14:nvPr/>
              </p14:nvContentPartPr>
              <p14:xfrm>
                <a:off x="6074841" y="2604956"/>
                <a:ext cx="212760" cy="5544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37A8F9A9-47FF-4474-8AA4-E647FF5C8D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56841" y="2586956"/>
                  <a:ext cx="24840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086ABF09-A39A-491F-9773-0CF557E26939}"/>
                  </a:ext>
                </a:extLst>
              </p14:cNvPr>
              <p14:cNvContentPartPr/>
              <p14:nvPr/>
            </p14:nvContentPartPr>
            <p14:xfrm>
              <a:off x="1903161" y="3094196"/>
              <a:ext cx="1673280" cy="9291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086ABF09-A39A-491F-9773-0CF557E269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94521" y="3085196"/>
                <a:ext cx="169092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1E771048-C4F2-4636-9D46-52CCD738B4A7}"/>
                  </a:ext>
                </a:extLst>
              </p14:cNvPr>
              <p14:cNvContentPartPr/>
              <p14:nvPr/>
            </p14:nvContentPartPr>
            <p14:xfrm>
              <a:off x="3297441" y="2182316"/>
              <a:ext cx="2161800" cy="72144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1E771048-C4F2-4636-9D46-52CCD738B4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88441" y="2173676"/>
                <a:ext cx="217944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1AC141D9-94C7-462C-967F-DFA7322336E9}"/>
                  </a:ext>
                </a:extLst>
              </p14:cNvPr>
              <p14:cNvContentPartPr/>
              <p14:nvPr/>
            </p14:nvContentPartPr>
            <p14:xfrm>
              <a:off x="3613521" y="2855876"/>
              <a:ext cx="165240" cy="40860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1AC141D9-94C7-462C-967F-DFA7322336E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04521" y="2847236"/>
                <a:ext cx="1828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ADC84CFB-7CBA-4284-9309-89830C10FC31}"/>
                  </a:ext>
                </a:extLst>
              </p14:cNvPr>
              <p14:cNvContentPartPr/>
              <p14:nvPr/>
            </p14:nvContentPartPr>
            <p14:xfrm>
              <a:off x="3434601" y="1339916"/>
              <a:ext cx="670320" cy="69984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ADC84CFB-7CBA-4284-9309-89830C10FC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25601" y="1330916"/>
                <a:ext cx="68796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EAF4BE08-294F-4440-9DEC-A91F8A4350B2}"/>
                  </a:ext>
                </a:extLst>
              </p14:cNvPr>
              <p14:cNvContentPartPr/>
              <p14:nvPr/>
            </p14:nvContentPartPr>
            <p14:xfrm>
              <a:off x="1897401" y="3242516"/>
              <a:ext cx="626040" cy="67716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EAF4BE08-294F-4440-9DEC-A91F8A4350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88401" y="3233516"/>
                <a:ext cx="643680" cy="69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899E2CD2-1D24-4E7F-BAAC-6834FCE875BB}"/>
              </a:ext>
            </a:extLst>
          </p:cNvPr>
          <p:cNvGrpSpPr/>
          <p:nvPr/>
        </p:nvGrpSpPr>
        <p:grpSpPr>
          <a:xfrm>
            <a:off x="3281601" y="1869476"/>
            <a:ext cx="487080" cy="996480"/>
            <a:chOff x="3281601" y="1869476"/>
            <a:chExt cx="48708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22DB6B42-3D51-440A-9C5F-8D03E665A24B}"/>
                    </a:ext>
                  </a:extLst>
                </p14:cNvPr>
                <p14:cNvContentPartPr/>
                <p14:nvPr/>
              </p14:nvContentPartPr>
              <p14:xfrm>
                <a:off x="3281601" y="2322716"/>
                <a:ext cx="487080" cy="54324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22DB6B42-3D51-440A-9C5F-8D03E665A2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2601" y="2314076"/>
                  <a:ext cx="5047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464F9924-7906-46D7-9D3A-26804BBE951A}"/>
                    </a:ext>
                  </a:extLst>
                </p14:cNvPr>
                <p14:cNvContentPartPr/>
                <p14:nvPr/>
              </p14:nvContentPartPr>
              <p14:xfrm>
                <a:off x="3499761" y="1895756"/>
                <a:ext cx="144360" cy="9684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464F9924-7906-46D7-9D3A-26804BBE95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1121" y="1887116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890F7EBE-EE7A-4CC2-AB68-A64EBB2BC300}"/>
                    </a:ext>
                  </a:extLst>
                </p14:cNvPr>
                <p14:cNvContentPartPr/>
                <p14:nvPr/>
              </p14:nvContentPartPr>
              <p14:xfrm>
                <a:off x="3572841" y="1898996"/>
                <a:ext cx="38880" cy="35892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890F7EBE-EE7A-4CC2-AB68-A64EBB2BC3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64201" y="1890356"/>
                  <a:ext cx="56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53E4AA4F-C562-4B60-8722-6B6C51CA717F}"/>
                    </a:ext>
                  </a:extLst>
                </p14:cNvPr>
                <p14:cNvContentPartPr/>
                <p14:nvPr/>
              </p14:nvContentPartPr>
              <p14:xfrm>
                <a:off x="3481401" y="2182676"/>
                <a:ext cx="172800" cy="10800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53E4AA4F-C562-4B60-8722-6B6C51CA71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72401" y="2173676"/>
                  <a:ext cx="190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9083B28A-A549-48D0-A57F-3803BE1B0A34}"/>
                    </a:ext>
                  </a:extLst>
                </p14:cNvPr>
                <p14:cNvContentPartPr/>
                <p14:nvPr/>
              </p14:nvContentPartPr>
              <p14:xfrm>
                <a:off x="3512361" y="1869476"/>
                <a:ext cx="159480" cy="12744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9083B28A-A549-48D0-A57F-3803BE1B0A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03721" y="1860836"/>
                  <a:ext cx="17712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6D0D4B74-0A36-4601-A45B-96719B233FEF}"/>
                  </a:ext>
                </a:extLst>
              </p14:cNvPr>
              <p14:cNvContentPartPr/>
              <p14:nvPr/>
            </p14:nvContentPartPr>
            <p14:xfrm>
              <a:off x="1911801" y="3248996"/>
              <a:ext cx="644400" cy="63180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6D0D4B74-0A36-4601-A45B-96719B233FE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03161" y="3240356"/>
                <a:ext cx="662040" cy="649440"/>
              </a:xfrm>
              <a:prstGeom prst="rect">
                <a:avLst/>
              </a:prstGeom>
            </p:spPr>
          </p:pic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E7850869-4D31-4606-9B81-D875729D6CE2}"/>
              </a:ext>
            </a:extLst>
          </p:cNvPr>
          <p:cNvSpPr txBox="1"/>
          <p:nvPr/>
        </p:nvSpPr>
        <p:spPr>
          <a:xfrm>
            <a:off x="7635081" y="1922150"/>
            <a:ext cx="399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CN" altLang="en-US" dirty="0"/>
              <a:t>找到 返回</a:t>
            </a:r>
            <a:r>
              <a:rPr lang="en-US" altLang="zh-CN" dirty="0"/>
              <a:t>pat</a:t>
            </a:r>
            <a:r>
              <a:rPr lang="zh-CN" altLang="en-US" dirty="0"/>
              <a:t>串第一个字在</a:t>
            </a:r>
            <a:r>
              <a:rPr lang="en-US" altLang="zh-CN" dirty="0"/>
              <a:t>txt</a:t>
            </a:r>
            <a:r>
              <a:rPr lang="zh-CN" altLang="en-US" dirty="0"/>
              <a:t>串里</a:t>
            </a:r>
            <a:r>
              <a:rPr lang="en-US" altLang="zh-CN" dirty="0"/>
              <a:t>  </a:t>
            </a:r>
            <a:r>
              <a:rPr lang="zh-CN" altLang="en-US" dirty="0"/>
              <a:t>对应的号码</a:t>
            </a:r>
            <a:endParaRPr lang="zh-TW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DE437FA-4AB6-47E9-99FA-7E984EC5104A}"/>
              </a:ext>
            </a:extLst>
          </p:cNvPr>
          <p:cNvSpPr txBox="1"/>
          <p:nvPr/>
        </p:nvSpPr>
        <p:spPr>
          <a:xfrm>
            <a:off x="7635081" y="27838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</a:t>
            </a:r>
            <a:r>
              <a:rPr lang="zh-CN" altLang="en-US" dirty="0"/>
              <a:t>找不到返回</a:t>
            </a:r>
            <a:r>
              <a:rPr lang="en-US" altLang="zh-CN" dirty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FFD82-7525-4EFC-80B0-3606E77B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2023/10/18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1728F9-56CB-4BD0-98CA-101C71C6F5AA}"/>
              </a:ext>
            </a:extLst>
          </p:cNvPr>
          <p:cNvSpPr txBox="1"/>
          <p:nvPr/>
        </p:nvSpPr>
        <p:spPr>
          <a:xfrm>
            <a:off x="510988" y="815788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解法：暴力解法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E58A2DC7-C955-4411-A137-FC36C75217C0}"/>
                  </a:ext>
                </a:extLst>
              </p14:cNvPr>
              <p14:cNvContentPartPr/>
              <p14:nvPr/>
            </p14:nvContentPartPr>
            <p14:xfrm>
              <a:off x="2083701" y="1661929"/>
              <a:ext cx="199440" cy="3902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E58A2DC7-C955-4411-A137-FC36C75217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061" y="1643929"/>
                <a:ext cx="2350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0451057-1B1D-4FDC-A8E4-BCF01EEE2B70}"/>
                  </a:ext>
                </a:extLst>
              </p14:cNvPr>
              <p14:cNvContentPartPr/>
              <p14:nvPr/>
            </p14:nvContentPartPr>
            <p14:xfrm>
              <a:off x="2390421" y="1802689"/>
              <a:ext cx="213480" cy="2246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0451057-1B1D-4FDC-A8E4-BCF01EEE2B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421" y="1785049"/>
                <a:ext cx="2491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05AE635-D2DE-4E71-BE30-10BEA21275A7}"/>
                  </a:ext>
                </a:extLst>
              </p14:cNvPr>
              <p14:cNvContentPartPr/>
              <p14:nvPr/>
            </p14:nvContentPartPr>
            <p14:xfrm>
              <a:off x="2679861" y="1642489"/>
              <a:ext cx="141120" cy="3906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05AE635-D2DE-4E71-BE30-10BEA212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2221" y="1624489"/>
                <a:ext cx="1767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BDF1B48-6C07-4BE9-81BD-13CD4C095A44}"/>
                  </a:ext>
                </a:extLst>
              </p14:cNvPr>
              <p14:cNvContentPartPr/>
              <p14:nvPr/>
            </p14:nvContentPartPr>
            <p14:xfrm>
              <a:off x="2917821" y="1802329"/>
              <a:ext cx="177120" cy="2397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BDF1B48-6C07-4BE9-81BD-13CD4C095A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9821" y="1784329"/>
                <a:ext cx="21276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5716B4-E1F8-4938-8B41-763B6BAB7107}"/>
              </a:ext>
            </a:extLst>
          </p:cNvPr>
          <p:cNvGrpSpPr/>
          <p:nvPr/>
        </p:nvGrpSpPr>
        <p:grpSpPr>
          <a:xfrm>
            <a:off x="1183341" y="1813489"/>
            <a:ext cx="823320" cy="612000"/>
            <a:chOff x="1183341" y="1813489"/>
            <a:chExt cx="82332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ABE2BE7-B075-4C01-A92D-8132D6A0C5FE}"/>
                    </a:ext>
                  </a:extLst>
                </p14:cNvPr>
                <p14:cNvContentPartPr/>
                <p14:nvPr/>
              </p14:nvContentPartPr>
              <p14:xfrm>
                <a:off x="1183341" y="1821769"/>
                <a:ext cx="209880" cy="2235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ABE2BE7-B075-4C01-A92D-8132D6A0C5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5341" y="1803769"/>
                  <a:ext cx="245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574B56BB-6316-40EA-B576-A886B4B9B1D2}"/>
                    </a:ext>
                  </a:extLst>
                </p14:cNvPr>
                <p14:cNvContentPartPr/>
                <p14:nvPr/>
              </p14:nvContentPartPr>
              <p14:xfrm>
                <a:off x="1474581" y="1815289"/>
                <a:ext cx="211320" cy="22176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574B56BB-6316-40EA-B576-A886B4B9B1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6581" y="1797649"/>
                  <a:ext cx="246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6A58FB3-46B8-4DA8-A5F6-343B0F76A35A}"/>
                    </a:ext>
                  </a:extLst>
                </p14:cNvPr>
                <p14:cNvContentPartPr/>
                <p14:nvPr/>
              </p14:nvContentPartPr>
              <p14:xfrm>
                <a:off x="1779861" y="1813489"/>
                <a:ext cx="226800" cy="2264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6A58FB3-46B8-4DA8-A5F6-343B0F76A3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1861" y="1795849"/>
                  <a:ext cx="262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06849D8A-2570-4A3D-AEAD-67BAE634E028}"/>
                    </a:ext>
                  </a:extLst>
                </p14:cNvPr>
                <p14:cNvContentPartPr/>
                <p14:nvPr/>
              </p14:nvContentPartPr>
              <p14:xfrm>
                <a:off x="1220421" y="2223169"/>
                <a:ext cx="188280" cy="18792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06849D8A-2570-4A3D-AEAD-67BAE634E0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2421" y="2205169"/>
                  <a:ext cx="223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08D26DEA-6DB7-4C87-BE51-67CF8C82BC8C}"/>
                    </a:ext>
                  </a:extLst>
                </p14:cNvPr>
                <p14:cNvContentPartPr/>
                <p14:nvPr/>
              </p14:nvContentPartPr>
              <p14:xfrm>
                <a:off x="1500501" y="2136409"/>
                <a:ext cx="132840" cy="2890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08D26DEA-6DB7-4C87-BE51-67CF8C82BC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2501" y="2118409"/>
                  <a:ext cx="168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6FA15F3-E3AE-4E4C-89FB-1ABB78AD3C9F}"/>
                    </a:ext>
                  </a:extLst>
                </p14:cNvPr>
                <p14:cNvContentPartPr/>
                <p14:nvPr/>
              </p14:nvContentPartPr>
              <p14:xfrm>
                <a:off x="1764741" y="2203369"/>
                <a:ext cx="145800" cy="19764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6FA15F3-E3AE-4E4C-89FB-1ABB78AD3C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7101" y="2185369"/>
                  <a:ext cx="18144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B3A109E-A593-4756-835A-22D542935D2F}"/>
              </a:ext>
            </a:extLst>
          </p:cNvPr>
          <p:cNvGrpSpPr/>
          <p:nvPr/>
        </p:nvGrpSpPr>
        <p:grpSpPr>
          <a:xfrm>
            <a:off x="1208541" y="2542489"/>
            <a:ext cx="129960" cy="279000"/>
            <a:chOff x="1208541" y="2542489"/>
            <a:chExt cx="1299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CA74AD30-5613-4BD9-9CC4-E011DFC92B38}"/>
                    </a:ext>
                  </a:extLst>
                </p14:cNvPr>
                <p14:cNvContentPartPr/>
                <p14:nvPr/>
              </p14:nvContentPartPr>
              <p14:xfrm>
                <a:off x="1268661" y="2550769"/>
                <a:ext cx="13680" cy="2707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CA74AD30-5613-4BD9-9CC4-E011DFC92B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0021" y="2541769"/>
                  <a:ext cx="31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99C2849D-BEB5-4D6D-8D12-3091FA169245}"/>
                    </a:ext>
                  </a:extLst>
                </p14:cNvPr>
                <p14:cNvContentPartPr/>
                <p14:nvPr/>
              </p14:nvContentPartPr>
              <p14:xfrm>
                <a:off x="1208541" y="2542489"/>
                <a:ext cx="129960" cy="925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99C2849D-BEB5-4D6D-8D12-3091FA1692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9901" y="2533849"/>
                  <a:ext cx="1476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15DD70D-5D51-42E2-B809-EB75F9F366B3}"/>
              </a:ext>
            </a:extLst>
          </p:cNvPr>
          <p:cNvGrpSpPr/>
          <p:nvPr/>
        </p:nvGrpSpPr>
        <p:grpSpPr>
          <a:xfrm>
            <a:off x="1108821" y="2934169"/>
            <a:ext cx="74160" cy="257400"/>
            <a:chOff x="1108821" y="2934169"/>
            <a:chExt cx="7416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8F493187-3829-46FB-8692-388B258924F3}"/>
                    </a:ext>
                  </a:extLst>
                </p14:cNvPr>
                <p14:cNvContentPartPr/>
                <p14:nvPr/>
              </p14:nvContentPartPr>
              <p14:xfrm>
                <a:off x="1108821" y="3009049"/>
                <a:ext cx="74160" cy="18252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8F493187-3829-46FB-8692-388B258924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9821" y="3000049"/>
                  <a:ext cx="91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379D9E3-85A6-4A56-B496-3E43F4A82069}"/>
                    </a:ext>
                  </a:extLst>
                </p14:cNvPr>
                <p14:cNvContentPartPr/>
                <p14:nvPr/>
              </p14:nvContentPartPr>
              <p14:xfrm>
                <a:off x="1141221" y="2934169"/>
                <a:ext cx="36000" cy="651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379D9E3-85A6-4A56-B496-3E43F4A820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2581" y="2925529"/>
                  <a:ext cx="5364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87140B6-B651-4CB8-961D-836673D166BD}"/>
              </a:ext>
            </a:extLst>
          </p:cNvPr>
          <p:cNvGrpSpPr/>
          <p:nvPr/>
        </p:nvGrpSpPr>
        <p:grpSpPr>
          <a:xfrm>
            <a:off x="1040781" y="1332529"/>
            <a:ext cx="252720" cy="319320"/>
            <a:chOff x="1040781" y="1332529"/>
            <a:chExt cx="25272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7BB5C111-96FA-415B-BA20-DD2D0F73A0FB}"/>
                    </a:ext>
                  </a:extLst>
                </p14:cNvPr>
                <p14:cNvContentPartPr/>
                <p14:nvPr/>
              </p14:nvContentPartPr>
              <p14:xfrm>
                <a:off x="1234101" y="1406329"/>
                <a:ext cx="9000" cy="2268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7BB5C111-96FA-415B-BA20-DD2D0F73A0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25101" y="1397689"/>
                  <a:ext cx="26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DF3A7BE5-F491-45B8-ABAD-28270EBE78AA}"/>
                    </a:ext>
                  </a:extLst>
                </p14:cNvPr>
                <p14:cNvContentPartPr/>
                <p14:nvPr/>
              </p14:nvContentPartPr>
              <p14:xfrm>
                <a:off x="1168941" y="1574449"/>
                <a:ext cx="124560" cy="774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DF3A7BE5-F491-45B8-ABAD-28270EBE78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9941" y="1565449"/>
                  <a:ext cx="142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BB1DBA07-ED74-4B3B-B077-084CD5F60952}"/>
                    </a:ext>
                  </a:extLst>
                </p14:cNvPr>
                <p14:cNvContentPartPr/>
                <p14:nvPr/>
              </p14:nvContentPartPr>
              <p14:xfrm>
                <a:off x="1040781" y="1416049"/>
                <a:ext cx="70200" cy="1184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BB1DBA07-ED74-4B3B-B077-084CD5F609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2141" y="1407049"/>
                  <a:ext cx="87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C137F02-F95F-4E28-860D-0DBAC3A3A8BC}"/>
                    </a:ext>
                  </a:extLst>
                </p14:cNvPr>
                <p14:cNvContentPartPr/>
                <p14:nvPr/>
              </p14:nvContentPartPr>
              <p14:xfrm>
                <a:off x="1040781" y="1332529"/>
                <a:ext cx="18000" cy="385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C137F02-F95F-4E28-860D-0DBAC3A3A8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2141" y="1323529"/>
                  <a:ext cx="35640" cy="5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E395508D-6069-465E-BEDA-78826B3FFF6E}"/>
              </a:ext>
            </a:extLst>
          </p:cNvPr>
          <p:cNvSpPr txBox="1"/>
          <p:nvPr/>
        </p:nvSpPr>
        <p:spPr>
          <a:xfrm>
            <a:off x="3917576" y="1371049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i</a:t>
            </a:r>
            <a:r>
              <a:rPr lang="en-US" altLang="zh-CN" dirty="0"/>
              <a:t> j</a:t>
            </a:r>
            <a:r>
              <a:rPr lang="zh-CN" altLang="en-US" dirty="0"/>
              <a:t>一样， </a:t>
            </a:r>
            <a:r>
              <a:rPr lang="en-US" altLang="zh-CN" dirty="0" err="1"/>
              <a:t>ij</a:t>
            </a:r>
            <a:r>
              <a:rPr lang="zh-CN" altLang="en-US" dirty="0"/>
              <a:t>向右移动</a:t>
            </a:r>
            <a:r>
              <a:rPr lang="en-US" altLang="zh-CN" dirty="0"/>
              <a:t>·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D0A388EF-981B-4DAB-A7F3-C015CC742BD4}"/>
                  </a:ext>
                </a:extLst>
              </p14:cNvPr>
              <p14:cNvContentPartPr/>
              <p14:nvPr/>
            </p14:nvContentPartPr>
            <p14:xfrm>
              <a:off x="4929501" y="4391449"/>
              <a:ext cx="2206800" cy="208404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D0A388EF-981B-4DAB-A7F3-C015CC742B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5861" y="4283809"/>
                <a:ext cx="2314440" cy="22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2071F71-35AC-4E4D-AC8F-9A4E1E05797B}"/>
                  </a:ext>
                </a:extLst>
              </p14:cNvPr>
              <p14:cNvContentPartPr/>
              <p14:nvPr/>
            </p14:nvContentPartPr>
            <p14:xfrm>
              <a:off x="5331621" y="4874929"/>
              <a:ext cx="1449720" cy="113760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2071F71-35AC-4E4D-AC8F-9A4E1E0579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77621" y="4766929"/>
                <a:ext cx="1557360" cy="135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组合 74">
            <a:extLst>
              <a:ext uri="{FF2B5EF4-FFF2-40B4-BE49-F238E27FC236}">
                <a16:creationId xmlns:a16="http://schemas.microsoft.com/office/drawing/2014/main" id="{0930362D-B6C6-48C1-9CCE-CB51BC77554B}"/>
              </a:ext>
            </a:extLst>
          </p:cNvPr>
          <p:cNvGrpSpPr/>
          <p:nvPr/>
        </p:nvGrpSpPr>
        <p:grpSpPr>
          <a:xfrm>
            <a:off x="5491461" y="5076889"/>
            <a:ext cx="800640" cy="872280"/>
            <a:chOff x="5491461" y="5076889"/>
            <a:chExt cx="800640" cy="8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CF784AB0-0BC6-42F1-B5E4-2C051623B382}"/>
                    </a:ext>
                  </a:extLst>
                </p14:cNvPr>
                <p14:cNvContentPartPr/>
                <p14:nvPr/>
              </p14:nvContentPartPr>
              <p14:xfrm>
                <a:off x="5491461" y="5381809"/>
                <a:ext cx="31680" cy="10224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CF784AB0-0BC6-42F1-B5E4-2C051623B3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3821" y="5364169"/>
                  <a:ext cx="67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7EE8D426-F8F3-4253-B8B7-BD480A5316CA}"/>
                    </a:ext>
                  </a:extLst>
                </p14:cNvPr>
                <p14:cNvContentPartPr/>
                <p14:nvPr/>
              </p14:nvContentPartPr>
              <p14:xfrm>
                <a:off x="5618901" y="5328889"/>
                <a:ext cx="76680" cy="9648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7EE8D426-F8F3-4253-B8B7-BD480A5316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01261" y="5310889"/>
                  <a:ext cx="112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F27BD546-9B03-4636-920A-B0EED3CFA85D}"/>
                    </a:ext>
                  </a:extLst>
                </p14:cNvPr>
                <p14:cNvContentPartPr/>
                <p14:nvPr/>
              </p14:nvContentPartPr>
              <p14:xfrm>
                <a:off x="5580021" y="5089129"/>
                <a:ext cx="52920" cy="69876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F27BD546-9B03-4636-920A-B0EED3CFA8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62381" y="5071129"/>
                  <a:ext cx="885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37D465D1-EE3D-485D-B9E3-361F754C1E3B}"/>
                    </a:ext>
                  </a:extLst>
                </p14:cNvPr>
                <p14:cNvContentPartPr/>
                <p14:nvPr/>
              </p14:nvContentPartPr>
              <p14:xfrm>
                <a:off x="5829141" y="5099929"/>
                <a:ext cx="53640" cy="26856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37D465D1-EE3D-485D-B9E3-361F754C1E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11141" y="5081929"/>
                  <a:ext cx="89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35D9A560-F91E-41C7-95BB-91C1467193A1}"/>
                    </a:ext>
                  </a:extLst>
                </p14:cNvPr>
                <p14:cNvContentPartPr/>
                <p14:nvPr/>
              </p14:nvContentPartPr>
              <p14:xfrm>
                <a:off x="5840661" y="5076889"/>
                <a:ext cx="272520" cy="29304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35D9A560-F91E-41C7-95BB-91C1467193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3021" y="5059249"/>
                  <a:ext cx="308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FCA74F5A-8B93-41F4-9893-4B9FD142CCCF}"/>
                    </a:ext>
                  </a:extLst>
                </p14:cNvPr>
                <p14:cNvContentPartPr/>
                <p14:nvPr/>
              </p14:nvContentPartPr>
              <p14:xfrm>
                <a:off x="5879901" y="5244649"/>
                <a:ext cx="189720" cy="1101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FCA74F5A-8B93-41F4-9893-4B9FD142CC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62261" y="5227009"/>
                  <a:ext cx="225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74B2FF28-27C2-424D-9F4E-9AFAD5A61AD9}"/>
                    </a:ext>
                  </a:extLst>
                </p14:cNvPr>
                <p14:cNvContentPartPr/>
                <p14:nvPr/>
              </p14:nvContentPartPr>
              <p14:xfrm>
                <a:off x="5758941" y="5396929"/>
                <a:ext cx="521280" cy="16884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74B2FF28-27C2-424D-9F4E-9AFAD5A61A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0941" y="5379289"/>
                  <a:ext cx="55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76A0447E-826D-4724-874C-49DE7764F753}"/>
                    </a:ext>
                  </a:extLst>
                </p14:cNvPr>
                <p14:cNvContentPartPr/>
                <p14:nvPr/>
              </p14:nvContentPartPr>
              <p14:xfrm>
                <a:off x="5870181" y="5448409"/>
                <a:ext cx="96480" cy="1425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76A0447E-826D-4724-874C-49DE7764F7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52541" y="5430409"/>
                  <a:ext cx="132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F8382BCA-432C-48CF-9AD5-0FABF8281AA7}"/>
                    </a:ext>
                  </a:extLst>
                </p14:cNvPr>
                <p14:cNvContentPartPr/>
                <p14:nvPr/>
              </p14:nvContentPartPr>
              <p14:xfrm>
                <a:off x="5821221" y="5427169"/>
                <a:ext cx="297000" cy="18324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F8382BCA-432C-48CF-9AD5-0FABF8281A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03221" y="5409529"/>
                  <a:ext cx="332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C201C9E9-7B45-4F1F-8F00-04DE4C70AB01}"/>
                    </a:ext>
                  </a:extLst>
                </p14:cNvPr>
                <p14:cNvContentPartPr/>
                <p14:nvPr/>
              </p14:nvContentPartPr>
              <p14:xfrm>
                <a:off x="5874501" y="5635609"/>
                <a:ext cx="213840" cy="2145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C201C9E9-7B45-4F1F-8F00-04DE4C70AB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56861" y="5617609"/>
                  <a:ext cx="249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46B026F7-A60D-498E-87FA-0F1787B7582E}"/>
                    </a:ext>
                  </a:extLst>
                </p14:cNvPr>
                <p14:cNvContentPartPr/>
                <p14:nvPr/>
              </p14:nvContentPartPr>
              <p14:xfrm>
                <a:off x="5857941" y="5703649"/>
                <a:ext cx="434160" cy="24552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46B026F7-A60D-498E-87FA-0F1787B758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39941" y="5686009"/>
                  <a:ext cx="46980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076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7657F-DC2D-4E5E-9534-AA4345FF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2023/10/18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85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{4025A7EE-B037-40F4-8846-2FDE2EF0E219}tf33552983_win32</Template>
  <TotalTime>60</TotalTime>
  <Words>62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Microsoft YaHei UI</vt:lpstr>
      <vt:lpstr>Calibri</vt:lpstr>
      <vt:lpstr>Franklin Gothic Book</vt:lpstr>
      <vt:lpstr>Wingdings 2</vt:lpstr>
      <vt:lpstr>DividendVTI</vt:lpstr>
      <vt:lpstr>KMP算法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KMP算法</dc:title>
  <dc:creator>GG 丘</dc:creator>
  <cp:lastModifiedBy>GG 丘</cp:lastModifiedBy>
  <cp:revision>1</cp:revision>
  <dcterms:created xsi:type="dcterms:W3CDTF">2023-10-18T13:52:10Z</dcterms:created>
  <dcterms:modified xsi:type="dcterms:W3CDTF">2023-10-18T14:52:19Z</dcterms:modified>
</cp:coreProperties>
</file>