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889" r:id="rId2"/>
    <p:sldId id="1898" r:id="rId3"/>
    <p:sldId id="1891" r:id="rId4"/>
    <p:sldId id="1895" r:id="rId5"/>
    <p:sldId id="1892" r:id="rId6"/>
    <p:sldId id="1896" r:id="rId7"/>
    <p:sldId id="1893" r:id="rId8"/>
    <p:sldId id="1897" r:id="rId9"/>
    <p:sldId id="189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目录样式3" id="{74FBE5AB-BB9D-4971-B7C7-88B8BC9E1E96}">
          <p14:sldIdLst>
            <p14:sldId id="1889"/>
            <p14:sldId id="1898"/>
            <p14:sldId id="1891"/>
            <p14:sldId id="1895"/>
            <p14:sldId id="1892"/>
            <p14:sldId id="1896"/>
            <p14:sldId id="1893"/>
            <p14:sldId id="1897"/>
            <p14:sldId id="18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09FF5-09A2-4115-A2AC-7BE7B2759300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26381-E632-4C54-B59A-0C301F892B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958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626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411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499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413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067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6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8A33C-8CDF-4AA3-A936-F8E8BB9D6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C7B4BA-55B1-463B-8242-94A4B17C5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3F8D5-2AFC-4C9A-98E3-F2983D79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2761-344B-4FA2-BAF2-08C4F1001C67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9617D-C36F-4617-826E-A41F1C58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26281-C3BC-4AFA-A9E2-AFE1A48B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CBD8-88E4-4520-87E7-FE9348707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00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EC8B5-F668-4CC6-B013-0E7B9A39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373366-6118-4228-B6A0-2232CAA9B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C4C9B-BD2D-4507-A4E2-0D62B918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2761-344B-4FA2-BAF2-08C4F1001C67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D60CC-18CE-4B0B-8664-8622E450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F3E46-0B16-4BF5-8140-0765B71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CBD8-88E4-4520-87E7-FE9348707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62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05D4C3-D207-4A72-AA5A-23DEE516C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5A0B63-8A48-4246-B9AE-91F8EF456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FAE0D-EA50-4C86-B75D-EA9D0CCE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2761-344B-4FA2-BAF2-08C4F1001C67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75E78-A32D-4380-AB06-8C6F19F4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5321A-6ED6-4170-AD05-1260E56E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CBD8-88E4-4520-87E7-FE9348707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738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F468BC7-46A2-4AAB-B3F7-1544FCFE8ABB}"/>
              </a:ext>
            </a:extLst>
          </p:cNvPr>
          <p:cNvSpPr txBox="1"/>
          <p:nvPr userDrawn="1"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Contents</a:t>
            </a:r>
            <a:r>
              <a:rPr kumimoji="0" lang="en-US" altLang="zh-CN" sz="44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■</a:t>
            </a:r>
            <a:endParaRPr kumimoji="0" lang="zh-CN" altLang="en-US" sz="44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9A0861-AF32-4D83-B541-5799200EE73D}"/>
              </a:ext>
            </a:extLst>
          </p:cNvPr>
          <p:cNvSpPr txBox="1"/>
          <p:nvPr userDrawn="1"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结构大纲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EC53DF-AF11-4D83-9B0B-ED5DB673B7B9}"/>
              </a:ext>
            </a:extLst>
          </p:cNvPr>
          <p:cNvSpPr txBox="1"/>
          <p:nvPr userDrawn="1"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>
            <a:extLst>
              <a:ext uri="{FF2B5EF4-FFF2-40B4-BE49-F238E27FC236}">
                <a16:creationId xmlns:a16="http://schemas.microsoft.com/office/drawing/2014/main" id="{AC1D2521-933E-409D-9088-BF7A7FA6A8E9}"/>
              </a:ext>
            </a:extLst>
          </p:cNvPr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>
            <a:extLst>
              <a:ext uri="{FF2B5EF4-FFF2-40B4-BE49-F238E27FC236}">
                <a16:creationId xmlns:a16="http://schemas.microsoft.com/office/drawing/2014/main" id="{180A68EB-E97F-4BBF-9D90-3F845C9BE11A}"/>
              </a:ext>
            </a:extLst>
          </p:cNvPr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0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4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5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8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3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4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1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29079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样式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0215"/>
          <a:stretch/>
        </p:blipFill>
        <p:spPr>
          <a:xfrm>
            <a:off x="6592525" y="0"/>
            <a:ext cx="5609371" cy="6765696"/>
          </a:xfrm>
          <a:prstGeom prst="rect">
            <a:avLst/>
          </a:prstGeom>
        </p:spPr>
      </p:pic>
      <p:sp>
        <p:nvSpPr>
          <p:cNvPr id="63" name="任意多边形: 形状 59">
            <a:extLst>
              <a:ext uri="{FF2B5EF4-FFF2-40B4-BE49-F238E27FC236}">
                <a16:creationId xmlns:a16="http://schemas.microsoft.com/office/drawing/2014/main" id="{AC1D2521-933E-409D-9088-BF7A7FA6A8E9}"/>
              </a:ext>
            </a:extLst>
          </p:cNvPr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65" name="矩形 64">
            <a:extLst>
              <a:ext uri="{FF2B5EF4-FFF2-40B4-BE49-F238E27FC236}">
                <a16:creationId xmlns:a16="http://schemas.microsoft.com/office/drawing/2014/main" id="{180A68EB-E97F-4BBF-9D90-3F845C9BE11A}"/>
              </a:ext>
            </a:extLst>
          </p:cNvPr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1" name="组合 30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6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7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4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0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1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2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32" name="组合 31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4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5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2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3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39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0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1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37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38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0010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37C7F-C17D-4C29-A785-00DD813E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32B7B-371D-40B4-9324-6BF23C7AB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36CA4F-D8DB-46E3-8EB1-F517C86C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2761-344B-4FA2-BAF2-08C4F1001C67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1595C-F50C-4812-9A83-A2CD95FB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8182BA-9170-4601-8011-89AE5EB4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CBD8-88E4-4520-87E7-FE9348707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27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643A4-1687-4BED-A4EE-EE6D17D3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A5B03-815B-4C05-BCB1-20222B554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5F3FDB-252B-44E7-BC0E-B2247423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2761-344B-4FA2-BAF2-08C4F1001C67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25559-ACCF-43DA-B1EB-9C4B8176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7DA588-25F0-4E1E-8EFD-40A358C1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CBD8-88E4-4520-87E7-FE9348707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83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527C9-567B-4284-9444-5FB0EE1C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C746DD-0AFB-4D9E-8BAE-665E9FC11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65E468-97A6-458A-BA8D-3AEFB5B0D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3404B0-3334-4D06-B9F8-75A97537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2761-344B-4FA2-BAF2-08C4F1001C67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71C0EF-113D-4A73-8D57-F7FC0CFC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7290F2-6BB8-4815-B132-54E6C169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CBD8-88E4-4520-87E7-FE9348707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35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A1999-C82E-4467-A75D-50E98ECF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8F46D6-24D4-4CB2-BAB1-10CD82ABD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67AEA3-6218-4F6C-AB9F-C43A5A547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003C4A-CF2E-454B-801A-A70C28460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DE1693-ACEB-46BA-9E7A-A44DB4DA8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1F5E9E-E78D-4D17-AEEC-59D4F72E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2761-344B-4FA2-BAF2-08C4F1001C67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412489-11AC-4964-913D-C51A713A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329CED-B568-4D3D-BBDA-B3F7315E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CBD8-88E4-4520-87E7-FE9348707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83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A6356-60F9-4250-B897-31AE3325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D376CD-CE88-473A-98C5-BE4017C7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2761-344B-4FA2-BAF2-08C4F1001C67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5D6C65-E6B9-4922-808E-78B72420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54F703-C7DF-4657-91ED-13A11007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CBD8-88E4-4520-87E7-FE9348707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9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24C81C-00D2-4F6E-AC5D-231F9383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2761-344B-4FA2-BAF2-08C4F1001C67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F75960-D46E-4815-9D1E-7CE0351B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0C0703-6441-4778-9960-AEF08F03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CBD8-88E4-4520-87E7-FE9348707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50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8A63E-1AC6-4023-B891-E1B3A05B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4B903-2335-4629-A0ED-7FB6F1F8E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06D6CB-6719-4DE3-9826-0FF90DF9E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A3CCDA-21ED-4DA7-BB47-C1F2CA2C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2761-344B-4FA2-BAF2-08C4F1001C67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A057D4-521E-4ADF-A158-0737E0D7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7163BC-43AA-41D7-8F4D-5EC59323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CBD8-88E4-4520-87E7-FE9348707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44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92432-A1B1-45A5-A1C4-484FE44C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225E81-24EC-42B8-BA66-91F19A069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DAC5B2-B96C-402A-B0E3-40FA3D68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0397B-EF63-4D93-B39F-E3F6A72A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2761-344B-4FA2-BAF2-08C4F1001C67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49E2BC-F2D1-413F-964B-E6E584FE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75F7FE-81FC-44E9-A035-DB3E5D1E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CBD8-88E4-4520-87E7-FE9348707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41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8209FF-9B52-4D1E-B5E9-C1C0BADB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D36083-99DB-40D6-A5BA-70FCFCE2D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56B1E-72A7-4DA4-A06F-196661D10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D2761-344B-4FA2-BAF2-08C4F1001C67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72DF4-D81D-45C9-89F3-360024443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69F84-0278-4DA7-B4E3-746801E95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CCBD8-88E4-4520-87E7-FE9348707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25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ACF8F241-5884-4324-89EB-7E7DD690368F}"/>
              </a:ext>
            </a:extLst>
          </p:cNvPr>
          <p:cNvGrpSpPr/>
          <p:nvPr/>
        </p:nvGrpSpPr>
        <p:grpSpPr>
          <a:xfrm>
            <a:off x="5271139" y="1028700"/>
            <a:ext cx="1918539" cy="960541"/>
            <a:chOff x="5576876" y="540040"/>
            <a:chExt cx="1918539" cy="960541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EEA7B62-6DE3-4A1F-98CB-5688CB126664}"/>
                </a:ext>
              </a:extLst>
            </p:cNvPr>
            <p:cNvSpPr txBox="1"/>
            <p:nvPr/>
          </p:nvSpPr>
          <p:spPr>
            <a:xfrm>
              <a:off x="5576876" y="540040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rPr>
                <a:t>01</a:t>
              </a:r>
              <a:endParaRPr lang="zh-CN" altLang="en-US" sz="44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0996A2D-6F8F-4BDB-BF80-2CAAC8837696}"/>
                </a:ext>
              </a:extLst>
            </p:cNvPr>
            <p:cNvSpPr txBox="1"/>
            <p:nvPr/>
          </p:nvSpPr>
          <p:spPr>
            <a:xfrm>
              <a:off x="5576876" y="977361"/>
              <a:ext cx="19185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spc="300" dirty="0">
                  <a:latin typeface="微软雅黑" panose="020B0503020204020204" pitchFamily="34" charset="-122"/>
                </a:rPr>
                <a:t>Web</a:t>
              </a:r>
              <a:r>
                <a:rPr lang="zh-CN" altLang="en-US" sz="2800" b="1" spc="300" dirty="0">
                  <a:latin typeface="微软雅黑" panose="020B0503020204020204" pitchFamily="34" charset="-122"/>
                </a:rPr>
                <a:t>汇报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BF7F901-DF5A-4293-9310-3AD065F94474}"/>
              </a:ext>
            </a:extLst>
          </p:cNvPr>
          <p:cNvGrpSpPr/>
          <p:nvPr/>
        </p:nvGrpSpPr>
        <p:grpSpPr>
          <a:xfrm>
            <a:off x="8398684" y="1028700"/>
            <a:ext cx="1962397" cy="1259572"/>
            <a:chOff x="8704421" y="540040"/>
            <a:chExt cx="1962397" cy="1259572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CFA5364-3A41-4843-879E-64A20F8880BC}"/>
                </a:ext>
              </a:extLst>
            </p:cNvPr>
            <p:cNvSpPr txBox="1"/>
            <p:nvPr/>
          </p:nvSpPr>
          <p:spPr>
            <a:xfrm>
              <a:off x="8704421" y="540040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rPr>
                <a:t>02</a:t>
              </a:r>
              <a:endParaRPr lang="zh-CN" altLang="en-US" sz="44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DA6CF73-DA4A-4F91-ADB9-614D5D71F726}"/>
                </a:ext>
              </a:extLst>
            </p:cNvPr>
            <p:cNvSpPr txBox="1"/>
            <p:nvPr/>
          </p:nvSpPr>
          <p:spPr>
            <a:xfrm>
              <a:off x="8704421" y="977361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300" dirty="0">
                  <a:latin typeface="微软雅黑" panose="020B0503020204020204" pitchFamily="34" charset="-122"/>
                </a:rPr>
                <a:t>项目进展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082351F-1B65-48DD-9108-E84F967FFB4E}"/>
                </a:ext>
              </a:extLst>
            </p:cNvPr>
            <p:cNvSpPr txBox="1"/>
            <p:nvPr/>
          </p:nvSpPr>
          <p:spPr>
            <a:xfrm>
              <a:off x="8704421" y="1461058"/>
              <a:ext cx="19623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pc="100" dirty="0">
                  <a:solidFill>
                    <a:schemeClr val="bg1">
                      <a:lumMod val="75000"/>
                    </a:schemeClr>
                  </a:solidFill>
                </a:rPr>
                <a:t>Project Progress</a:t>
              </a:r>
              <a:endParaRPr lang="zh-CN" altLang="en-US" sz="1600" spc="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2DFE6BA-3D47-4F07-9A95-637A58BE9F57}"/>
              </a:ext>
            </a:extLst>
          </p:cNvPr>
          <p:cNvGrpSpPr/>
          <p:nvPr/>
        </p:nvGrpSpPr>
        <p:grpSpPr>
          <a:xfrm>
            <a:off x="5271139" y="2719407"/>
            <a:ext cx="2569934" cy="1229030"/>
            <a:chOff x="5576876" y="2230747"/>
            <a:chExt cx="2569934" cy="1229030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A2FB66B-F71F-467D-8748-17184692B485}"/>
                </a:ext>
              </a:extLst>
            </p:cNvPr>
            <p:cNvSpPr txBox="1"/>
            <p:nvPr/>
          </p:nvSpPr>
          <p:spPr>
            <a:xfrm>
              <a:off x="5576876" y="2230747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rPr>
                <a:t>03</a:t>
              </a:r>
              <a:endParaRPr lang="zh-CN" altLang="en-US" sz="44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B270E33-DDE9-4852-A0E5-284E9F13F239}"/>
                </a:ext>
              </a:extLst>
            </p:cNvPr>
            <p:cNvSpPr txBox="1"/>
            <p:nvPr/>
          </p:nvSpPr>
          <p:spPr>
            <a:xfrm>
              <a:off x="5576876" y="2637526"/>
              <a:ext cx="2569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300" dirty="0">
                  <a:latin typeface="微软雅黑" panose="020B0503020204020204" pitchFamily="34" charset="-122"/>
                </a:rPr>
                <a:t>当前进度展示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B561C36-7754-4C53-BB0B-5109A0378F6F}"/>
                </a:ext>
              </a:extLst>
            </p:cNvPr>
            <p:cNvSpPr txBox="1"/>
            <p:nvPr/>
          </p:nvSpPr>
          <p:spPr>
            <a:xfrm>
              <a:off x="5576876" y="3121223"/>
              <a:ext cx="6791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pc="100" dirty="0">
                  <a:solidFill>
                    <a:schemeClr val="bg1">
                      <a:lumMod val="75000"/>
                    </a:schemeClr>
                  </a:solidFill>
                </a:rPr>
                <a:t>show</a:t>
              </a:r>
              <a:endParaRPr lang="zh-CN" altLang="en-US" sz="1600" spc="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985D56C-BA9C-4F8A-8189-6443C7F98C92}"/>
              </a:ext>
            </a:extLst>
          </p:cNvPr>
          <p:cNvGrpSpPr/>
          <p:nvPr/>
        </p:nvGrpSpPr>
        <p:grpSpPr>
          <a:xfrm>
            <a:off x="8398684" y="2719407"/>
            <a:ext cx="1774845" cy="1229030"/>
            <a:chOff x="8704421" y="2230747"/>
            <a:chExt cx="1774845" cy="1229030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8A655AE-AE37-4E3A-B732-D8D9F3C56C85}"/>
                </a:ext>
              </a:extLst>
            </p:cNvPr>
            <p:cNvSpPr txBox="1"/>
            <p:nvPr/>
          </p:nvSpPr>
          <p:spPr>
            <a:xfrm>
              <a:off x="8704421" y="2230747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rPr>
                <a:t>04</a:t>
              </a:r>
              <a:endParaRPr lang="zh-CN" altLang="en-US" sz="44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F3DC2D5-346C-4F45-BFE7-9A51CF890A14}"/>
                </a:ext>
              </a:extLst>
            </p:cNvPr>
            <p:cNvSpPr txBox="1"/>
            <p:nvPr/>
          </p:nvSpPr>
          <p:spPr>
            <a:xfrm>
              <a:off x="8704421" y="2637526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300" dirty="0">
                  <a:latin typeface="微软雅黑" panose="020B0503020204020204" pitchFamily="34" charset="-122"/>
                </a:rPr>
                <a:t>时间规划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79D15BD-0703-466F-A5B1-443852795E2B}"/>
                </a:ext>
              </a:extLst>
            </p:cNvPr>
            <p:cNvSpPr txBox="1"/>
            <p:nvPr/>
          </p:nvSpPr>
          <p:spPr>
            <a:xfrm>
              <a:off x="8704421" y="3121223"/>
              <a:ext cx="14494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pc="100" dirty="0">
                  <a:solidFill>
                    <a:schemeClr val="bg1">
                      <a:lumMod val="75000"/>
                    </a:schemeClr>
                  </a:solidFill>
                </a:rPr>
                <a:t>Time manage</a:t>
              </a:r>
              <a:endParaRPr lang="zh-CN" altLang="en-US" sz="1600" spc="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F6F1138-F9F3-482D-A591-5805BF05087E}"/>
              </a:ext>
            </a:extLst>
          </p:cNvPr>
          <p:cNvGrpSpPr/>
          <p:nvPr/>
        </p:nvGrpSpPr>
        <p:grpSpPr>
          <a:xfrm>
            <a:off x="10467218" y="5849866"/>
            <a:ext cx="1052654" cy="108000"/>
            <a:chOff x="10467218" y="6126091"/>
            <a:chExt cx="1052654" cy="108000"/>
          </a:xfrm>
          <a:solidFill>
            <a:schemeClr val="accent1"/>
          </a:solidFill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2B8EEC6B-4E62-4567-8102-B919F1ABAE68}"/>
                </a:ext>
              </a:extLst>
            </p:cNvPr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0DE99215-858C-417E-8141-2D9F9CAC52D6}"/>
                </a:ext>
              </a:extLst>
            </p:cNvPr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FCDD7AA9-3A23-4083-BBE1-8010A9D00A83}"/>
                </a:ext>
              </a:extLst>
            </p:cNvPr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5CDE1A13-92C8-4873-8597-04BE5D7CFE37}"/>
                </a:ext>
              </a:extLst>
            </p:cNvPr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3D4CB947-938F-471D-87BD-F95D26CB5809}"/>
                </a:ext>
              </a:extLst>
            </p:cNvPr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8292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87AA782-7166-43F9-962E-E8A84B1934A0}"/>
              </a:ext>
            </a:extLst>
          </p:cNvPr>
          <p:cNvSpPr txBox="1"/>
          <p:nvPr/>
        </p:nvSpPr>
        <p:spPr>
          <a:xfrm>
            <a:off x="1458412" y="2105561"/>
            <a:ext cx="241925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01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46537D-7E47-4B9F-B532-AD200E213B24}"/>
              </a:ext>
            </a:extLst>
          </p:cNvPr>
          <p:cNvSpPr txBox="1"/>
          <p:nvPr/>
        </p:nvSpPr>
        <p:spPr>
          <a:xfrm>
            <a:off x="5550367" y="2400894"/>
            <a:ext cx="5131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spc="600" dirty="0">
                <a:latin typeface="微软雅黑" panose="020B0503020204020204" pitchFamily="34" charset="-122"/>
              </a:rPr>
              <a:t>Web</a:t>
            </a:r>
            <a:r>
              <a:rPr lang="zh-CN" altLang="en-US" sz="4000" b="1" spc="600" dirty="0">
                <a:latin typeface="微软雅黑" panose="020B0503020204020204" pitchFamily="34" charset="-122"/>
              </a:rPr>
              <a:t>开发进度汇报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B6F541E-B87E-4A95-B60E-7035BF308E17}"/>
              </a:ext>
            </a:extLst>
          </p:cNvPr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F12246C-75E2-4D58-B0D6-1A4AE1F1978B}"/>
              </a:ext>
            </a:extLst>
          </p:cNvPr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E414B75-D140-4E03-B375-68221EAF31A8}"/>
              </a:ext>
            </a:extLst>
          </p:cNvPr>
          <p:cNvGrpSpPr/>
          <p:nvPr/>
        </p:nvGrpSpPr>
        <p:grpSpPr>
          <a:xfrm>
            <a:off x="10485146" y="5850000"/>
            <a:ext cx="1052655" cy="108000"/>
            <a:chOff x="10467217" y="6126091"/>
            <a:chExt cx="1052655" cy="10800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7E4DDC7-34C2-496A-97C5-F07625B414E9}"/>
                </a:ext>
              </a:extLst>
            </p:cNvPr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74E0525-26E5-4FB4-B7CA-7CD73815E2D5}"/>
                </a:ext>
              </a:extLst>
            </p:cNvPr>
            <p:cNvSpPr/>
            <p:nvPr/>
          </p:nvSpPr>
          <p:spPr>
            <a:xfrm>
              <a:off x="10467217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4BCF10B-2D83-4819-817B-BAA65A9EDDBB}"/>
                </a:ext>
              </a:extLst>
            </p:cNvPr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A975992-8959-442A-AAC2-9788D0960105}"/>
                </a:ext>
              </a:extLst>
            </p:cNvPr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09E7360-1DB3-4405-A41E-1E01C2FA1674}"/>
                </a:ext>
              </a:extLst>
            </p:cNvPr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F4A7784E-6A05-4FFF-AEC3-975C73F7F23D}"/>
              </a:ext>
            </a:extLst>
          </p:cNvPr>
          <p:cNvSpPr txBox="1"/>
          <p:nvPr/>
        </p:nvSpPr>
        <p:spPr>
          <a:xfrm>
            <a:off x="5550367" y="3829109"/>
            <a:ext cx="45972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姓名</a:t>
            </a:r>
            <a:r>
              <a:rPr lang="en-US" altLang="zh-CN" sz="3200" b="1" dirty="0"/>
              <a:t>:  </a:t>
            </a:r>
            <a:r>
              <a:rPr lang="zh-CN" altLang="en-US" sz="3200" b="1" dirty="0"/>
              <a:t>丘绎楦</a:t>
            </a:r>
            <a:endParaRPr lang="en-US" altLang="zh-CN" sz="3200" b="1" dirty="0"/>
          </a:p>
          <a:p>
            <a:r>
              <a:rPr lang="zh-CN" altLang="en-US" sz="3200" b="1" dirty="0"/>
              <a:t>学号</a:t>
            </a:r>
            <a:r>
              <a:rPr lang="en-US" altLang="zh-CN" sz="3200" b="1" dirty="0"/>
              <a:t>:  1820221050</a:t>
            </a:r>
          </a:p>
          <a:p>
            <a:r>
              <a:rPr lang="zh-CN" altLang="en-US" sz="3200" b="1" dirty="0"/>
              <a:t>教师</a:t>
            </a:r>
            <a:r>
              <a:rPr lang="en-US" altLang="zh-CN" sz="3200" b="1" dirty="0"/>
              <a:t>:  </a:t>
            </a:r>
            <a:r>
              <a:rPr lang="zh-CN" altLang="en-US" sz="3200" b="1" dirty="0"/>
              <a:t>赵刚  师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4996428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87AA782-7166-43F9-962E-E8A84B1934A0}"/>
              </a:ext>
            </a:extLst>
          </p:cNvPr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02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46537D-7E47-4B9F-B532-AD200E213B24}"/>
              </a:ext>
            </a:extLst>
          </p:cNvPr>
          <p:cNvSpPr txBox="1"/>
          <p:nvPr/>
        </p:nvSpPr>
        <p:spPr>
          <a:xfrm>
            <a:off x="5550367" y="240089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600" dirty="0">
                <a:latin typeface="微软雅黑" panose="020B0503020204020204" pitchFamily="34" charset="-122"/>
              </a:rPr>
              <a:t>项目进展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B6F541E-B87E-4A95-B60E-7035BF308E17}"/>
              </a:ext>
            </a:extLst>
          </p:cNvPr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F12246C-75E2-4D58-B0D6-1A4AE1F1978B}"/>
              </a:ext>
            </a:extLst>
          </p:cNvPr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E414B75-D140-4E03-B375-68221EAF31A8}"/>
              </a:ext>
            </a:extLst>
          </p:cNvPr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7E4DDC7-34C2-496A-97C5-F07625B414E9}"/>
                </a:ext>
              </a:extLst>
            </p:cNvPr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74E0525-26E5-4FB4-B7CA-7CD73815E2D5}"/>
                </a:ext>
              </a:extLst>
            </p:cNvPr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4BCF10B-2D83-4819-817B-BAA65A9EDDBB}"/>
                </a:ext>
              </a:extLst>
            </p:cNvPr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A975992-8959-442A-AAC2-9788D0960105}"/>
                </a:ext>
              </a:extLst>
            </p:cNvPr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09E7360-1DB3-4405-A41E-1E01C2FA1674}"/>
                </a:ext>
              </a:extLst>
            </p:cNvPr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F52FD6C6-9202-417E-BF91-4C7C95775173}"/>
              </a:ext>
            </a:extLst>
          </p:cNvPr>
          <p:cNvSpPr txBox="1"/>
          <p:nvPr/>
        </p:nvSpPr>
        <p:spPr>
          <a:xfrm>
            <a:off x="5550367" y="3775625"/>
            <a:ext cx="2746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100" dirty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  <a:endParaRPr lang="zh-CN" altLang="en-US" sz="2800" spc="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05192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02FFBF-60BA-495A-8B4B-4E57F3093A0F}"/>
              </a:ext>
            </a:extLst>
          </p:cNvPr>
          <p:cNvSpPr/>
          <p:nvPr/>
        </p:nvSpPr>
        <p:spPr>
          <a:xfrm>
            <a:off x="2418080" y="1349772"/>
            <a:ext cx="4541520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07A793-1F91-43A7-9E5A-1DD4CDB67D96}"/>
              </a:ext>
            </a:extLst>
          </p:cNvPr>
          <p:cNvSpPr/>
          <p:nvPr/>
        </p:nvSpPr>
        <p:spPr>
          <a:xfrm>
            <a:off x="2418080" y="3606800"/>
            <a:ext cx="4541520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3B1991-764B-43DC-A767-7AE09F26013A}"/>
              </a:ext>
            </a:extLst>
          </p:cNvPr>
          <p:cNvSpPr/>
          <p:nvPr/>
        </p:nvSpPr>
        <p:spPr>
          <a:xfrm>
            <a:off x="2418080" y="2387600"/>
            <a:ext cx="4541520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429ED8-E4CD-4A10-8E62-02057EDA2F27}"/>
              </a:ext>
            </a:extLst>
          </p:cNvPr>
          <p:cNvSpPr txBox="1"/>
          <p:nvPr/>
        </p:nvSpPr>
        <p:spPr>
          <a:xfrm>
            <a:off x="2418080" y="1005840"/>
            <a:ext cx="90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LAB1</a:t>
            </a:r>
            <a:endParaRPr lang="zh-TW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527933-099A-47B2-A76B-7D42E38EBCA2}"/>
              </a:ext>
            </a:extLst>
          </p:cNvPr>
          <p:cNvSpPr txBox="1"/>
          <p:nvPr/>
        </p:nvSpPr>
        <p:spPr>
          <a:xfrm>
            <a:off x="2418080" y="4456668"/>
            <a:ext cx="90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LAB4</a:t>
            </a:r>
            <a:endParaRPr lang="zh-TW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1AF18D-CE38-4AE5-A565-277E25B4CEE2}"/>
              </a:ext>
            </a:extLst>
          </p:cNvPr>
          <p:cNvSpPr txBox="1"/>
          <p:nvPr/>
        </p:nvSpPr>
        <p:spPr>
          <a:xfrm>
            <a:off x="2418080" y="3251200"/>
            <a:ext cx="90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LAB3</a:t>
            </a:r>
            <a:endParaRPr lang="zh-TW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8A1A05-5096-4D8A-A241-936527E09019}"/>
              </a:ext>
            </a:extLst>
          </p:cNvPr>
          <p:cNvSpPr txBox="1"/>
          <p:nvPr/>
        </p:nvSpPr>
        <p:spPr>
          <a:xfrm>
            <a:off x="2418080" y="2052320"/>
            <a:ext cx="90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LAB2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FC764D-2A20-4E20-B64C-3A1F41AB3602}"/>
              </a:ext>
            </a:extLst>
          </p:cNvPr>
          <p:cNvSpPr/>
          <p:nvPr/>
        </p:nvSpPr>
        <p:spPr>
          <a:xfrm>
            <a:off x="2418080" y="4826000"/>
            <a:ext cx="4541520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0277D1-4188-42DC-9E9E-3B4A3DFB1ECA}"/>
              </a:ext>
            </a:extLst>
          </p:cNvPr>
          <p:cNvSpPr/>
          <p:nvPr/>
        </p:nvSpPr>
        <p:spPr>
          <a:xfrm>
            <a:off x="2418080" y="1362472"/>
            <a:ext cx="4541518" cy="452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529ED3C-5681-42AF-B457-E7959D7DE2DB}"/>
              </a:ext>
            </a:extLst>
          </p:cNvPr>
          <p:cNvSpPr/>
          <p:nvPr/>
        </p:nvSpPr>
        <p:spPr>
          <a:xfrm>
            <a:off x="2418079" y="2400300"/>
            <a:ext cx="4541519" cy="452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CD9AD6-B367-4A59-A526-502AC87608A1}"/>
              </a:ext>
            </a:extLst>
          </p:cNvPr>
          <p:cNvSpPr/>
          <p:nvPr/>
        </p:nvSpPr>
        <p:spPr>
          <a:xfrm>
            <a:off x="7073824" y="2164695"/>
            <a:ext cx="1742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100%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F09B86-8BEA-428B-AB5C-6E33246CA7BC}"/>
              </a:ext>
            </a:extLst>
          </p:cNvPr>
          <p:cNvSpPr/>
          <p:nvPr/>
        </p:nvSpPr>
        <p:spPr>
          <a:xfrm>
            <a:off x="7073825" y="1190506"/>
            <a:ext cx="1742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100%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0D69E8-39DE-424B-8CCD-614FE58446A0}"/>
              </a:ext>
            </a:extLst>
          </p:cNvPr>
          <p:cNvSpPr/>
          <p:nvPr/>
        </p:nvSpPr>
        <p:spPr>
          <a:xfrm>
            <a:off x="7477954" y="4603095"/>
            <a:ext cx="10406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0%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59C492B-C035-41E6-96DF-F30694D58F76}"/>
              </a:ext>
            </a:extLst>
          </p:cNvPr>
          <p:cNvSpPr/>
          <p:nvPr/>
        </p:nvSpPr>
        <p:spPr>
          <a:xfrm>
            <a:off x="7424882" y="3308311"/>
            <a:ext cx="10406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0%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180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87AA782-7166-43F9-962E-E8A84B1934A0}"/>
              </a:ext>
            </a:extLst>
          </p:cNvPr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03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46537D-7E47-4B9F-B532-AD200E213B24}"/>
              </a:ext>
            </a:extLst>
          </p:cNvPr>
          <p:cNvSpPr txBox="1"/>
          <p:nvPr/>
        </p:nvSpPr>
        <p:spPr>
          <a:xfrm>
            <a:off x="5550367" y="2400894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600" dirty="0">
                <a:latin typeface="微软雅黑" panose="020B0503020204020204" pitchFamily="34" charset="-122"/>
              </a:rPr>
              <a:t>当前进度展示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BCE660-462C-42D1-B7D6-846700805A3F}"/>
              </a:ext>
            </a:extLst>
          </p:cNvPr>
          <p:cNvSpPr txBox="1"/>
          <p:nvPr/>
        </p:nvSpPr>
        <p:spPr>
          <a:xfrm>
            <a:off x="5550367" y="3775625"/>
            <a:ext cx="101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100" dirty="0">
                <a:solidFill>
                  <a:schemeClr val="bg1">
                    <a:lumMod val="75000"/>
                  </a:schemeClr>
                </a:solidFill>
              </a:rPr>
              <a:t>show</a:t>
            </a:r>
            <a:endParaRPr lang="zh-CN" altLang="en-US" sz="2800" spc="1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B6F541E-B87E-4A95-B60E-7035BF308E17}"/>
              </a:ext>
            </a:extLst>
          </p:cNvPr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F12246C-75E2-4D58-B0D6-1A4AE1F1978B}"/>
              </a:ext>
            </a:extLst>
          </p:cNvPr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E414B75-D140-4E03-B375-68221EAF31A8}"/>
              </a:ext>
            </a:extLst>
          </p:cNvPr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7E4DDC7-34C2-496A-97C5-F07625B414E9}"/>
                </a:ext>
              </a:extLst>
            </p:cNvPr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74E0525-26E5-4FB4-B7CA-7CD73815E2D5}"/>
                </a:ext>
              </a:extLst>
            </p:cNvPr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24BCF10B-2D83-4819-817B-BAA65A9EDDBB}"/>
                </a:ext>
              </a:extLst>
            </p:cNvPr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A975992-8959-442A-AAC2-9788D0960105}"/>
                </a:ext>
              </a:extLst>
            </p:cNvPr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09E7360-1DB3-4405-A41E-1E01C2FA1674}"/>
                </a:ext>
              </a:extLst>
            </p:cNvPr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784828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0E20E8-5C35-4D58-925F-5E0DFE6D4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3092" y="447964"/>
            <a:ext cx="10935855" cy="61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8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87AA782-7166-43F9-962E-E8A84B1934A0}"/>
              </a:ext>
            </a:extLst>
          </p:cNvPr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04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46537D-7E47-4B9F-B532-AD200E213B24}"/>
              </a:ext>
            </a:extLst>
          </p:cNvPr>
          <p:cNvSpPr txBox="1"/>
          <p:nvPr/>
        </p:nvSpPr>
        <p:spPr>
          <a:xfrm>
            <a:off x="5550367" y="240089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600" dirty="0">
                <a:latin typeface="微软雅黑" panose="020B0503020204020204" pitchFamily="34" charset="-122"/>
              </a:rPr>
              <a:t>时间规划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BCE660-462C-42D1-B7D6-846700805A3F}"/>
              </a:ext>
            </a:extLst>
          </p:cNvPr>
          <p:cNvSpPr txBox="1"/>
          <p:nvPr/>
        </p:nvSpPr>
        <p:spPr>
          <a:xfrm>
            <a:off x="5550367" y="3775625"/>
            <a:ext cx="2286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100" dirty="0">
                <a:solidFill>
                  <a:schemeClr val="bg1">
                    <a:lumMod val="75000"/>
                  </a:schemeClr>
                </a:solidFill>
              </a:rPr>
              <a:t>Time manage</a:t>
            </a:r>
            <a:endParaRPr lang="zh-CN" altLang="en-US" sz="2800" spc="1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B6F541E-B87E-4A95-B60E-7035BF308E17}"/>
              </a:ext>
            </a:extLst>
          </p:cNvPr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F12246C-75E2-4D58-B0D6-1A4AE1F1978B}"/>
              </a:ext>
            </a:extLst>
          </p:cNvPr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E414B75-D140-4E03-B375-68221EAF31A8}"/>
              </a:ext>
            </a:extLst>
          </p:cNvPr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7E4DDC7-34C2-496A-97C5-F07625B414E9}"/>
                </a:ext>
              </a:extLst>
            </p:cNvPr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74E0525-26E5-4FB4-B7CA-7CD73815E2D5}"/>
                </a:ext>
              </a:extLst>
            </p:cNvPr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4BCF10B-2D83-4819-817B-BAA65A9EDDBB}"/>
                </a:ext>
              </a:extLst>
            </p:cNvPr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A975992-8959-442A-AAC2-9788D0960105}"/>
                </a:ext>
              </a:extLst>
            </p:cNvPr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09E7360-1DB3-4405-A41E-1E01C2FA1674}"/>
                </a:ext>
              </a:extLst>
            </p:cNvPr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429569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D8A22C-82E5-4561-81EE-758FBD2EBDCB}"/>
              </a:ext>
            </a:extLst>
          </p:cNvPr>
          <p:cNvSpPr txBox="1"/>
          <p:nvPr/>
        </p:nvSpPr>
        <p:spPr>
          <a:xfrm>
            <a:off x="2493818" y="2231378"/>
            <a:ext cx="1856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正在进行的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网页优化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网页联动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B866E1-AB56-4B74-8613-79D6ABDD0675}"/>
              </a:ext>
            </a:extLst>
          </p:cNvPr>
          <p:cNvSpPr txBox="1"/>
          <p:nvPr/>
        </p:nvSpPr>
        <p:spPr>
          <a:xfrm>
            <a:off x="7573818" y="2228671"/>
            <a:ext cx="1745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马上要进行的</a:t>
            </a:r>
            <a:endParaRPr lang="en-US" altLang="zh-CN" dirty="0"/>
          </a:p>
          <a:p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CN" dirty="0"/>
              <a:t>Lab3</a:t>
            </a:r>
          </a:p>
          <a:p>
            <a:pPr marL="342900" indent="-342900">
              <a:buAutoNum type="arabicPeriod"/>
            </a:pPr>
            <a:r>
              <a:rPr lang="en-US" altLang="zh-CN" dirty="0"/>
              <a:t>Lab4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撰写报告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FFAED6-2A88-40D5-A0D4-23F8645C45AD}"/>
              </a:ext>
            </a:extLst>
          </p:cNvPr>
          <p:cNvSpPr txBox="1"/>
          <p:nvPr/>
        </p:nvSpPr>
        <p:spPr>
          <a:xfrm>
            <a:off x="2493818" y="4916054"/>
            <a:ext cx="689956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估计</a:t>
            </a:r>
            <a:r>
              <a:rPr lang="en-US" altLang="zh-CN" sz="5400" dirty="0"/>
              <a:t>9</a:t>
            </a:r>
            <a:r>
              <a:rPr lang="zh-CN" altLang="en-US" sz="5400" dirty="0"/>
              <a:t>月</a:t>
            </a:r>
            <a:r>
              <a:rPr lang="en-US" altLang="zh-CN" sz="5400" dirty="0"/>
              <a:t>16</a:t>
            </a:r>
            <a:r>
              <a:rPr lang="zh-CN" altLang="en-US" sz="5400" dirty="0"/>
              <a:t>号前能完成</a:t>
            </a:r>
            <a:endParaRPr lang="zh-TW" altLang="en-US" sz="5400" dirty="0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E65EC794-AF51-4131-A236-568D4D98B1CB}"/>
              </a:ext>
            </a:extLst>
          </p:cNvPr>
          <p:cNvSpPr/>
          <p:nvPr/>
        </p:nvSpPr>
        <p:spPr>
          <a:xfrm rot="17673659">
            <a:off x="5896590" y="1882673"/>
            <a:ext cx="618837" cy="1166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97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87AA782-7166-43F9-962E-E8A84B1934A0}"/>
              </a:ext>
            </a:extLst>
          </p:cNvPr>
          <p:cNvSpPr txBox="1"/>
          <p:nvPr/>
        </p:nvSpPr>
        <p:spPr>
          <a:xfrm>
            <a:off x="3531607" y="1253176"/>
            <a:ext cx="46056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谢谢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E414B75-D140-4E03-B375-68221EAF31A8}"/>
              </a:ext>
            </a:extLst>
          </p:cNvPr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7E4DDC7-34C2-496A-97C5-F07625B414E9}"/>
                </a:ext>
              </a:extLst>
            </p:cNvPr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74E0525-26E5-4FB4-B7CA-7CD73815E2D5}"/>
                </a:ext>
              </a:extLst>
            </p:cNvPr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24BCF10B-2D83-4819-817B-BAA65A9EDDBB}"/>
                </a:ext>
              </a:extLst>
            </p:cNvPr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A975992-8959-442A-AAC2-9788D0960105}"/>
                </a:ext>
              </a:extLst>
            </p:cNvPr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09E7360-1DB3-4405-A41E-1E01C2FA1674}"/>
                </a:ext>
              </a:extLst>
            </p:cNvPr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240320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94</Words>
  <Application>Microsoft Office PowerPoint</Application>
  <PresentationFormat>宽屏</PresentationFormat>
  <Paragraphs>50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微软雅黑</vt:lpstr>
      <vt:lpstr>Arial</vt:lpstr>
      <vt:lpstr>Calibri</vt:lpstr>
      <vt:lpstr>Calibri Light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GG 丘</dc:creator>
  <cp:lastModifiedBy>GG 丘</cp:lastModifiedBy>
  <cp:revision>3</cp:revision>
  <dcterms:created xsi:type="dcterms:W3CDTF">2023-09-08T00:07:15Z</dcterms:created>
  <dcterms:modified xsi:type="dcterms:W3CDTF">2023-09-08T04:16:48Z</dcterms:modified>
</cp:coreProperties>
</file>