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4" d="100"/>
          <a:sy n="54" d="100"/>
        </p:scale>
        <p:origin x="896" y="3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67A5E-D7EE-4E18-A35B-D4AEDA7EA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2E4603-F301-44B9-BE72-242DDC4A2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A4BF4-7AF1-4365-A42A-9655C991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2FEC4E-B6FF-4198-8B1B-C938FAEBA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3B665D-C0B9-41F7-8562-16796689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593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FFD7D9-A94D-4522-851E-22EEF0E43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4818B-B6A9-4E75-8E44-44301B91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E4D18C-4D8F-4204-9406-299513D2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0ECEDC-22EB-4BDB-9B8C-ABFC958F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2D9B95-5950-49FA-AB6B-955B5315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197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244260-7B5E-473A-9217-D1E782963F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B5F876-4C64-4113-9802-6A79D2C49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A8CB46-EEAF-499E-BC6E-82523F64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C16044-76FE-40A3-8F9A-27646C9C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0FF63A-6B00-4965-80FA-FF0E3044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28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F01526-525A-4F12-8947-17975D9C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2C1715-97CA-407F-976C-0D938C33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64E4BD-9EA8-482A-BEB6-D2ACE0A7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0DE5A5-F77A-445D-81A8-418B3838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7D1419-1D9D-4248-B2CE-81C3930A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19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C529-0F97-4B32-8E9F-C445FF9B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907C93-6DF2-40D9-B83C-12E08B64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A680D-440B-40FE-902F-D3146EA4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8EFB54-F5A5-4CD9-A505-0C93A06F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3ABB20-ABFA-41AE-8A7D-13EA7097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5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4E6A5F-80A6-43A0-8C92-B6892CC1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139D0D-3913-4C41-B41C-7A0B267CDA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A801099-98FF-424D-876A-67A15F1F5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4B1EEF-3ABB-484B-8E68-41DB946F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B123E-7F1D-48D2-AF0E-9CF755662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383E28-77EC-4358-B230-11C609FF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518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9E993-D0E9-4A30-9BD9-B82B212E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EB573C-8F24-4507-83FE-A345B0B2B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CF1846-F5C8-4CF0-AFBD-FD7A1AD26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C78FA8-139C-4FDA-805A-472C21F86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03A1168-CA31-4102-A2C5-798B52D85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0394BA4-DA16-4AB7-96E4-A169CF49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44CF67-BF77-4FFC-9CB7-7B5047A3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2CBDBF-2C9E-40B5-810F-F390D15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201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5F0C72-E6E3-45F4-B52D-1421555A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C89F9B0-0F03-4B79-AF56-92888CC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6472A5-4D50-472B-AC35-C6C06769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8E587FD-7F89-4C4C-A722-5B8A51BC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230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D94E65-595D-4333-A723-5DD267AC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FC26A9E-1F72-41ED-99F7-FBF672538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0650F8-F851-42C4-8E13-D5CD60EC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61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7A6E2A-895B-4861-8499-BF00DD985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318BB5-07C7-4742-95FC-A7F134A61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4594B3-0453-48E1-87E1-FE77E63AB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F8C488-9659-4C34-A3F4-17424559E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97E53A-B2C3-4CCE-AC7B-0588B1A9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CD2547-0269-4440-AE3B-ECEC9B59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97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3956BA-73DF-40A2-ABE3-D7ADB2C7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032CBF4-FC44-4328-96C5-E5FB79B149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D608BA-5ADA-4C78-8EB2-DCD27D4B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944E66-8467-4F74-9574-9EAEB1D6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B8BACF6-FFD6-410F-A17B-7EE4BCDF3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2EA3C4-B86B-4829-A3AE-B463D71E3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9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278664-DADD-425B-A37A-BAA4EF3B5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C174D8-541A-487E-86AD-AD396119F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0BB68C-4D1B-45F9-8A3E-6CD00889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94DF-0936-45F3-8B57-EDD0E5572C65}" type="datetimeFigureOut">
              <a:rPr lang="zh-TW" altLang="en-US" smtClean="0"/>
              <a:t>2021/5/6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607D24-CF1C-480D-AC78-F8B20AAF7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05BA1D-718C-42FF-B336-018C489F1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94C7B-67CB-49C0-B6DA-921ECF6BB0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761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F9C894B6-745D-4456-94C3-669CFA104B37}"/>
              </a:ext>
            </a:extLst>
          </p:cNvPr>
          <p:cNvGrpSpPr/>
          <p:nvPr/>
        </p:nvGrpSpPr>
        <p:grpSpPr>
          <a:xfrm>
            <a:off x="536437" y="192017"/>
            <a:ext cx="11119126" cy="6473965"/>
            <a:chOff x="536437" y="192017"/>
            <a:chExt cx="11119126" cy="647396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63B57E8-85E0-4550-BAC6-C1A0AAAA0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437" y="192017"/>
              <a:ext cx="11119126" cy="6473965"/>
            </a:xfrm>
            <a:prstGeom prst="rect">
              <a:avLst/>
            </a:prstGeom>
          </p:spPr>
        </p:pic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1D96B053-1308-45CC-92AC-C0A518B28C0D}"/>
                </a:ext>
              </a:extLst>
            </p:cNvPr>
            <p:cNvCxnSpPr>
              <a:cxnSpLocks/>
            </p:cNvCxnSpPr>
            <p:nvPr/>
          </p:nvCxnSpPr>
          <p:spPr>
            <a:xfrm>
              <a:off x="4541722" y="3730268"/>
              <a:ext cx="257364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21CC7A1D-528C-42C8-8D6A-94836C45A322}"/>
                </a:ext>
              </a:extLst>
            </p:cNvPr>
            <p:cNvCxnSpPr>
              <a:cxnSpLocks/>
            </p:cNvCxnSpPr>
            <p:nvPr/>
          </p:nvCxnSpPr>
          <p:spPr>
            <a:xfrm>
              <a:off x="7115364" y="3228660"/>
              <a:ext cx="9720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5A357BF3-BADA-42DB-9FEE-2B3C4C40C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33800" y="3244647"/>
              <a:ext cx="0" cy="50400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738D86CE-6511-4D37-85AF-6AEEDEE202F0}"/>
                </a:ext>
              </a:extLst>
            </p:cNvPr>
            <p:cNvSpPr txBox="1"/>
            <p:nvPr/>
          </p:nvSpPr>
          <p:spPr>
            <a:xfrm>
              <a:off x="7272504" y="3568854"/>
              <a:ext cx="141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Arial" panose="020B0604020202020204" pitchFamily="34" charset="0"/>
                  <a:cs typeface="Arial" panose="020B0604020202020204" pitchFamily="34" charset="0"/>
                </a:rPr>
                <a:t>Step size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D8349B59-3B4D-42F7-8F75-C6DB1591A1AE}"/>
                </a:ext>
              </a:extLst>
            </p:cNvPr>
            <p:cNvCxnSpPr>
              <a:cxnSpLocks/>
            </p:cNvCxnSpPr>
            <p:nvPr/>
          </p:nvCxnSpPr>
          <p:spPr>
            <a:xfrm>
              <a:off x="7272504" y="3232218"/>
              <a:ext cx="0" cy="54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8716F9B-1E15-40DD-9709-3874075FF324}"/>
                </a:ext>
              </a:extLst>
            </p:cNvPr>
            <p:cNvSpPr txBox="1"/>
            <p:nvPr/>
          </p:nvSpPr>
          <p:spPr>
            <a:xfrm>
              <a:off x="4246063" y="3110133"/>
              <a:ext cx="1415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atin typeface="Arial" panose="020B0604020202020204" pitchFamily="34" charset="0"/>
                  <a:cs typeface="Arial" panose="020B0604020202020204" pitchFamily="34" charset="0"/>
                </a:rPr>
                <a:t>Dwell time</a:t>
              </a:r>
              <a:endParaRPr lang="zh-TW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ACADA622-155D-4C40-A21A-7FFE1FADDC45}"/>
                </a:ext>
              </a:extLst>
            </p:cNvPr>
            <p:cNvCxnSpPr>
              <a:cxnSpLocks/>
            </p:cNvCxnSpPr>
            <p:nvPr/>
          </p:nvCxnSpPr>
          <p:spPr>
            <a:xfrm>
              <a:off x="4560124" y="3550861"/>
              <a:ext cx="2536838" cy="0"/>
            </a:xfrm>
            <a:prstGeom prst="straightConnector1">
              <a:avLst/>
            </a:prstGeom>
            <a:ln w="285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801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</Words>
  <Application>Microsoft Office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張晏展</dc:creator>
  <cp:lastModifiedBy>張晏展</cp:lastModifiedBy>
  <cp:revision>1</cp:revision>
  <dcterms:created xsi:type="dcterms:W3CDTF">2021-05-06T14:24:18Z</dcterms:created>
  <dcterms:modified xsi:type="dcterms:W3CDTF">2021-05-06T14:38:28Z</dcterms:modified>
</cp:coreProperties>
</file>