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1E710-F51C-4780-9693-4CE65AC68AE9}" v="490" dt="2023-07-23T16:48:30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1125" y="4275221"/>
            <a:ext cx="9144000" cy="18994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ja-JP" altLang="en-US" sz="4000" dirty="0">
                <a:ea typeface="ＭＳ Ｐゴシック"/>
                <a:cs typeface="Calibri"/>
              </a:rPr>
              <a:t>                ジャンル     :  ３Ｄ弾幕ゲー</a:t>
            </a:r>
            <a:endParaRPr lang="ja-JP" dirty="0">
              <a:cs typeface="Calibri" panose="020F0502020204030204"/>
            </a:endParaRPr>
          </a:p>
          <a:p>
            <a:pPr algn="l"/>
            <a:r>
              <a:rPr lang="ja-JP" altLang="en-US" sz="4000" dirty="0">
                <a:ea typeface="ＭＳ Ｐゴシック"/>
                <a:cs typeface="Calibri"/>
              </a:rPr>
              <a:t>                プレイ人数 : １人</a:t>
            </a:r>
            <a:endParaRPr lang="en-US" altLang="ja-JP" sz="4000" dirty="0">
              <a:ea typeface="ＭＳ Ｐゴシック"/>
              <a:cs typeface="Calibri"/>
            </a:endParaRPr>
          </a:p>
          <a:p>
            <a:pPr algn="l"/>
            <a:r>
              <a:rPr lang="en-US" altLang="ja-JP" sz="4000" dirty="0">
                <a:ea typeface="ＭＳ Ｐゴシック"/>
                <a:cs typeface="Calibri"/>
              </a:rPr>
              <a:t>	    </a:t>
            </a:r>
            <a:r>
              <a:rPr lang="ja-JP" altLang="en-US" sz="4000" dirty="0">
                <a:ea typeface="ＭＳ Ｐゴシック"/>
                <a:cs typeface="Calibri"/>
              </a:rPr>
              <a:t>ターゲット層   </a:t>
            </a:r>
            <a:r>
              <a:rPr lang="en-US" altLang="ja-JP" sz="4000" dirty="0">
                <a:ea typeface="ＭＳ Ｐゴシック"/>
                <a:cs typeface="Calibri"/>
              </a:rPr>
              <a:t>:  </a:t>
            </a:r>
            <a:r>
              <a:rPr lang="ja-JP" altLang="en-US" sz="4000" dirty="0">
                <a:ea typeface="ＭＳ Ｐゴシック"/>
                <a:cs typeface="Calibri"/>
              </a:rPr>
              <a:t>弾幕ゲームが好きな方</a:t>
            </a:r>
          </a:p>
          <a:p>
            <a:pPr algn="l"/>
            <a:endParaRPr lang="ja-JP" altLang="en-US" sz="4000" dirty="0">
              <a:ea typeface="ＭＳ Ｐゴシック"/>
              <a:cs typeface="Calibri" panose="020F0502020204030204"/>
            </a:endParaRPr>
          </a:p>
          <a:p>
            <a:pPr algn="l"/>
            <a:endParaRPr lang="ja-JP" altLang="en-US" sz="4000" dirty="0">
              <a:ea typeface="ＭＳ Ｐゴシック"/>
              <a:cs typeface="Calibri" panose="020F0502020204030204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05962E13-9EDB-8912-08BE-8DC61BA0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3716">
            <a:off x="9075992" y="1831935"/>
            <a:ext cx="2743200" cy="182253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BEA7AD-30F8-4B63-8F65-44000C080E0B}"/>
              </a:ext>
            </a:extLst>
          </p:cNvPr>
          <p:cNvSpPr txBox="1"/>
          <p:nvPr/>
        </p:nvSpPr>
        <p:spPr>
          <a:xfrm>
            <a:off x="2038851" y="2196809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/>
              <a:t>SPACE  SURVIVE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EFF5D-CB6F-7EFB-33C9-DB4AEC97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1344613"/>
          </a:xfrm>
        </p:spPr>
        <p:txBody>
          <a:bodyPr>
            <a:normAutofit/>
          </a:bodyPr>
          <a:lstStyle/>
          <a:p>
            <a:r>
              <a:rPr lang="ja-JP" altLang="en-US" sz="7200" u="sng" dirty="0">
                <a:ea typeface="ＭＳ Ｐゴシック"/>
                <a:cs typeface="Calibri Light"/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5DF-EEC4-53F0-9D57-2BBA17B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3450" y="3201654"/>
            <a:ext cx="123383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5400" dirty="0">
                <a:ea typeface="ＭＳ Ｐゴシック"/>
                <a:cs typeface="Calibri" panose="020F0502020204030204"/>
              </a:rPr>
              <a:t>                        </a:t>
            </a:r>
            <a:r>
              <a:rPr lang="ja-JP" altLang="en-US" sz="6600" dirty="0">
                <a:ea typeface="ＭＳ Ｐゴシック"/>
                <a:cs typeface="Calibri" panose="020F0502020204030204"/>
              </a:rPr>
              <a:t>宇宙空間で生き残れ！</a:t>
            </a:r>
            <a:endParaRPr lang="ja-JP" altLang="en-US" sz="7200" dirty="0">
              <a:ea typeface="ＭＳ Ｐ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64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EFF5D-CB6F-7EFB-33C9-DB4AEC97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1344613"/>
          </a:xfrm>
        </p:spPr>
        <p:txBody>
          <a:bodyPr>
            <a:normAutofit/>
          </a:bodyPr>
          <a:lstStyle/>
          <a:p>
            <a:r>
              <a:rPr lang="ja-JP" altLang="en-US" sz="4800" u="sng" dirty="0">
                <a:ea typeface="ＭＳ Ｐゴシック"/>
                <a:cs typeface="Calibri Light"/>
              </a:rPr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5DF-EEC4-53F0-9D57-2BBA17B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9208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5400" dirty="0">
                <a:ea typeface="ＭＳ Ｐゴシック"/>
                <a:cs typeface="Calibri" panose="020F0502020204030204"/>
              </a:rPr>
              <a:t>                           </a:t>
            </a:r>
            <a:endParaRPr lang="ja-JP" altLang="en-US" sz="7200" dirty="0">
              <a:ea typeface="ＭＳ Ｐゴシック"/>
              <a:cs typeface="Calibri" panose="020F0502020204030204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E20A69-D68E-C1D0-37AA-4251E25C1B49}"/>
              </a:ext>
            </a:extLst>
          </p:cNvPr>
          <p:cNvSpPr txBox="1"/>
          <p:nvPr/>
        </p:nvSpPr>
        <p:spPr>
          <a:xfrm>
            <a:off x="1476375" y="1924050"/>
            <a:ext cx="100393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  <a:cs typeface="Calibri"/>
              </a:rPr>
              <a:t>目的の惑星を目指して降り注ぐ隕石などを避けながら進むゲーム</a:t>
            </a:r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12A9B842-B27D-7058-D522-A1258CF2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333750"/>
            <a:ext cx="7600950" cy="3162300"/>
          </a:xfrm>
          <a:prstGeom prst="rect">
            <a:avLst/>
          </a:prstGeom>
        </p:spPr>
      </p:pic>
      <p:pic>
        <p:nvPicPr>
          <p:cNvPr id="6" name="図 6" descr="アイコン&#10;&#10;説明は自動で生成されたものです">
            <a:extLst>
              <a:ext uri="{FF2B5EF4-FFF2-40B4-BE49-F238E27FC236}">
                <a16:creationId xmlns:a16="http://schemas.microsoft.com/office/drawing/2014/main" id="{ACD74DF8-C280-1BA3-D357-CAC94AB8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5153025" y="4210314"/>
            <a:ext cx="1704975" cy="2409298"/>
          </a:xfrm>
          <a:prstGeom prst="rect">
            <a:avLst/>
          </a:prstGeom>
        </p:spPr>
      </p:pic>
      <p:pic>
        <p:nvPicPr>
          <p:cNvPr id="7" name="図 7" descr="ロゴ&#10;&#10;説明は自動で生成されたものです">
            <a:extLst>
              <a:ext uri="{FF2B5EF4-FFF2-40B4-BE49-F238E27FC236}">
                <a16:creationId xmlns:a16="http://schemas.microsoft.com/office/drawing/2014/main" id="{70FB37D9-20CA-36F8-D5DE-00DF744E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843729"/>
            <a:ext cx="2743200" cy="2313542"/>
          </a:xfrm>
          <a:prstGeom prst="rect">
            <a:avLst/>
          </a:prstGeom>
        </p:spPr>
      </p:pic>
      <p:pic>
        <p:nvPicPr>
          <p:cNvPr id="8" name="図 7" descr="ロゴ&#10;&#10;説明は自動で生成されたものです">
            <a:extLst>
              <a:ext uri="{FF2B5EF4-FFF2-40B4-BE49-F238E27FC236}">
                <a16:creationId xmlns:a16="http://schemas.microsoft.com/office/drawing/2014/main" id="{C2B29AB4-E91A-A44E-DA09-34DE1FCD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4" y="2843729"/>
            <a:ext cx="2743200" cy="23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5DF-EEC4-53F0-9D57-2BBA17B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9208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5400" dirty="0">
                <a:ea typeface="ＭＳ Ｐゴシック"/>
                <a:cs typeface="Calibri" panose="020F0502020204030204"/>
              </a:rPr>
              <a:t>                           </a:t>
            </a:r>
            <a:endParaRPr lang="ja-JP" altLang="en-US" sz="7200" dirty="0">
              <a:ea typeface="ＭＳ Ｐゴシック"/>
              <a:cs typeface="Calibri" panose="020F0502020204030204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E20A69-D68E-C1D0-37AA-4251E25C1B49}"/>
              </a:ext>
            </a:extLst>
          </p:cNvPr>
          <p:cNvSpPr txBox="1"/>
          <p:nvPr/>
        </p:nvSpPr>
        <p:spPr>
          <a:xfrm>
            <a:off x="942975" y="1158429"/>
            <a:ext cx="1063541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dirty="0">
                <a:ea typeface="ＭＳ Ｐゴシック"/>
                <a:cs typeface="Calibri"/>
              </a:rPr>
              <a:t>目的の惑星に無事到達できたら</a:t>
            </a:r>
            <a:r>
              <a:rPr lang="ja-JP" altLang="en-US" sz="3200" dirty="0">
                <a:solidFill>
                  <a:srgbClr val="FF0000"/>
                </a:solidFill>
                <a:ea typeface="ＭＳ Ｐゴシック"/>
                <a:cs typeface="Calibri"/>
              </a:rPr>
              <a:t>ゲームクリア</a:t>
            </a:r>
            <a:endParaRPr lang="en-US" altLang="ja-JP" sz="3200" dirty="0">
              <a:solidFill>
                <a:srgbClr val="FF0000"/>
              </a:solidFill>
              <a:ea typeface="ＭＳ Ｐゴシック"/>
              <a:cs typeface="Calibri"/>
            </a:endParaRPr>
          </a:p>
          <a:p>
            <a:pPr algn="l"/>
            <a:r>
              <a:rPr lang="ja-JP" altLang="en-US" sz="3200" dirty="0">
                <a:ea typeface="ＭＳ Ｐゴシック"/>
                <a:cs typeface="Calibri"/>
              </a:rPr>
              <a:t>隕石にぶつかって</a:t>
            </a:r>
            <a:r>
              <a:rPr lang="en-US" altLang="ja-JP" sz="3200" dirty="0">
                <a:ea typeface="ＭＳ Ｐゴシック"/>
                <a:cs typeface="Calibri"/>
              </a:rPr>
              <a:t>HP</a:t>
            </a:r>
            <a:r>
              <a:rPr lang="ja-JP" altLang="en-US" sz="3200" dirty="0">
                <a:ea typeface="ＭＳ Ｐゴシック"/>
                <a:cs typeface="Calibri"/>
              </a:rPr>
              <a:t>がなくなってしまったら</a:t>
            </a:r>
            <a:r>
              <a:rPr lang="ja-JP" altLang="en-US" sz="3200" dirty="0">
                <a:solidFill>
                  <a:srgbClr val="0070C0"/>
                </a:solidFill>
                <a:ea typeface="ＭＳ Ｐゴシック"/>
                <a:cs typeface="Calibri"/>
              </a:rPr>
              <a:t>ゲームオーバー</a:t>
            </a:r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12A9B842-B27D-7058-D522-A1258CF2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2" y="3658461"/>
            <a:ext cx="3439987" cy="2833123"/>
          </a:xfrm>
          <a:prstGeom prst="rect">
            <a:avLst/>
          </a:prstGeom>
        </p:spPr>
      </p:pic>
      <p:pic>
        <p:nvPicPr>
          <p:cNvPr id="6" name="図 6" descr="アイコン&#10;&#10;説明は自動で生成されたものです">
            <a:extLst>
              <a:ext uri="{FF2B5EF4-FFF2-40B4-BE49-F238E27FC236}">
                <a16:creationId xmlns:a16="http://schemas.microsoft.com/office/drawing/2014/main" id="{ACD74DF8-C280-1BA3-D357-CAC94AB8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7705519" y="3848965"/>
            <a:ext cx="1704975" cy="2409298"/>
          </a:xfrm>
          <a:prstGeom prst="rect">
            <a:avLst/>
          </a:prstGeom>
        </p:spPr>
      </p:pic>
      <p:pic>
        <p:nvPicPr>
          <p:cNvPr id="7" name="図 7" descr="ロゴ&#10;&#10;説明は自動で生成されたものです">
            <a:extLst>
              <a:ext uri="{FF2B5EF4-FFF2-40B4-BE49-F238E27FC236}">
                <a16:creationId xmlns:a16="http://schemas.microsoft.com/office/drawing/2014/main" id="{70FB37D9-20CA-36F8-D5DE-00DF744E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87" y="3168803"/>
            <a:ext cx="2743200" cy="231354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E7CD57-5971-48DE-9A3E-E4C1063826C7}"/>
              </a:ext>
            </a:extLst>
          </p:cNvPr>
          <p:cNvSpPr txBox="1"/>
          <p:nvPr/>
        </p:nvSpPr>
        <p:spPr>
          <a:xfrm>
            <a:off x="7788441" y="3114924"/>
            <a:ext cx="183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ゲームオーバー</a:t>
            </a:r>
          </a:p>
        </p:txBody>
      </p:sp>
      <p:pic>
        <p:nvPicPr>
          <p:cNvPr id="10" name="図 5">
            <a:extLst>
              <a:ext uri="{FF2B5EF4-FFF2-40B4-BE49-F238E27FC236}">
                <a16:creationId xmlns:a16="http://schemas.microsoft.com/office/drawing/2014/main" id="{07BF89DA-2A27-44C8-962A-5CBF7422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66" y="3637053"/>
            <a:ext cx="3529334" cy="2833123"/>
          </a:xfrm>
          <a:prstGeom prst="rect">
            <a:avLst/>
          </a:prstGeom>
        </p:spPr>
      </p:pic>
      <p:pic>
        <p:nvPicPr>
          <p:cNvPr id="11" name="図 6" descr="アイコン&#10;&#10;説明は自動で生成されたものです">
            <a:extLst>
              <a:ext uri="{FF2B5EF4-FFF2-40B4-BE49-F238E27FC236}">
                <a16:creationId xmlns:a16="http://schemas.microsoft.com/office/drawing/2014/main" id="{E6BD7990-50E5-4BB3-8E6F-11242381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8694">
            <a:off x="1721394" y="4625151"/>
            <a:ext cx="1234943" cy="174509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C262F8A-DD6E-4613-A1A7-DAF9B82983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49" y="3888958"/>
            <a:ext cx="2964317" cy="185877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DA8333-1D2A-45A2-9242-3F18C58F385E}"/>
              </a:ext>
            </a:extLst>
          </p:cNvPr>
          <p:cNvSpPr txBox="1"/>
          <p:nvPr/>
        </p:nvSpPr>
        <p:spPr>
          <a:xfrm>
            <a:off x="2643665" y="3185064"/>
            <a:ext cx="183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ゲームクリア</a:t>
            </a:r>
          </a:p>
        </p:txBody>
      </p:sp>
    </p:spTree>
    <p:extLst>
      <p:ext uri="{BB962C8B-B14F-4D97-AF65-F5344CB8AC3E}">
        <p14:creationId xmlns:p14="http://schemas.microsoft.com/office/powerpoint/2010/main" val="31668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5DF-EEC4-53F0-9D57-2BBA17B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9208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5400" dirty="0">
                <a:ea typeface="ＭＳ Ｐゴシック"/>
                <a:cs typeface="Calibri" panose="020F0502020204030204"/>
              </a:rPr>
              <a:t>                           </a:t>
            </a:r>
            <a:endParaRPr lang="ja-JP" altLang="en-US" sz="7200">
              <a:ea typeface="ＭＳ Ｐゴシック"/>
              <a:cs typeface="Calibri" panose="020F0502020204030204"/>
            </a:endParaRPr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12A9B842-B27D-7058-D522-A1258CF2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000375"/>
            <a:ext cx="7600950" cy="3162300"/>
          </a:xfrm>
          <a:prstGeom prst="rect">
            <a:avLst/>
          </a:prstGeom>
        </p:spPr>
      </p:pic>
      <p:pic>
        <p:nvPicPr>
          <p:cNvPr id="6" name="図 6" descr="アイコン&#10;&#10;説明は自動で生成されたものです">
            <a:extLst>
              <a:ext uri="{FF2B5EF4-FFF2-40B4-BE49-F238E27FC236}">
                <a16:creationId xmlns:a16="http://schemas.microsoft.com/office/drawing/2014/main" id="{ACD74DF8-C280-1BA3-D357-CAC94AB8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20000">
            <a:off x="7000875" y="3810264"/>
            <a:ext cx="1704975" cy="240929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4545F8-994D-E1A5-C048-F43AC6D0B9F6}"/>
              </a:ext>
            </a:extLst>
          </p:cNvPr>
          <p:cNvSpPr txBox="1"/>
          <p:nvPr/>
        </p:nvSpPr>
        <p:spPr>
          <a:xfrm>
            <a:off x="942974" y="1152524"/>
            <a:ext cx="110775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ea typeface="ＭＳ Ｐゴシック"/>
                <a:cs typeface="Calibri"/>
              </a:rPr>
              <a:t>UFOを動かすにはエネルギーが必要</a:t>
            </a:r>
          </a:p>
          <a:p>
            <a:r>
              <a:rPr lang="ja-JP" altLang="en-US" sz="3600">
                <a:ea typeface="ＭＳ Ｐゴシック"/>
                <a:cs typeface="Calibri"/>
              </a:rPr>
              <a:t>宇宙空間を漂うゴミからエネルギーを補給しながら進もう</a:t>
            </a:r>
          </a:p>
        </p:txBody>
      </p:sp>
      <p:pic>
        <p:nvPicPr>
          <p:cNvPr id="11" name="図 11">
            <a:extLst>
              <a:ext uri="{FF2B5EF4-FFF2-40B4-BE49-F238E27FC236}">
                <a16:creationId xmlns:a16="http://schemas.microsoft.com/office/drawing/2014/main" id="{B52360FD-7F6A-7625-40B7-FAEB4FC55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880000">
            <a:off x="3371850" y="4286250"/>
            <a:ext cx="895350" cy="8953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53D303-93AF-DEF2-4075-301546C84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880000">
            <a:off x="4543425" y="3552825"/>
            <a:ext cx="895350" cy="895350"/>
          </a:xfrm>
          <a:prstGeom prst="rect">
            <a:avLst/>
          </a:prstGeom>
        </p:spPr>
      </p:pic>
      <p:pic>
        <p:nvPicPr>
          <p:cNvPr id="13" name="図 13">
            <a:extLst>
              <a:ext uri="{FF2B5EF4-FFF2-40B4-BE49-F238E27FC236}">
                <a16:creationId xmlns:a16="http://schemas.microsoft.com/office/drawing/2014/main" id="{3ED3FE20-C2CF-9BEB-D43D-9E82C0C27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20000">
            <a:off x="7724775" y="3199667"/>
            <a:ext cx="733425" cy="10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5DF-EEC4-53F0-9D57-2BBA17B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026" y="837608"/>
            <a:ext cx="116901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 panose="020F0502020204030204"/>
              </a:rPr>
              <a:t>ブースト</a:t>
            </a:r>
            <a:r>
              <a:rPr lang="en-US" altLang="ja-JP" sz="3200" dirty="0">
                <a:ea typeface="ＭＳ Ｐゴシック"/>
                <a:cs typeface="Calibri"/>
              </a:rPr>
              <a:t>(</a:t>
            </a:r>
            <a:r>
              <a:rPr lang="ja-JP" altLang="en-US" sz="3200" dirty="0">
                <a:ea typeface="ＭＳ Ｐゴシック"/>
                <a:cs typeface="Calibri"/>
              </a:rPr>
              <a:t>スローモーション</a:t>
            </a:r>
            <a:r>
              <a:rPr lang="en-US" altLang="ja-JP" sz="3200" dirty="0">
                <a:ea typeface="ＭＳ Ｐゴシック"/>
                <a:cs typeface="Calibri"/>
              </a:rPr>
              <a:t>)</a:t>
            </a:r>
            <a:r>
              <a:rPr lang="ja-JP" altLang="en-US" sz="3200" dirty="0">
                <a:ea typeface="ＭＳ Ｐゴシック"/>
                <a:cs typeface="Calibri"/>
              </a:rPr>
              <a:t>を使うと</a:t>
            </a:r>
            <a:endParaRPr lang="en-US" altLang="ja-JP" sz="32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/>
              </a:rPr>
              <a:t>自機の進む速度が速くなり、周りがスローモーションになる</a:t>
            </a:r>
            <a:endParaRPr lang="en-US" altLang="ja-JP" sz="32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/>
              </a:rPr>
              <a:t>ブーストを駆使しながら進もう！</a:t>
            </a:r>
            <a:endParaRPr lang="en-US" altLang="ja-JP" sz="3200" dirty="0">
              <a:ea typeface="ＭＳ Ｐゴシック"/>
              <a:cs typeface="Calibri"/>
            </a:endParaRPr>
          </a:p>
        </p:txBody>
      </p:sp>
      <p:pic>
        <p:nvPicPr>
          <p:cNvPr id="5" name="図 5">
            <a:extLst>
              <a:ext uri="{FF2B5EF4-FFF2-40B4-BE49-F238E27FC236}">
                <a16:creationId xmlns:a16="http://schemas.microsoft.com/office/drawing/2014/main" id="{12A9B842-B27D-7058-D522-A1258CF2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77" y="3243726"/>
            <a:ext cx="7600950" cy="3162300"/>
          </a:xfrm>
          <a:prstGeom prst="rect">
            <a:avLst/>
          </a:prstGeom>
        </p:spPr>
      </p:pic>
      <p:pic>
        <p:nvPicPr>
          <p:cNvPr id="6" name="図 6" descr="アイコン&#10;&#10;説明は自動で生成されたものです">
            <a:extLst>
              <a:ext uri="{FF2B5EF4-FFF2-40B4-BE49-F238E27FC236}">
                <a16:creationId xmlns:a16="http://schemas.microsoft.com/office/drawing/2014/main" id="{ACD74DF8-C280-1BA3-D357-CAC94AB8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2029">
            <a:off x="3757844" y="3918633"/>
            <a:ext cx="1704975" cy="2409298"/>
          </a:xfrm>
          <a:prstGeom prst="rect">
            <a:avLst/>
          </a:prstGeom>
        </p:spPr>
      </p:pic>
      <p:pic>
        <p:nvPicPr>
          <p:cNvPr id="10" name="図 7" descr="ロゴ&#10;&#10;説明は自動で生成されたものです">
            <a:extLst>
              <a:ext uri="{FF2B5EF4-FFF2-40B4-BE49-F238E27FC236}">
                <a16:creationId xmlns:a16="http://schemas.microsoft.com/office/drawing/2014/main" id="{2C4B83AF-A135-4FA4-9672-1830E5AE0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180" y="3243726"/>
            <a:ext cx="2743200" cy="2313542"/>
          </a:xfrm>
          <a:prstGeom prst="rect">
            <a:avLst/>
          </a:prstGeom>
        </p:spPr>
      </p:pic>
      <p:pic>
        <p:nvPicPr>
          <p:cNvPr id="14" name="図 7" descr="ロゴ&#10;&#10;説明は自動で生成されたものです">
            <a:extLst>
              <a:ext uri="{FF2B5EF4-FFF2-40B4-BE49-F238E27FC236}">
                <a16:creationId xmlns:a16="http://schemas.microsoft.com/office/drawing/2014/main" id="{71BAD21C-B49A-40E1-8AB5-B502C27D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670" y="3634947"/>
            <a:ext cx="2743200" cy="23135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1488B1D-449B-4C65-A466-F7B8CBC3C3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54864">
            <a:off x="2077915" y="4668284"/>
            <a:ext cx="2113047" cy="21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EFF5D-CB6F-7EFB-33C9-DB4AEC97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1344613"/>
          </a:xfrm>
        </p:spPr>
        <p:txBody>
          <a:bodyPr>
            <a:normAutofit/>
          </a:bodyPr>
          <a:lstStyle/>
          <a:p>
            <a:r>
              <a:rPr lang="ja-JP" altLang="en-US" sz="7200" u="sng">
                <a:ea typeface="ＭＳ Ｐゴシック"/>
                <a:cs typeface="Calibri Light"/>
              </a:rPr>
              <a:t>制作について</a:t>
            </a:r>
            <a:endParaRPr lang="ja-JP" altLang="en-US" sz="7200" u="sng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5DF-EEC4-53F0-9D57-2BBA17B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20351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5400" dirty="0">
                <a:ea typeface="ＭＳ Ｐゴシック"/>
                <a:cs typeface="Calibri" panose="020F0502020204030204"/>
              </a:rPr>
              <a:t>                           </a:t>
            </a:r>
            <a:endParaRPr lang="ja-JP" altLang="en-US" sz="7200">
              <a:ea typeface="ＭＳ Ｐゴシック"/>
              <a:cs typeface="Calibri" panose="020F0502020204030204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B1EF25-A643-001A-B9CA-578E66E1ECBC}"/>
              </a:ext>
            </a:extLst>
          </p:cNvPr>
          <p:cNvSpPr txBox="1"/>
          <p:nvPr/>
        </p:nvSpPr>
        <p:spPr>
          <a:xfrm>
            <a:off x="1524000" y="2152650"/>
            <a:ext cx="8839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600">
                <a:ea typeface="ＭＳ Ｐゴシック"/>
                <a:cs typeface="Calibri"/>
              </a:rPr>
              <a:t>開発人数 : 1人</a:t>
            </a:r>
          </a:p>
          <a:p>
            <a:r>
              <a:rPr lang="ja-JP" altLang="en-US" sz="3600">
                <a:ea typeface="ＭＳ Ｐゴシック"/>
                <a:cs typeface="Calibri"/>
              </a:rPr>
              <a:t>ライブラリ : DXライブラリ</a:t>
            </a:r>
          </a:p>
          <a:p>
            <a:r>
              <a:rPr lang="ja-JP" altLang="en-US" sz="3600">
                <a:ea typeface="ＭＳ Ｐゴシック"/>
                <a:cs typeface="Calibri"/>
              </a:rPr>
              <a:t>素材          : フリー素材</a:t>
            </a:r>
          </a:p>
          <a:p>
            <a:r>
              <a:rPr lang="ja-JP" altLang="en-US" sz="3600">
                <a:ea typeface="ＭＳ Ｐゴシック"/>
                <a:cs typeface="Calibri"/>
              </a:rPr>
              <a:t>制作期間 : 夏休み期間中</a:t>
            </a:r>
          </a:p>
          <a:p>
            <a:endParaRPr lang="ja-JP" altLang="en-US" sz="3600" dirty="0">
              <a:ea typeface="ＭＳ Ｐゴシック"/>
              <a:cs typeface="Calibri"/>
            </a:endParaRPr>
          </a:p>
          <a:p>
            <a:r>
              <a:rPr lang="ja-JP" altLang="en-US" sz="3600">
                <a:ea typeface="ＭＳ Ｐゴシック"/>
                <a:cs typeface="Calibri"/>
              </a:rPr>
              <a:t>ステージは複数作らず、難易度を３つ作る</a:t>
            </a:r>
          </a:p>
        </p:txBody>
      </p:sp>
    </p:spTree>
    <p:extLst>
      <p:ext uri="{BB962C8B-B14F-4D97-AF65-F5344CB8AC3E}">
        <p14:creationId xmlns:p14="http://schemas.microsoft.com/office/powerpoint/2010/main" val="219250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298</Words>
  <Application>Microsoft Office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コンセプト</vt:lpstr>
      <vt:lpstr>ゲーム概要</vt:lpstr>
      <vt:lpstr>PowerPoint プレゼンテーション</vt:lpstr>
      <vt:lpstr>PowerPoint プレゼンテーション</vt:lpstr>
      <vt:lpstr>PowerPoint プレゼンテーション</vt:lpstr>
      <vt:lpstr>制作について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悠人 米満</cp:lastModifiedBy>
  <cp:revision>169</cp:revision>
  <dcterms:created xsi:type="dcterms:W3CDTF">2023-07-23T09:00:19Z</dcterms:created>
  <dcterms:modified xsi:type="dcterms:W3CDTF">2023-07-25T05:08:44Z</dcterms:modified>
</cp:coreProperties>
</file>