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87" r:id="rId3"/>
    <p:sldId id="307" r:id="rId4"/>
    <p:sldId id="296" r:id="rId5"/>
    <p:sldId id="309" r:id="rId6"/>
    <p:sldId id="328" r:id="rId7"/>
    <p:sldId id="329" r:id="rId8"/>
    <p:sldId id="330" r:id="rId9"/>
    <p:sldId id="301" r:id="rId10"/>
    <p:sldId id="319" r:id="rId11"/>
    <p:sldId id="312" r:id="rId12"/>
    <p:sldId id="333" r:id="rId13"/>
    <p:sldId id="302" r:id="rId14"/>
    <p:sldId id="336" r:id="rId15"/>
    <p:sldId id="308" r:id="rId16"/>
    <p:sldId id="311" r:id="rId17"/>
    <p:sldId id="337" r:id="rId18"/>
    <p:sldId id="331" r:id="rId1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5"/>
    <a:srgbClr val="FF9900"/>
    <a:srgbClr val="008000"/>
    <a:srgbClr val="99CC00"/>
    <a:srgbClr val="F9A601"/>
    <a:srgbClr val="FFCC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59"/>
        <p:guide pos="29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4DB988D-13AB-4D08-AF4D-9C44AFCFE0AF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FEBD6A2-C707-4BFA-948C-80047468F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36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90B1-556B-42B7-B894-E326B9164D4D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6F298-5AFA-438E-B781-25D98E0EE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7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5FDD4-3D54-47E8-A550-1C12640D01E8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1E4E4-E98E-4D91-A136-675AEB2D5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4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9B5F-61A3-4206-964C-9A0A398420F1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047C-0488-4E91-AF86-DB7714DC8E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F8088-FCBE-4524-9D3C-83F639FE0B84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2252D-3834-4DA6-BF14-9AE31A9E6A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25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9332-9AE2-4F6A-A90B-1614A604361B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80A4A-0461-49B9-8540-763D5C686B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2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98D37-52E3-44CC-B49A-F830E3F9463C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76D1-37AF-43A8-9A5B-F233E06C79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8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F975-4284-4D6C-A557-78BB2F220EF6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9B895-7A64-4049-AC86-99E7598B4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4D77C-61BE-4345-8D56-7A3B16E17C09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98DB-7A3B-485C-A402-7CF9CC7C19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2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4F30-85C8-4F6B-8907-DEB507BAB267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30267-EB7D-4C23-982A-227957A35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7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2380-D707-4CE8-BE12-5BB8E5925DCE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0518-E243-422A-93EE-18ADBAE390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0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C2CDA-1238-4D6C-B199-60ED7F020093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942B-2D50-4C02-920D-BEE9439C1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4AA6123E-E33E-4B9C-9970-584B70FA58F0}" type="datetimeFigureOut">
              <a:rPr lang="zh-CN" altLang="en-US"/>
              <a:pPr>
                <a:defRPr/>
              </a:pPr>
              <a:t>2014/11/5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E90F9BB0-679D-4D11-BF41-544EC05C2B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Administrator\&#26700;&#38754;\&#23436;&#25104;&#31295;2\&#23436;&#25104;&#31295;\IdeaPPT&#23459;&#20256;&#29255;.mp3" TargetMode="Externa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29992;&#20363;&#22270;.bm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1867;&#22270;/&#20154;&#21592;.bmp" TargetMode="External"/><Relationship Id="rId7" Type="http://schemas.openxmlformats.org/officeDocument/2006/relationships/hyperlink" Target="&#31867;&#22270;/&#24635;&#31867;&#22270;.bmp" TargetMode="External"/><Relationship Id="rId2" Type="http://schemas.openxmlformats.org/officeDocument/2006/relationships/hyperlink" Target="http://www.1ppt.com/tubia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&#31867;&#22270;/&#20851;&#31995;&#22270;.bmp" TargetMode="External"/><Relationship Id="rId5" Type="http://schemas.openxmlformats.org/officeDocument/2006/relationships/hyperlink" Target="&#31867;&#22270;/&#30028;&#38754;.bmp" TargetMode="External"/><Relationship Id="rId4" Type="http://schemas.openxmlformats.org/officeDocument/2006/relationships/hyperlink" Target="&#31867;&#22270;/&#31080;.bm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.png"/><Relationship Id="rId7" Type="http://schemas.openxmlformats.org/officeDocument/2006/relationships/hyperlink" Target="&#27963;&#21160;&#22270;/&#35746;&#36710;&#31080;&#25110;&#33337;&#31080;&#27963;&#21160;&#22270;.bmp" TargetMode="External"/><Relationship Id="rId12" Type="http://schemas.openxmlformats.org/officeDocument/2006/relationships/hyperlink" Target="&#27963;&#21160;&#22270;/&#39044;&#35746;&#39184;&#21381;&#25110;&#23486;&#39302;&#27963;&#21160;&#22270;.bm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&#27963;&#21160;&#22270;/&#25972;&#20307;&#20986;&#34892;&#36335;&#32447;&#27963;&#21160;&#22270;.bmp" TargetMode="External"/><Relationship Id="rId5" Type="http://schemas.openxmlformats.org/officeDocument/2006/relationships/image" Target="../media/image14.png"/><Relationship Id="rId10" Type="http://schemas.openxmlformats.org/officeDocument/2006/relationships/hyperlink" Target="&#27963;&#21160;&#22270;/&#38376;&#31080;&#35746;&#36141;&#27963;&#21160;&#22270;.bmp" TargetMode="External"/><Relationship Id="rId4" Type="http://schemas.openxmlformats.org/officeDocument/2006/relationships/image" Target="../media/image13.png"/><Relationship Id="rId9" Type="http://schemas.openxmlformats.org/officeDocument/2006/relationships/hyperlink" Target="&#27963;&#21160;&#22270;/&#35746;&#26426;&#31080;&#27963;&#21160;&#22270;.bm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2.png"/><Relationship Id="rId7" Type="http://schemas.openxmlformats.org/officeDocument/2006/relationships/hyperlink" Target="&#39034;&#24207;&#22270;/&#35746;&#36710;&#31080;&#25110;&#33337;&#31080;.bmp" TargetMode="External"/><Relationship Id="rId12" Type="http://schemas.openxmlformats.org/officeDocument/2006/relationships/hyperlink" Target="&#39034;&#24207;&#22270;/&#39044;&#23450;&#39184;&#21381;&#25110;&#23486;&#39302;&#39034;&#24207;&#22270;.bm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&#39034;&#24207;&#22270;/&#25972;&#20307;&#20986;&#34892;&#36335;&#32447;.bmp" TargetMode="External"/><Relationship Id="rId5" Type="http://schemas.openxmlformats.org/officeDocument/2006/relationships/image" Target="../media/image14.png"/><Relationship Id="rId10" Type="http://schemas.openxmlformats.org/officeDocument/2006/relationships/hyperlink" Target="&#39034;&#24207;&#22270;/&#38376;&#31080;&#35746;&#36141;.bmp" TargetMode="External"/><Relationship Id="rId4" Type="http://schemas.openxmlformats.org/officeDocument/2006/relationships/image" Target="../media/image13.png"/><Relationship Id="rId9" Type="http://schemas.openxmlformats.org/officeDocument/2006/relationships/hyperlink" Target="&#39034;&#24207;&#22270;/&#35746;&#26426;&#31080;.bm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21327;&#20316;&#22270;/&#35746;&#31080;&#21327;&#20316;&#22270;.bm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&#21327;&#20316;&#22270;/&#25972;&#20307;&#20986;&#34892;&#36335;&#32447;&#21327;&#20316;&#22270;.bmp" TargetMode="External"/><Relationship Id="rId4" Type="http://schemas.openxmlformats.org/officeDocument/2006/relationships/hyperlink" Target="&#21327;&#20316;&#22270;/&#39044;&#35746;&#21327;&#20316;&#22270;.bm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29366;&#24577;&#22270;/&#38376;&#31080;.bmp" TargetMode="External"/><Relationship Id="rId2" Type="http://schemas.openxmlformats.org/officeDocument/2006/relationships/hyperlink" Target="&#29366;&#24577;&#22270;/&#25151;&#38388;.bm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&#29366;&#24577;&#22270;/&#39184;&#26700;.bmp" TargetMode="External"/><Relationship Id="rId4" Type="http://schemas.openxmlformats.org/officeDocument/2006/relationships/hyperlink" Target="&#29366;&#24577;&#22270;/&#20132;&#36890;&#31080;.bm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6500;&#20214;&#22270;.bmp" TargetMode="External"/><Relationship Id="rId2" Type="http://schemas.openxmlformats.org/officeDocument/2006/relationships/hyperlink" Target="&#37096;&#32626;&#22270;.bm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 descr="1.png"/>
          <p:cNvPicPr>
            <a:picLocks noChangeAspect="1" noChangeArrowheads="1"/>
          </p:cNvPicPr>
          <p:nvPr/>
        </p:nvPicPr>
        <p:blipFill>
          <a:blip r:embed="rId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6165850"/>
            <a:ext cx="561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5" descr="2.png"/>
          <p:cNvPicPr>
            <a:picLocks noChangeAspect="1" noChangeArrowheads="1"/>
          </p:cNvPicPr>
          <p:nvPr/>
        </p:nvPicPr>
        <p:blipFill>
          <a:blip r:embed="rId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6042025"/>
            <a:ext cx="89058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6" descr="3.png"/>
          <p:cNvPicPr>
            <a:picLocks noChangeAspect="1" noChangeArrowheads="1"/>
          </p:cNvPicPr>
          <p:nvPr/>
        </p:nvPicPr>
        <p:blipFill>
          <a:blip r:embed="rId5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854700"/>
            <a:ext cx="835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7" descr="4.png"/>
          <p:cNvPicPr>
            <a:picLocks noChangeAspect="1" noChangeArrowheads="1"/>
          </p:cNvPicPr>
          <p:nvPr/>
        </p:nvPicPr>
        <p:blipFill>
          <a:blip r:embed="rId6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5773738"/>
            <a:ext cx="90963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8" descr="5.png"/>
          <p:cNvPicPr>
            <a:picLocks noChangeAspect="1" noChangeArrowheads="1"/>
          </p:cNvPicPr>
          <p:nvPr/>
        </p:nvPicPr>
        <p:blipFill>
          <a:blip r:embed="rId7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676650"/>
            <a:ext cx="136525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9" descr="6.png"/>
          <p:cNvPicPr>
            <a:picLocks noChangeAspect="1" noChangeArrowheads="1"/>
          </p:cNvPicPr>
          <p:nvPr/>
        </p:nvPicPr>
        <p:blipFill>
          <a:blip r:embed="rId8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3665538"/>
            <a:ext cx="114617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10" descr="7.png"/>
          <p:cNvPicPr>
            <a:picLocks noChangeAspect="1" noChangeArrowheads="1"/>
          </p:cNvPicPr>
          <p:nvPr/>
        </p:nvPicPr>
        <p:blipFill>
          <a:blip r:embed="rId9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4786313"/>
            <a:ext cx="798512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1" descr="8.png"/>
          <p:cNvPicPr>
            <a:picLocks noChangeAspect="1" noChangeArrowheads="1"/>
          </p:cNvPicPr>
          <p:nvPr/>
        </p:nvPicPr>
        <p:blipFill>
          <a:blip r:embed="rId10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4068763"/>
            <a:ext cx="268288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13" descr="10.png"/>
          <p:cNvPicPr>
            <a:picLocks noChangeAspect="1" noChangeArrowheads="1"/>
          </p:cNvPicPr>
          <p:nvPr/>
        </p:nvPicPr>
        <p:blipFill>
          <a:blip r:embed="rId11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857500"/>
            <a:ext cx="146843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4" name="直接连接符 21"/>
          <p:cNvCxnSpPr>
            <a:cxnSpLocks noChangeShapeType="1"/>
          </p:cNvCxnSpPr>
          <p:nvPr/>
        </p:nvCxnSpPr>
        <p:spPr bwMode="auto">
          <a:xfrm flipV="1">
            <a:off x="539552" y="2823583"/>
            <a:ext cx="5544616" cy="3233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TextBox 22"/>
          <p:cNvSpPr txBox="1">
            <a:spLocks noChangeArrowheads="1"/>
          </p:cNvSpPr>
          <p:nvPr/>
        </p:nvSpPr>
        <p:spPr bwMode="auto">
          <a:xfrm>
            <a:off x="392905" y="1900253"/>
            <a:ext cx="59134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外出旅行服务系统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6" name="IdeaPPT宣传片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6858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3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3">
                <p:cTn id="42" fill="hold" display="0" nodeType="clickEffect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86"/>
                </p:tgtEl>
              </p:cMediaNode>
            </p:audio>
          </p:childTnLst>
        </p:cTn>
      </p:par>
    </p:tnLst>
    <p:bldLst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3072180" y="1146005"/>
            <a:ext cx="30972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修改个人信息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购票（改签、退订）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预订（退订）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查询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选择出行方案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自定义出行方案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 rot="10800000" flipH="1">
            <a:off x="7321049" y="3058533"/>
            <a:ext cx="1535113" cy="1516062"/>
            <a:chOff x="0" y="0"/>
            <a:chExt cx="1883024" cy="1976748"/>
          </a:xfrm>
        </p:grpSpPr>
        <p:sp>
          <p:nvSpPr>
            <p:cNvPr id="2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883024" cy="1976748"/>
            </a:xfrm>
            <a:custGeom>
              <a:avLst/>
              <a:gdLst>
                <a:gd name="T0" fmla="*/ 2147483646 w 8287"/>
                <a:gd name="T1" fmla="*/ 2147483646 h 8700"/>
                <a:gd name="T2" fmla="*/ 2147483646 w 8287"/>
                <a:gd name="T3" fmla="*/ 845780261 h 8700"/>
                <a:gd name="T4" fmla="*/ 0 w 8287"/>
                <a:gd name="T5" fmla="*/ 0 h 8700"/>
                <a:gd name="T6" fmla="*/ 0 w 8287"/>
                <a:gd name="T7" fmla="*/ 2147483646 h 8700"/>
                <a:gd name="T8" fmla="*/ 2147483646 w 8287"/>
                <a:gd name="T9" fmla="*/ 2147483646 h 8700"/>
                <a:gd name="T10" fmla="*/ 2147483646 w 8287"/>
                <a:gd name="T11" fmla="*/ 2147483646 h 8700"/>
                <a:gd name="T12" fmla="*/ 2147483646 w 8287"/>
                <a:gd name="T13" fmla="*/ 2147483646 h 8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7"/>
                <a:gd name="T22" fmla="*/ 0 h 8700"/>
                <a:gd name="T23" fmla="*/ 8287 w 8287"/>
                <a:gd name="T24" fmla="*/ 8700 h 8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7" h="8700">
                  <a:moveTo>
                    <a:pt x="7833" y="8700"/>
                  </a:moveTo>
                  <a:cubicBezTo>
                    <a:pt x="8287" y="4374"/>
                    <a:pt x="5149" y="498"/>
                    <a:pt x="823" y="43"/>
                  </a:cubicBezTo>
                  <a:cubicBezTo>
                    <a:pt x="549" y="15"/>
                    <a:pt x="275" y="0"/>
                    <a:pt x="0" y="0"/>
                  </a:cubicBezTo>
                  <a:lnTo>
                    <a:pt x="0" y="3938"/>
                  </a:lnTo>
                  <a:cubicBezTo>
                    <a:pt x="2175" y="3938"/>
                    <a:pt x="3938" y="5702"/>
                    <a:pt x="3938" y="7877"/>
                  </a:cubicBezTo>
                  <a:cubicBezTo>
                    <a:pt x="3938" y="8014"/>
                    <a:pt x="3931" y="8151"/>
                    <a:pt x="3916" y="8288"/>
                  </a:cubicBezTo>
                  <a:lnTo>
                    <a:pt x="7833" y="870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矩形 8"/>
            <p:cNvSpPr>
              <a:spLocks noChangeArrowheads="1"/>
            </p:cNvSpPr>
            <p:nvPr/>
          </p:nvSpPr>
          <p:spPr bwMode="auto">
            <a:xfrm rot="3159884" flipV="1">
              <a:off x="97081" y="716868"/>
              <a:ext cx="1651603" cy="64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rgbClr val="0079C5"/>
                  </a:solidFill>
                  <a:latin typeface="迷你简卡通" charset="-122"/>
                  <a:ea typeface="迷你简卡通" charset="-122"/>
                  <a:sym typeface="迷你简卡通" charset="-122"/>
                </a:rPr>
                <a:t>管理员</a:t>
              </a:r>
              <a:endParaRPr lang="zh-CN" altLang="en-US" sz="2800" b="1" dirty="0">
                <a:solidFill>
                  <a:srgbClr val="0079C5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 flipH="1">
            <a:off x="1044575" y="333375"/>
            <a:ext cx="1655763" cy="1441450"/>
            <a:chOff x="0" y="0"/>
            <a:chExt cx="1883024" cy="1976748"/>
          </a:xfrm>
        </p:grpSpPr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883024" cy="1976748"/>
            </a:xfrm>
            <a:custGeom>
              <a:avLst/>
              <a:gdLst>
                <a:gd name="T0" fmla="*/ 2147483646 w 8287"/>
                <a:gd name="T1" fmla="*/ 2147483646 h 8700"/>
                <a:gd name="T2" fmla="*/ 2147483646 w 8287"/>
                <a:gd name="T3" fmla="*/ 845780261 h 8700"/>
                <a:gd name="T4" fmla="*/ 0 w 8287"/>
                <a:gd name="T5" fmla="*/ 0 h 8700"/>
                <a:gd name="T6" fmla="*/ 0 w 8287"/>
                <a:gd name="T7" fmla="*/ 2147483646 h 8700"/>
                <a:gd name="T8" fmla="*/ 2147483646 w 8287"/>
                <a:gd name="T9" fmla="*/ 2147483646 h 8700"/>
                <a:gd name="T10" fmla="*/ 2147483646 w 8287"/>
                <a:gd name="T11" fmla="*/ 2147483646 h 8700"/>
                <a:gd name="T12" fmla="*/ 2147483646 w 8287"/>
                <a:gd name="T13" fmla="*/ 2147483646 h 8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7"/>
                <a:gd name="T22" fmla="*/ 0 h 8700"/>
                <a:gd name="T23" fmla="*/ 8287 w 8287"/>
                <a:gd name="T24" fmla="*/ 8700 h 8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7" h="8700">
                  <a:moveTo>
                    <a:pt x="7833" y="8700"/>
                  </a:moveTo>
                  <a:cubicBezTo>
                    <a:pt x="8287" y="4374"/>
                    <a:pt x="5149" y="498"/>
                    <a:pt x="823" y="43"/>
                  </a:cubicBezTo>
                  <a:cubicBezTo>
                    <a:pt x="549" y="15"/>
                    <a:pt x="275" y="0"/>
                    <a:pt x="0" y="0"/>
                  </a:cubicBezTo>
                  <a:lnTo>
                    <a:pt x="0" y="3938"/>
                  </a:lnTo>
                  <a:cubicBezTo>
                    <a:pt x="2175" y="3938"/>
                    <a:pt x="3938" y="5702"/>
                    <a:pt x="3938" y="7877"/>
                  </a:cubicBezTo>
                  <a:cubicBezTo>
                    <a:pt x="3938" y="8014"/>
                    <a:pt x="3931" y="8151"/>
                    <a:pt x="3916" y="8288"/>
                  </a:cubicBezTo>
                  <a:lnTo>
                    <a:pt x="7833" y="8700"/>
                  </a:lnTo>
                  <a:close/>
                </a:path>
              </a:pathLst>
            </a:custGeom>
            <a:solidFill>
              <a:srgbClr val="F2F2F2"/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 16"/>
            <p:cNvSpPr>
              <a:spLocks noChangeArrowheads="1"/>
            </p:cNvSpPr>
            <p:nvPr/>
          </p:nvSpPr>
          <p:spPr bwMode="auto">
            <a:xfrm rot="13912707" flipV="1">
              <a:off x="38948" y="927099"/>
              <a:ext cx="1432312" cy="439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79C5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</p:grpSp>
      <p:sp>
        <p:nvSpPr>
          <p:cNvPr id="8201" name="矩形 20"/>
          <p:cNvSpPr>
            <a:spLocks noChangeArrowheads="1"/>
          </p:cNvSpPr>
          <p:nvPr/>
        </p:nvSpPr>
        <p:spPr bwMode="auto">
          <a:xfrm>
            <a:off x="1975175" y="3707835"/>
            <a:ext cx="4822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修改个人信息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增删改查宾馆、景点、餐饮等信息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 rot="16200000" flipH="1">
            <a:off x="1089631" y="4808659"/>
            <a:ext cx="1444625" cy="1988045"/>
            <a:chOff x="0" y="-280565"/>
            <a:chExt cx="1883024" cy="2592153"/>
          </a:xfrm>
        </p:grpSpPr>
        <p:sp>
          <p:nvSpPr>
            <p:cNvPr id="8206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883024" cy="1976748"/>
            </a:xfrm>
            <a:custGeom>
              <a:avLst/>
              <a:gdLst>
                <a:gd name="T0" fmla="*/ 2147483646 w 8287"/>
                <a:gd name="T1" fmla="*/ 2147483646 h 8700"/>
                <a:gd name="T2" fmla="*/ 2147483646 w 8287"/>
                <a:gd name="T3" fmla="*/ 845780261 h 8700"/>
                <a:gd name="T4" fmla="*/ 0 w 8287"/>
                <a:gd name="T5" fmla="*/ 0 h 8700"/>
                <a:gd name="T6" fmla="*/ 0 w 8287"/>
                <a:gd name="T7" fmla="*/ 2147483646 h 8700"/>
                <a:gd name="T8" fmla="*/ 2147483646 w 8287"/>
                <a:gd name="T9" fmla="*/ 2147483646 h 8700"/>
                <a:gd name="T10" fmla="*/ 2147483646 w 8287"/>
                <a:gd name="T11" fmla="*/ 2147483646 h 8700"/>
                <a:gd name="T12" fmla="*/ 2147483646 w 8287"/>
                <a:gd name="T13" fmla="*/ 2147483646 h 8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7"/>
                <a:gd name="T22" fmla="*/ 0 h 8700"/>
                <a:gd name="T23" fmla="*/ 8287 w 8287"/>
                <a:gd name="T24" fmla="*/ 8700 h 8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7" h="8700">
                  <a:moveTo>
                    <a:pt x="7833" y="8700"/>
                  </a:moveTo>
                  <a:cubicBezTo>
                    <a:pt x="8287" y="4374"/>
                    <a:pt x="5149" y="498"/>
                    <a:pt x="823" y="43"/>
                  </a:cubicBezTo>
                  <a:cubicBezTo>
                    <a:pt x="549" y="15"/>
                    <a:pt x="275" y="0"/>
                    <a:pt x="0" y="0"/>
                  </a:cubicBezTo>
                  <a:lnTo>
                    <a:pt x="0" y="3938"/>
                  </a:lnTo>
                  <a:cubicBezTo>
                    <a:pt x="2175" y="3938"/>
                    <a:pt x="3938" y="5702"/>
                    <a:pt x="3938" y="7877"/>
                  </a:cubicBezTo>
                  <a:cubicBezTo>
                    <a:pt x="3938" y="8014"/>
                    <a:pt x="3931" y="8151"/>
                    <a:pt x="3916" y="8288"/>
                  </a:cubicBezTo>
                  <a:lnTo>
                    <a:pt x="7833" y="8700"/>
                  </a:lnTo>
                  <a:close/>
                </a:path>
              </a:pathLst>
            </a:custGeom>
            <a:solidFill>
              <a:srgbClr val="F2F2F2"/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矩形 23"/>
            <p:cNvSpPr>
              <a:spLocks noChangeArrowheads="1"/>
            </p:cNvSpPr>
            <p:nvPr/>
          </p:nvSpPr>
          <p:spPr bwMode="auto">
            <a:xfrm rot="2966689" flipV="1">
              <a:off x="-473843" y="674511"/>
              <a:ext cx="2592153" cy="682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rgbClr val="0079C5"/>
                  </a:solidFill>
                  <a:latin typeface="迷你简卡通" charset="-122"/>
                  <a:ea typeface="迷你简卡通" charset="-122"/>
                  <a:sym typeface="迷你简卡通" charset="-122"/>
                </a:rPr>
                <a:t>系统管理员</a:t>
              </a:r>
              <a:endParaRPr lang="zh-CN" altLang="en-US" sz="2800" b="1" dirty="0">
                <a:solidFill>
                  <a:srgbClr val="0079C5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</p:grpSp>
      <p:sp>
        <p:nvSpPr>
          <p:cNvPr id="8205" name="矩形 24"/>
          <p:cNvSpPr>
            <a:spLocks noChangeArrowheads="1"/>
          </p:cNvSpPr>
          <p:nvPr/>
        </p:nvSpPr>
        <p:spPr bwMode="auto">
          <a:xfrm>
            <a:off x="2841864" y="5009813"/>
            <a:ext cx="43211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系统维护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增删管理员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修改管理员权限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sp>
        <p:nvSpPr>
          <p:cNvPr id="8200" name="直角三角形 30"/>
          <p:cNvSpPr>
            <a:spLocks noChangeArrowheads="1"/>
          </p:cNvSpPr>
          <p:nvPr/>
        </p:nvSpPr>
        <p:spPr bwMode="auto">
          <a:xfrm rot="5400000">
            <a:off x="50006" y="-50006"/>
            <a:ext cx="1738313" cy="1838325"/>
          </a:xfrm>
          <a:prstGeom prst="rtTriangle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1"/>
          <p:cNvSpPr>
            <a:spLocks noChangeArrowheads="1"/>
          </p:cNvSpPr>
          <p:nvPr/>
        </p:nvSpPr>
        <p:spPr bwMode="auto">
          <a:xfrm rot="-2639734">
            <a:off x="73040" y="4525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79C5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  <a:hlinkClick r:id="rId2" action="ppaction://hlinkfile"/>
              </a:rPr>
              <a:t>用例图</a:t>
            </a:r>
            <a:endParaRPr lang="zh-CN" altLang="en-US" sz="2400" b="1" dirty="0">
              <a:solidFill>
                <a:srgbClr val="0079C5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cxnSp>
        <p:nvCxnSpPr>
          <p:cNvPr id="8208" name="AutoShape 16"/>
          <p:cNvCxnSpPr>
            <a:cxnSpLocks noChangeShapeType="1"/>
          </p:cNvCxnSpPr>
          <p:nvPr/>
        </p:nvCxnSpPr>
        <p:spPr bwMode="auto">
          <a:xfrm>
            <a:off x="2036367" y="1460385"/>
            <a:ext cx="4761633" cy="1550593"/>
          </a:xfrm>
          <a:prstGeom prst="bentConnector3">
            <a:avLst>
              <a:gd name="adj1" fmla="val 19342"/>
            </a:avLst>
          </a:prstGeom>
          <a:noFill/>
          <a:ln w="9525">
            <a:solidFill>
              <a:srgbClr val="F2F2F2"/>
            </a:solidFill>
            <a:prstDash val="sysDash"/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9" name="肘形连接符 45"/>
          <p:cNvCxnSpPr>
            <a:cxnSpLocks noChangeShapeType="1"/>
          </p:cNvCxnSpPr>
          <p:nvPr/>
        </p:nvCxnSpPr>
        <p:spPr bwMode="auto">
          <a:xfrm rot="10800000">
            <a:off x="2225273" y="5485373"/>
            <a:ext cx="4791075" cy="579438"/>
          </a:xfrm>
          <a:prstGeom prst="bentConnector3">
            <a:avLst>
              <a:gd name="adj1" fmla="val 90551"/>
            </a:avLst>
          </a:prstGeom>
          <a:noFill/>
          <a:ln w="9525">
            <a:solidFill>
              <a:srgbClr val="F2F2F2"/>
            </a:solidFill>
            <a:prstDash val="sysDash"/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0" name="AutoShape 18"/>
          <p:cNvCxnSpPr>
            <a:cxnSpLocks noChangeShapeType="1"/>
          </p:cNvCxnSpPr>
          <p:nvPr/>
        </p:nvCxnSpPr>
        <p:spPr bwMode="auto">
          <a:xfrm rot="10800000" flipH="1" flipV="1">
            <a:off x="1905629" y="3424239"/>
            <a:ext cx="5184775" cy="1055688"/>
          </a:xfrm>
          <a:prstGeom prst="bentConnector3">
            <a:avLst>
              <a:gd name="adj1" fmla="val -4407"/>
            </a:avLst>
          </a:prstGeom>
          <a:noFill/>
          <a:ln w="9525">
            <a:solidFill>
              <a:srgbClr val="F2F2F2"/>
            </a:solidFill>
            <a:prstDash val="sysDash"/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-2520000">
            <a:off x="1116013" y="762328"/>
            <a:ext cx="1728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迷你简卡通" charset="-122"/>
              </a:rPr>
              <a:t>用户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迷你简卡通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5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5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5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201" grpId="0" bldLvl="0" autoUpdateAnimBg="0"/>
      <p:bldP spid="8205" grpId="0" bldLvl="0" autoUpdateAnimBg="0"/>
      <p:bldP spid="8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0"/>
          <p:cNvSpPr>
            <a:spLocks noChangeArrowheads="1"/>
          </p:cNvSpPr>
          <p:nvPr/>
        </p:nvSpPr>
        <p:spPr bwMode="auto">
          <a:xfrm>
            <a:off x="2771775" y="8253413"/>
            <a:ext cx="4032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第一PPT模板网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www.1ppt.com/tubiao/  </a:t>
            </a:r>
          </a:p>
        </p:txBody>
      </p:sp>
      <p:sp>
        <p:nvSpPr>
          <p:cNvPr id="21507" name="矩形 59"/>
          <p:cNvSpPr>
            <a:spLocks noChangeArrowheads="1"/>
          </p:cNvSpPr>
          <p:nvPr/>
        </p:nvSpPr>
        <p:spPr bwMode="auto">
          <a:xfrm>
            <a:off x="2898775" y="8380413"/>
            <a:ext cx="4032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第一</a:t>
            </a:r>
            <a:r>
              <a:rPr lang="en-US" altLang="zh-CN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PPT</a:t>
            </a:r>
            <a:r>
              <a:rPr lang="zh-CN" altLang="en-US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模板网</a:t>
            </a:r>
            <a:endParaRPr lang="en-US" altLang="zh-CN" sz="14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  <a:hlinkClick r:id="rId2"/>
              </a:rPr>
              <a:t>www.1ppt.com/tubiao/</a:t>
            </a:r>
            <a:r>
              <a:rPr lang="en-US" altLang="zh-CN" sz="14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 </a:t>
            </a:r>
            <a:endParaRPr lang="zh-CN" altLang="en-US" sz="14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2079625" y="2466975"/>
            <a:ext cx="5143500" cy="2930525"/>
            <a:chOff x="0" y="354274"/>
            <a:chExt cx="5143536" cy="2931874"/>
          </a:xfrm>
        </p:grpSpPr>
        <p:sp>
          <p:nvSpPr>
            <p:cNvPr id="21545" name="椭圆 42"/>
            <p:cNvSpPr>
              <a:spLocks noChangeArrowheads="1"/>
            </p:cNvSpPr>
            <p:nvPr/>
          </p:nvSpPr>
          <p:spPr bwMode="auto">
            <a:xfrm>
              <a:off x="0" y="1714512"/>
              <a:ext cx="5143536" cy="157163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3000">
                  <a:srgbClr val="000000"/>
                </a:gs>
                <a:gs pos="62999">
                  <a:srgbClr val="C4C4C4"/>
                </a:gs>
                <a:gs pos="100000">
                  <a:srgbClr val="E3E3E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1546" name="Group 9"/>
            <p:cNvGrpSpPr>
              <a:grpSpLocks/>
            </p:cNvGrpSpPr>
            <p:nvPr/>
          </p:nvGrpSpPr>
          <p:grpSpPr bwMode="auto">
            <a:xfrm>
              <a:off x="1500198" y="1986993"/>
              <a:ext cx="785818" cy="584775"/>
              <a:chOff x="0" y="0"/>
              <a:chExt cx="785818" cy="584775"/>
            </a:xfrm>
          </p:grpSpPr>
          <p:sp>
            <p:nvSpPr>
              <p:cNvPr id="21554" name="矩形 55"/>
              <p:cNvSpPr>
                <a:spLocks noChangeArrowheads="1"/>
              </p:cNvSpPr>
              <p:nvPr/>
            </p:nvSpPr>
            <p:spPr bwMode="auto">
              <a:xfrm>
                <a:off x="0" y="571"/>
                <a:ext cx="785817" cy="584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方正综艺简体" pitchFamily="1" charset="-122"/>
                    <a:ea typeface="方正综艺简体" pitchFamily="1" charset="-122"/>
                    <a:sym typeface="方正综艺简体" pitchFamily="1" charset="-122"/>
                  </a:rPr>
                  <a:t>I</a:t>
                </a:r>
                <a:endParaRPr lang="zh-CN" altLang="en-US" dirty="0">
                  <a:solidFill>
                    <a:schemeClr val="bg1"/>
                  </a:solidFill>
                  <a:latin typeface="方正综艺简体" pitchFamily="1" charset="-122"/>
                  <a:ea typeface="方正综艺简体" pitchFamily="1" charset="-122"/>
                  <a:sym typeface="方正综艺简体" pitchFamily="1" charset="-122"/>
                </a:endParaRPr>
              </a:p>
            </p:txBody>
          </p:sp>
          <p:sp>
            <p:nvSpPr>
              <p:cNvPr id="21555" name="圆角矩形 56"/>
              <p:cNvSpPr>
                <a:spLocks noChangeArrowheads="1"/>
              </p:cNvSpPr>
              <p:nvPr/>
            </p:nvSpPr>
            <p:spPr bwMode="auto">
              <a:xfrm>
                <a:off x="214313" y="500636"/>
                <a:ext cx="357190" cy="71438"/>
              </a:xfrm>
              <a:prstGeom prst="roundRect">
                <a:avLst>
                  <a:gd name="adj" fmla="val 16667"/>
                </a:avLst>
              </a:prstGeom>
              <a:solidFill>
                <a:srgbClr val="990099"/>
              </a:solidFill>
              <a:ln w="12700">
                <a:solidFill>
                  <a:srgbClr val="F2F2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1547" name="Group 14"/>
            <p:cNvGrpSpPr>
              <a:grpSpLocks/>
            </p:cNvGrpSpPr>
            <p:nvPr/>
          </p:nvGrpSpPr>
          <p:grpSpPr bwMode="auto">
            <a:xfrm>
              <a:off x="1104275" y="354274"/>
              <a:ext cx="785817" cy="796831"/>
              <a:chOff x="-395923" y="-288668"/>
              <a:chExt cx="785817" cy="796831"/>
            </a:xfrm>
          </p:grpSpPr>
          <p:sp>
            <p:nvSpPr>
              <p:cNvPr id="21552" name="矩形 53"/>
              <p:cNvSpPr>
                <a:spLocks noChangeArrowheads="1"/>
              </p:cNvSpPr>
              <p:nvPr/>
            </p:nvSpPr>
            <p:spPr bwMode="auto">
              <a:xfrm>
                <a:off x="-395923" y="-288668"/>
                <a:ext cx="785817" cy="584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方正综艺简体" pitchFamily="1" charset="-122"/>
                    <a:ea typeface="方正综艺简体" pitchFamily="1" charset="-122"/>
                    <a:sym typeface="方正综艺简体" pitchFamily="1" charset="-122"/>
                  </a:rPr>
                  <a:t>P</a:t>
                </a:r>
                <a:endParaRPr lang="zh-CN" altLang="en-US" dirty="0">
                  <a:solidFill>
                    <a:schemeClr val="bg1"/>
                  </a:solidFill>
                  <a:latin typeface="方正综艺简体" pitchFamily="1" charset="-122"/>
                  <a:ea typeface="方正综艺简体" pitchFamily="1" charset="-122"/>
                  <a:sym typeface="方正综艺简体" pitchFamily="1" charset="-122"/>
                </a:endParaRPr>
              </a:p>
            </p:txBody>
          </p:sp>
          <p:sp>
            <p:nvSpPr>
              <p:cNvPr id="21553" name="圆角矩形 54"/>
              <p:cNvSpPr>
                <a:spLocks noChangeArrowheads="1"/>
              </p:cNvSpPr>
              <p:nvPr/>
            </p:nvSpPr>
            <p:spPr bwMode="auto">
              <a:xfrm>
                <a:off x="-209237" y="436726"/>
                <a:ext cx="357190" cy="71437"/>
              </a:xfrm>
              <a:prstGeom prst="roundRect">
                <a:avLst>
                  <a:gd name="adj" fmla="val 16667"/>
                </a:avLst>
              </a:prstGeom>
              <a:solidFill>
                <a:srgbClr val="FF6600"/>
              </a:solidFill>
              <a:ln w="12700">
                <a:solidFill>
                  <a:srgbClr val="F2F2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2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1548" name="圆角矩形 49"/>
            <p:cNvSpPr>
              <a:spLocks noChangeArrowheads="1"/>
            </p:cNvSpPr>
            <p:nvPr/>
          </p:nvSpPr>
          <p:spPr bwMode="auto">
            <a:xfrm>
              <a:off x="3289323" y="462759"/>
              <a:ext cx="366715" cy="71439"/>
            </a:xfrm>
            <a:prstGeom prst="roundRect">
              <a:avLst>
                <a:gd name="adj" fmla="val 16667"/>
              </a:avLst>
            </a:prstGeom>
            <a:solidFill>
              <a:srgbClr val="4F6128"/>
            </a:soli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49" name="矩形 50"/>
            <p:cNvSpPr>
              <a:spLocks noChangeArrowheads="1"/>
            </p:cNvSpPr>
            <p:nvPr/>
          </p:nvSpPr>
          <p:spPr bwMode="auto">
            <a:xfrm>
              <a:off x="3097395" y="659351"/>
              <a:ext cx="785819" cy="46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方正综艺简体" pitchFamily="1" charset="-122"/>
                  <a:ea typeface="方正综艺简体" pitchFamily="1" charset="-122"/>
                  <a:sym typeface="方正综艺简体" pitchFamily="1" charset="-122"/>
                </a:rPr>
                <a:t>T</a:t>
              </a:r>
              <a:endParaRPr lang="zh-CN" altLang="en-US" sz="2400" dirty="0">
                <a:solidFill>
                  <a:schemeClr val="bg1"/>
                </a:solidFill>
                <a:latin typeface="方正综艺简体" pitchFamily="1" charset="-122"/>
                <a:ea typeface="方正综艺简体" pitchFamily="1" charset="-122"/>
                <a:sym typeface="方正综艺简体" pitchFamily="1" charset="-122"/>
              </a:endParaRPr>
            </a:p>
          </p:txBody>
        </p:sp>
        <p:sp>
          <p:nvSpPr>
            <p:cNvPr id="21550" name="圆角矩形 51"/>
            <p:cNvSpPr>
              <a:spLocks noChangeArrowheads="1"/>
            </p:cNvSpPr>
            <p:nvPr/>
          </p:nvSpPr>
          <p:spPr bwMode="auto">
            <a:xfrm>
              <a:off x="3199313" y="1868562"/>
              <a:ext cx="357189" cy="71437"/>
            </a:xfrm>
            <a:prstGeom prst="roundRect">
              <a:avLst>
                <a:gd name="adj" fmla="val 16667"/>
              </a:avLst>
            </a:prstGeom>
            <a:solidFill>
              <a:srgbClr val="366092"/>
            </a:solidFill>
            <a:ln w="12700">
              <a:solidFill>
                <a:srgbClr val="F2F2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51" name="矩形 52"/>
            <p:cNvSpPr>
              <a:spLocks noChangeArrowheads="1"/>
            </p:cNvSpPr>
            <p:nvPr/>
          </p:nvSpPr>
          <p:spPr bwMode="auto">
            <a:xfrm>
              <a:off x="3030796" y="1900251"/>
              <a:ext cx="785819" cy="584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chemeClr val="bg1"/>
                  </a:solidFill>
                  <a:latin typeface="方正综艺简体" pitchFamily="1" charset="-122"/>
                  <a:ea typeface="方正综艺简体" pitchFamily="1" charset="-122"/>
                  <a:sym typeface="方正综艺简体" pitchFamily="1" charset="-122"/>
                </a:rPr>
                <a:t>C</a:t>
              </a:r>
              <a:endParaRPr lang="zh-CN" altLang="en-US" dirty="0">
                <a:solidFill>
                  <a:schemeClr val="bg1"/>
                </a:solidFill>
                <a:latin typeface="方正综艺简体" pitchFamily="1" charset="-122"/>
                <a:ea typeface="方正综艺简体" pitchFamily="1" charset="-122"/>
                <a:sym typeface="方正综艺简体" pitchFamily="1" charset="-122"/>
              </a:endParaRPr>
            </a:p>
          </p:txBody>
        </p:sp>
      </p:grpSp>
      <p:sp>
        <p:nvSpPr>
          <p:cNvPr id="21509" name="AutoShape 81"/>
          <p:cNvSpPr>
            <a:spLocks noChangeArrowheads="1"/>
          </p:cNvSpPr>
          <p:nvPr/>
        </p:nvSpPr>
        <p:spPr bwMode="auto">
          <a:xfrm>
            <a:off x="409575" y="1063625"/>
            <a:ext cx="2043113" cy="2200275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0" name="圆角矩形 58"/>
          <p:cNvSpPr>
            <a:spLocks noChangeArrowheads="1"/>
          </p:cNvSpPr>
          <p:nvPr/>
        </p:nvSpPr>
        <p:spPr bwMode="auto">
          <a:xfrm>
            <a:off x="571500" y="801688"/>
            <a:ext cx="12954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F01"/>
              </a:gs>
              <a:gs pos="100000">
                <a:srgbClr val="E22000"/>
              </a:gs>
            </a:gsLst>
            <a:lin ang="18900000" scaled="1"/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1" name="TextBox 22"/>
          <p:cNvSpPr>
            <a:spLocks noChangeArrowheads="1"/>
          </p:cNvSpPr>
          <p:nvPr/>
        </p:nvSpPr>
        <p:spPr bwMode="auto">
          <a:xfrm>
            <a:off x="623888" y="838200"/>
            <a:ext cx="1190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 action="ppaction://hlinkfile"/>
              </a:rPr>
              <a:t>人 员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12" name="矩形 61"/>
          <p:cNvSpPr>
            <a:spLocks noChangeArrowheads="1"/>
          </p:cNvSpPr>
          <p:nvPr/>
        </p:nvSpPr>
        <p:spPr bwMode="auto">
          <a:xfrm>
            <a:off x="604838" y="1381125"/>
            <a:ext cx="17986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管理员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系统管理员</a:t>
            </a:r>
            <a:endParaRPr lang="zh-CN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13" name="椭圆 64"/>
          <p:cNvSpPr>
            <a:spLocks noChangeArrowheads="1"/>
          </p:cNvSpPr>
          <p:nvPr/>
        </p:nvSpPr>
        <p:spPr bwMode="auto">
          <a:xfrm>
            <a:off x="534988" y="1493838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14" name="Group 26"/>
          <p:cNvGrpSpPr>
            <a:grpSpLocks/>
          </p:cNvGrpSpPr>
          <p:nvPr/>
        </p:nvGrpSpPr>
        <p:grpSpPr bwMode="auto">
          <a:xfrm>
            <a:off x="2414588" y="1698625"/>
            <a:ext cx="1323975" cy="530225"/>
            <a:chOff x="0" y="0"/>
            <a:chExt cx="1324796" cy="529250"/>
          </a:xfrm>
        </p:grpSpPr>
        <p:cxnSp>
          <p:nvCxnSpPr>
            <p:cNvPr id="21543" name="肘形连接符 70"/>
            <p:cNvCxnSpPr>
              <a:cxnSpLocks noChangeShapeType="1"/>
            </p:cNvCxnSpPr>
            <p:nvPr/>
          </p:nvCxnSpPr>
          <p:spPr bwMode="auto">
            <a:xfrm rot="10800000">
              <a:off x="0" y="0"/>
              <a:ext cx="1286672" cy="50072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79646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44" name="椭圆 71"/>
            <p:cNvSpPr>
              <a:spLocks noChangeArrowheads="1"/>
            </p:cNvSpPr>
            <p:nvPr/>
          </p:nvSpPr>
          <p:spPr bwMode="auto">
            <a:xfrm>
              <a:off x="1253314" y="457944"/>
              <a:ext cx="71482" cy="71306"/>
            </a:xfrm>
            <a:prstGeom prst="ellipse">
              <a:avLst/>
            </a:prstGeom>
            <a:solidFill>
              <a:srgbClr val="FF6600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515" name="Group 29"/>
          <p:cNvGrpSpPr>
            <a:grpSpLocks/>
          </p:cNvGrpSpPr>
          <p:nvPr/>
        </p:nvGrpSpPr>
        <p:grpSpPr bwMode="auto">
          <a:xfrm>
            <a:off x="4987925" y="1724025"/>
            <a:ext cx="1317625" cy="530225"/>
            <a:chOff x="0" y="0"/>
            <a:chExt cx="1318410" cy="529250"/>
          </a:xfrm>
        </p:grpSpPr>
        <p:cxnSp>
          <p:nvCxnSpPr>
            <p:cNvPr id="21541" name="肘形连接符 73"/>
            <p:cNvCxnSpPr>
              <a:cxnSpLocks noChangeShapeType="1"/>
            </p:cNvCxnSpPr>
            <p:nvPr/>
          </p:nvCxnSpPr>
          <p:spPr bwMode="auto">
            <a:xfrm rot="10800000" flipH="1">
              <a:off x="31769" y="0"/>
              <a:ext cx="1286641" cy="50072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BBB59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42" name="椭圆 74"/>
            <p:cNvSpPr>
              <a:spLocks noChangeArrowheads="1"/>
            </p:cNvSpPr>
            <p:nvPr/>
          </p:nvSpPr>
          <p:spPr bwMode="auto">
            <a:xfrm flipH="1">
              <a:off x="0" y="457944"/>
              <a:ext cx="69892" cy="71306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16" name="AutoShape 81"/>
          <p:cNvSpPr>
            <a:spLocks noChangeArrowheads="1"/>
          </p:cNvSpPr>
          <p:nvPr/>
        </p:nvSpPr>
        <p:spPr bwMode="auto">
          <a:xfrm>
            <a:off x="6502400" y="1039647"/>
            <a:ext cx="2239963" cy="2295525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3810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7" name="圆角矩形 76"/>
          <p:cNvSpPr>
            <a:spLocks noChangeArrowheads="1"/>
          </p:cNvSpPr>
          <p:nvPr/>
        </p:nvSpPr>
        <p:spPr bwMode="auto">
          <a:xfrm>
            <a:off x="7286625" y="806450"/>
            <a:ext cx="12954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EFF01"/>
              </a:gs>
              <a:gs pos="89999">
                <a:srgbClr val="0F5000"/>
              </a:gs>
              <a:gs pos="100000">
                <a:srgbClr val="0F5000"/>
              </a:gs>
            </a:gsLst>
            <a:lin ang="18900000" scaled="1"/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lnSpc>
                <a:spcPct val="14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8" name="TextBox 22"/>
          <p:cNvSpPr>
            <a:spLocks noChangeArrowheads="1"/>
          </p:cNvSpPr>
          <p:nvPr/>
        </p:nvSpPr>
        <p:spPr bwMode="auto">
          <a:xfrm>
            <a:off x="7339013" y="842963"/>
            <a:ext cx="1190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4" action="ppaction://hlinkfile"/>
              </a:rPr>
              <a:t>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19" name="矩形 78"/>
          <p:cNvSpPr>
            <a:spLocks noChangeArrowheads="1"/>
          </p:cNvSpPr>
          <p:nvPr/>
        </p:nvSpPr>
        <p:spPr bwMode="auto">
          <a:xfrm>
            <a:off x="6634163" y="1277938"/>
            <a:ext cx="20986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交通票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机票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火车票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汽车票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船票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门票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0" name="椭圆 81"/>
          <p:cNvSpPr>
            <a:spLocks noChangeArrowheads="1"/>
          </p:cNvSpPr>
          <p:nvPr/>
        </p:nvSpPr>
        <p:spPr bwMode="auto">
          <a:xfrm>
            <a:off x="6565900" y="1381125"/>
            <a:ext cx="84138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21" name="Group 37"/>
          <p:cNvGrpSpPr>
            <a:grpSpLocks/>
          </p:cNvGrpSpPr>
          <p:nvPr/>
        </p:nvGrpSpPr>
        <p:grpSpPr bwMode="auto">
          <a:xfrm>
            <a:off x="2287588" y="4637088"/>
            <a:ext cx="1292225" cy="552450"/>
            <a:chOff x="0" y="0"/>
            <a:chExt cx="1292065" cy="552047"/>
          </a:xfrm>
        </p:grpSpPr>
        <p:cxnSp>
          <p:nvCxnSpPr>
            <p:cNvPr id="21539" name="肘形连接符 87"/>
            <p:cNvCxnSpPr>
              <a:cxnSpLocks noChangeShapeType="1"/>
            </p:cNvCxnSpPr>
            <p:nvPr/>
          </p:nvCxnSpPr>
          <p:spPr bwMode="auto">
            <a:xfrm rot="10800000" flipV="1">
              <a:off x="0" y="52349"/>
              <a:ext cx="1285716" cy="49969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CC000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40" name="椭圆 88"/>
            <p:cNvSpPr>
              <a:spLocks noChangeArrowheads="1"/>
            </p:cNvSpPr>
            <p:nvPr/>
          </p:nvSpPr>
          <p:spPr bwMode="auto">
            <a:xfrm>
              <a:off x="1220636" y="0"/>
              <a:ext cx="71429" cy="71385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22" name="AutoShape 81"/>
          <p:cNvSpPr>
            <a:spLocks noChangeArrowheads="1"/>
          </p:cNvSpPr>
          <p:nvPr/>
        </p:nvSpPr>
        <p:spPr bwMode="auto">
          <a:xfrm>
            <a:off x="409575" y="3908425"/>
            <a:ext cx="1873250" cy="2839164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38100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3" name="圆角矩形 90"/>
          <p:cNvSpPr>
            <a:spLocks noChangeArrowheads="1"/>
          </p:cNvSpPr>
          <p:nvPr/>
        </p:nvSpPr>
        <p:spPr bwMode="auto">
          <a:xfrm>
            <a:off x="571500" y="3644900"/>
            <a:ext cx="12954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2F4D"/>
              </a:gs>
              <a:gs pos="28999">
                <a:srgbClr val="CC0066"/>
              </a:gs>
              <a:gs pos="100000">
                <a:srgbClr val="F9DDE4"/>
              </a:gs>
            </a:gsLst>
            <a:lin ang="13500000" scaled="1"/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lnSpc>
                <a:spcPct val="14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4" name="TextBox 22"/>
          <p:cNvSpPr>
            <a:spLocks noChangeArrowheads="1"/>
          </p:cNvSpPr>
          <p:nvPr/>
        </p:nvSpPr>
        <p:spPr bwMode="auto">
          <a:xfrm>
            <a:off x="623888" y="3679825"/>
            <a:ext cx="1190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5" action="ppaction://hlinkfile"/>
              </a:rPr>
              <a:t>界 面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25" name="矩形 92"/>
          <p:cNvSpPr>
            <a:spLocks noChangeArrowheads="1"/>
          </p:cNvSpPr>
          <p:nvPr/>
        </p:nvSpPr>
        <p:spPr bwMode="auto">
          <a:xfrm>
            <a:off x="587375" y="4211638"/>
            <a:ext cx="1744663" cy="253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查询界面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订票界面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改</a:t>
            </a: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签界面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付款界面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预订界面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路径选择界面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26" name="椭圆 95"/>
          <p:cNvSpPr>
            <a:spLocks noChangeArrowheads="1"/>
          </p:cNvSpPr>
          <p:nvPr/>
        </p:nvSpPr>
        <p:spPr bwMode="auto">
          <a:xfrm>
            <a:off x="534988" y="4337050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27" name="椭圆 99"/>
          <p:cNvSpPr>
            <a:spLocks noChangeArrowheads="1"/>
          </p:cNvSpPr>
          <p:nvPr/>
        </p:nvSpPr>
        <p:spPr bwMode="auto">
          <a:xfrm>
            <a:off x="486569" y="5628447"/>
            <a:ext cx="112713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28" name="Group 48"/>
          <p:cNvGrpSpPr>
            <a:grpSpLocks/>
          </p:cNvGrpSpPr>
          <p:nvPr/>
        </p:nvGrpSpPr>
        <p:grpSpPr bwMode="auto">
          <a:xfrm>
            <a:off x="5703888" y="4668838"/>
            <a:ext cx="1317625" cy="542925"/>
            <a:chOff x="0" y="0"/>
            <a:chExt cx="1318410" cy="542320"/>
          </a:xfrm>
        </p:grpSpPr>
        <p:cxnSp>
          <p:nvCxnSpPr>
            <p:cNvPr id="21537" name="肘形连接符 101"/>
            <p:cNvCxnSpPr>
              <a:cxnSpLocks noChangeShapeType="1"/>
            </p:cNvCxnSpPr>
            <p:nvPr/>
          </p:nvCxnSpPr>
          <p:spPr bwMode="auto">
            <a:xfrm rot="10800000" flipH="1" flipV="1">
              <a:off x="31769" y="42814"/>
              <a:ext cx="1286641" cy="49950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4BACC6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38" name="椭圆 102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69892" cy="71357"/>
            </a:xfrm>
            <a:prstGeom prst="ellipse">
              <a:avLst/>
            </a:prstGeom>
            <a:solidFill>
              <a:srgbClr val="4BACC6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529" name="AutoShape 81"/>
          <p:cNvSpPr>
            <a:spLocks noChangeArrowheads="1"/>
          </p:cNvSpPr>
          <p:nvPr/>
        </p:nvSpPr>
        <p:spPr bwMode="auto">
          <a:xfrm>
            <a:off x="7112000" y="3902075"/>
            <a:ext cx="1630363" cy="1746250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30" name="圆角矩形 104"/>
          <p:cNvSpPr>
            <a:spLocks noChangeArrowheads="1"/>
          </p:cNvSpPr>
          <p:nvPr/>
        </p:nvSpPr>
        <p:spPr bwMode="auto">
          <a:xfrm>
            <a:off x="7286625" y="3644900"/>
            <a:ext cx="12954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00000" scaled="1"/>
          </a:gra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algn="ctr" fontAlgn="ctr">
              <a:lnSpc>
                <a:spcPct val="14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31" name="TextBox 22"/>
          <p:cNvSpPr>
            <a:spLocks noChangeArrowheads="1"/>
          </p:cNvSpPr>
          <p:nvPr/>
        </p:nvSpPr>
        <p:spPr bwMode="auto">
          <a:xfrm>
            <a:off x="7339013" y="3679825"/>
            <a:ext cx="11906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 类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1532" name="矩形 106"/>
          <p:cNvSpPr>
            <a:spLocks noChangeArrowheads="1"/>
          </p:cNvSpPr>
          <p:nvPr/>
        </p:nvSpPr>
        <p:spPr bwMode="auto">
          <a:xfrm>
            <a:off x="7302500" y="4238625"/>
            <a:ext cx="143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6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6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hlinkClick r:id="rId6" action="ppaction://hlinkfile"/>
              </a:rPr>
              <a:t>关系图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2">
              <a:spcBef>
                <a:spcPct val="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微软雅黑" panose="020B0503020204020204" pitchFamily="34" charset="-122"/>
                <a:hlinkClick r:id="rId7" action="ppaction://hlinkfile"/>
              </a:rPr>
              <a:t>总体图</a:t>
            </a:r>
            <a:endParaRPr lang="zh-CN" altLang="en-US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533" name="椭圆 109"/>
          <p:cNvSpPr>
            <a:spLocks noChangeArrowheads="1"/>
          </p:cNvSpPr>
          <p:nvPr/>
        </p:nvSpPr>
        <p:spPr bwMode="auto">
          <a:xfrm>
            <a:off x="7250113" y="4337050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60" name="任意多边形 108"/>
          <p:cNvSpPr>
            <a:spLocks/>
          </p:cNvSpPr>
          <p:nvPr/>
        </p:nvSpPr>
        <p:spPr bwMode="auto">
          <a:xfrm>
            <a:off x="-61913" y="682625"/>
            <a:ext cx="2517776" cy="4763"/>
          </a:xfrm>
          <a:custGeom>
            <a:avLst/>
            <a:gdLst>
              <a:gd name="T0" fmla="*/ 0 w 2585545"/>
              <a:gd name="T1" fmla="*/ 0 h 4762"/>
              <a:gd name="T2" fmla="*/ 2451783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61" name="TextBox 110"/>
          <p:cNvSpPr txBox="1">
            <a:spLocks noChangeArrowheads="1"/>
          </p:cNvSpPr>
          <p:nvPr/>
        </p:nvSpPr>
        <p:spPr bwMode="auto">
          <a:xfrm>
            <a:off x="34925" y="0"/>
            <a:ext cx="27781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6" name="椭圆 96"/>
          <p:cNvSpPr>
            <a:spLocks noChangeArrowheads="1"/>
          </p:cNvSpPr>
          <p:nvPr/>
        </p:nvSpPr>
        <p:spPr bwMode="auto">
          <a:xfrm>
            <a:off x="486570" y="1997569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96"/>
          <p:cNvSpPr>
            <a:spLocks noChangeArrowheads="1"/>
          </p:cNvSpPr>
          <p:nvPr/>
        </p:nvSpPr>
        <p:spPr bwMode="auto">
          <a:xfrm>
            <a:off x="511176" y="2628424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椭圆 81"/>
          <p:cNvSpPr>
            <a:spLocks noChangeArrowheads="1"/>
          </p:cNvSpPr>
          <p:nvPr/>
        </p:nvSpPr>
        <p:spPr bwMode="auto">
          <a:xfrm>
            <a:off x="6845139" y="1630329"/>
            <a:ext cx="45719" cy="1054167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椭圆 81"/>
          <p:cNvSpPr>
            <a:spLocks noChangeArrowheads="1"/>
          </p:cNvSpPr>
          <p:nvPr/>
        </p:nvSpPr>
        <p:spPr bwMode="auto">
          <a:xfrm>
            <a:off x="6607969" y="3040774"/>
            <a:ext cx="84138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椭圆 99"/>
          <p:cNvSpPr>
            <a:spLocks noChangeArrowheads="1"/>
          </p:cNvSpPr>
          <p:nvPr/>
        </p:nvSpPr>
        <p:spPr bwMode="auto">
          <a:xfrm>
            <a:off x="474662" y="4824412"/>
            <a:ext cx="112713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椭圆 99"/>
          <p:cNvSpPr>
            <a:spLocks noChangeArrowheads="1"/>
          </p:cNvSpPr>
          <p:nvPr/>
        </p:nvSpPr>
        <p:spPr bwMode="auto">
          <a:xfrm>
            <a:off x="489368" y="5225655"/>
            <a:ext cx="112713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椭圆 99"/>
          <p:cNvSpPr>
            <a:spLocks noChangeArrowheads="1"/>
          </p:cNvSpPr>
          <p:nvPr/>
        </p:nvSpPr>
        <p:spPr bwMode="auto">
          <a:xfrm>
            <a:off x="474662" y="6087311"/>
            <a:ext cx="112713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椭圆 99"/>
          <p:cNvSpPr>
            <a:spLocks noChangeArrowheads="1"/>
          </p:cNvSpPr>
          <p:nvPr/>
        </p:nvSpPr>
        <p:spPr bwMode="auto">
          <a:xfrm>
            <a:off x="491249" y="6429816"/>
            <a:ext cx="112713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椭圆 109"/>
          <p:cNvSpPr>
            <a:spLocks noChangeArrowheads="1"/>
          </p:cNvSpPr>
          <p:nvPr/>
        </p:nvSpPr>
        <p:spPr bwMode="auto">
          <a:xfrm>
            <a:off x="7193757" y="4907509"/>
            <a:ext cx="112712" cy="11747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</a:pPr>
            <a:endParaRPr lang="zh-CN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0" grpId="0" animBg="1"/>
      <p:bldP spid="215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84313"/>
            <a:ext cx="71628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76238"/>
            <a:ext cx="3827463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5" descr="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0838"/>
            <a:ext cx="1905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6" descr="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4940300"/>
            <a:ext cx="2555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28638" y="3133725"/>
            <a:ext cx="2395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baseline="18000" dirty="0" smtClean="0">
                <a:solidFill>
                  <a:schemeClr val="bg1"/>
                </a:solidFill>
                <a:latin typeface="DFPZongYiBold-GB" charset="-120"/>
                <a:ea typeface="方正细倩简体" charset="-122"/>
              </a:rPr>
              <a:t>活动图</a:t>
            </a:r>
            <a:endParaRPr lang="zh-CN" altLang="en-US" sz="5400" b="1" baseline="18000" dirty="0">
              <a:solidFill>
                <a:schemeClr val="bg1"/>
              </a:solidFill>
              <a:latin typeface="Boring Boron" charset="0"/>
              <a:ea typeface="Dotum" panose="020B0600000101010101" pitchFamily="34" charset="-127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781425" y="3068638"/>
            <a:ext cx="29479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7" action="ppaction://hlinkfile"/>
              </a:rPr>
              <a:t>车船票订购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8" name="Text Box 9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284663" y="1557338"/>
            <a:ext cx="1893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9" action="ppaction://hlinkfile"/>
              </a:rPr>
              <a:t>机票订购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068763" y="2349500"/>
            <a:ext cx="2219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0" action="ppaction://hlinkfile"/>
              </a:rPr>
              <a:t>门票订购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3203848" y="4730611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1" action="ppaction://hlinkfile"/>
              </a:rPr>
              <a:t>整体</a:t>
            </a: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1" action="ppaction://hlinkfile"/>
              </a:rPr>
              <a:t>出行路线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3492500" y="3933825"/>
            <a:ext cx="3119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2" action="ppaction://hlinkfile"/>
              </a:rPr>
              <a:t>宾馆餐厅预订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2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0" autoUpdateAnimBg="0"/>
      <p:bldP spid="5126" grpId="1" bldLvl="0" autoUpdateAnimBg="0"/>
      <p:bldP spid="5126" grpId="2" bldLvl="0" autoUpdateAnimBg="0"/>
      <p:bldP spid="5126" grpId="3" bldLvl="0" autoUpdateAnimBg="0"/>
      <p:bldP spid="5126" grpId="4" bldLvl="0" autoUpdateAnimBg="0"/>
      <p:bldP spid="5126" grpId="5" bldLvl="0" autoUpdateAnimBg="0"/>
      <p:bldP spid="5126" grpId="6" bldLvl="0" autoUpdateAnimBg="0"/>
      <p:bldP spid="5126" grpId="7" bldLvl="0" autoUpdateAnimBg="0"/>
      <p:bldP spid="5126" grpId="8" bldLvl="0" autoUpdateAnimBg="0"/>
      <p:bldP spid="5126" grpId="9" bldLvl="0" autoUpdateAnimBg="0"/>
      <p:bldP spid="5126" grpId="10" bldLvl="0" autoUpdateAnimBg="0"/>
      <p:bldP spid="5126" grpId="11" bldLvl="0" autoUpdateAnimBg="0"/>
      <p:bldP spid="5126" grpId="12" bldLvl="0" autoUpdateAnimBg="0"/>
      <p:bldP spid="5126" grpId="13" bldLvl="0" autoUpdateAnimBg="0"/>
      <p:bldP spid="5126" grpId="14" bldLvl="0" autoUpdateAnimBg="0"/>
      <p:bldP spid="5126" grpId="15" bldLvl="0" autoUpdateAnimBg="0"/>
      <p:bldP spid="5126" grpId="16" bldLvl="0" autoUpdateAnimBg="0"/>
      <p:bldP spid="5126" grpId="17" bldLvl="0" autoUpdateAnimBg="0"/>
      <p:bldP spid="5126" grpId="18" bldLvl="0" autoUpdateAnimBg="0"/>
      <p:bldP spid="5126" grpId="19" bldLvl="0" autoUpdateAnimBg="0"/>
      <p:bldP spid="5126" grpId="20" bldLvl="0" autoUpdateAnimBg="0"/>
      <p:bldP spid="5126" grpId="21" bldLvl="0" autoUpdateAnimBg="0"/>
      <p:bldP spid="5126" grpId="22" bldLvl="0" autoUpdateAnimBg="0"/>
      <p:bldP spid="5126" grpId="23" bldLvl="0" autoUpdateAnimBg="0"/>
      <p:bldP spid="5126" grpId="24" bldLvl="0" autoUpdateAnimBg="0"/>
      <p:bldP spid="5126" grpId="25" bldLvl="0" autoUpdateAnimBg="0"/>
      <p:bldP spid="5127" grpId="0" bldLvl="0" autoUpdateAnimBg="0"/>
      <p:bldP spid="5128" grpId="0" bldLvl="0" autoUpdateAnimBg="0"/>
      <p:bldP spid="5128" grpId="1" bldLvl="0" autoUpdateAnimBg="0"/>
      <p:bldP spid="5128" grpId="2" bldLvl="0" autoUpdateAnimBg="0"/>
      <p:bldP spid="5128" grpId="3" bldLvl="0" autoUpdateAnimBg="0"/>
      <p:bldP spid="5128" grpId="4" bldLvl="0" autoUpdateAnimBg="0"/>
      <p:bldP spid="5128" grpId="5" bldLvl="0" autoUpdateAnimBg="0"/>
      <p:bldP spid="5128" grpId="6" bldLvl="0" autoUpdateAnimBg="0"/>
      <p:bldP spid="5128" grpId="7" bldLvl="0" autoUpdateAnimBg="0"/>
      <p:bldP spid="5128" grpId="8" bldLvl="0" autoUpdateAnimBg="0"/>
      <p:bldP spid="5128" grpId="9" bldLvl="0" autoUpdateAnimBg="0"/>
      <p:bldP spid="5128" grpId="10" bldLvl="0" autoUpdateAnimBg="0"/>
      <p:bldP spid="5128" grpId="11" bldLvl="0" autoUpdateAnimBg="0"/>
      <p:bldP spid="5128" grpId="12" bldLvl="0" autoUpdateAnimBg="0"/>
      <p:bldP spid="5128" grpId="13" bldLvl="0" autoUpdateAnimBg="0"/>
      <p:bldP spid="5128" grpId="14" bldLvl="0" autoUpdateAnimBg="0"/>
      <p:bldP spid="5128" grpId="15" bldLvl="0" autoUpdateAnimBg="0"/>
      <p:bldP spid="5128" grpId="16" bldLvl="0" autoUpdateAnimBg="0"/>
      <p:bldP spid="5128" grpId="17" bldLvl="0" autoUpdateAnimBg="0"/>
      <p:bldP spid="5128" grpId="18" bldLvl="0" autoUpdateAnimBg="0"/>
      <p:bldP spid="5128" grpId="19" bldLvl="0" autoUpdateAnimBg="0"/>
      <p:bldP spid="5128" grpId="20" bldLvl="0" autoUpdateAnimBg="0"/>
      <p:bldP spid="5128" grpId="21" bldLvl="0" autoUpdateAnimBg="0"/>
      <p:bldP spid="5129" grpId="0" bldLvl="0" autoUpdateAnimBg="0"/>
      <p:bldP spid="5130" grpId="0" bldLvl="0" autoUpdateAnimBg="0"/>
      <p:bldP spid="5131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500063" y="-1296988"/>
            <a:ext cx="3286125" cy="9525001"/>
            <a:chOff x="0" y="0"/>
            <a:chExt cx="3286148" cy="9526617"/>
          </a:xfrm>
        </p:grpSpPr>
        <p:sp>
          <p:nvSpPr>
            <p:cNvPr id="11280" name="矩形 2"/>
            <p:cNvSpPr>
              <a:spLocks noChangeArrowheads="1"/>
            </p:cNvSpPr>
            <p:nvPr/>
          </p:nvSpPr>
          <p:spPr bwMode="auto">
            <a:xfrm>
              <a:off x="0" y="1157099"/>
              <a:ext cx="3286148" cy="71425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11281" name="Group 4"/>
            <p:cNvGrpSpPr>
              <a:grpSpLocks/>
            </p:cNvGrpSpPr>
            <p:nvPr/>
          </p:nvGrpSpPr>
          <p:grpSpPr bwMode="auto">
            <a:xfrm>
              <a:off x="135378" y="951632"/>
              <a:ext cx="198000" cy="7539164"/>
              <a:chOff x="0" y="0"/>
              <a:chExt cx="198000" cy="7539164"/>
            </a:xfrm>
          </p:grpSpPr>
          <p:grpSp>
            <p:nvGrpSpPr>
              <p:cNvPr id="1131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11334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40" y="1286378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35" name="圆角矩形 5"/>
                <p:cNvSpPr>
                  <a:spLocks noChangeArrowheads="1"/>
                </p:cNvSpPr>
                <p:nvPr/>
              </p:nvSpPr>
              <p:spPr bwMode="auto">
                <a:xfrm>
                  <a:off x="-440" y="160858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36" name="圆角矩形 8"/>
                <p:cNvSpPr>
                  <a:spLocks noChangeArrowheads="1"/>
                </p:cNvSpPr>
                <p:nvPr/>
              </p:nvSpPr>
              <p:spPr bwMode="auto">
                <a:xfrm>
                  <a:off x="-440" y="19292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37" name="圆角矩形 9"/>
                <p:cNvSpPr>
                  <a:spLocks noChangeArrowheads="1"/>
                </p:cNvSpPr>
                <p:nvPr/>
              </p:nvSpPr>
              <p:spPr bwMode="auto">
                <a:xfrm>
                  <a:off x="-440" y="225142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圆角矩形 16"/>
                <p:cNvSpPr>
                  <a:spLocks noChangeArrowheads="1"/>
                </p:cNvSpPr>
                <p:nvPr/>
              </p:nvSpPr>
              <p:spPr bwMode="auto">
                <a:xfrm>
                  <a:off x="-440" y="71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圆角矩形 17"/>
                <p:cNvSpPr>
                  <a:spLocks noChangeArrowheads="1"/>
                </p:cNvSpPr>
                <p:nvPr/>
              </p:nvSpPr>
              <p:spPr bwMode="auto">
                <a:xfrm>
                  <a:off x="-440" y="32292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-440" y="643545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" name="圆角矩形 15"/>
                <p:cNvSpPr>
                  <a:spLocks noChangeArrowheads="1"/>
                </p:cNvSpPr>
                <p:nvPr/>
              </p:nvSpPr>
              <p:spPr bwMode="auto">
                <a:xfrm>
                  <a:off x="-440" y="96575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316" name="Group 14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11326" name="圆角矩形 20"/>
                <p:cNvSpPr>
                  <a:spLocks noChangeArrowheads="1"/>
                </p:cNvSpPr>
                <p:nvPr/>
              </p:nvSpPr>
              <p:spPr bwMode="auto">
                <a:xfrm>
                  <a:off x="-440" y="128593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-440" y="1608148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8" name="圆角矩形 22"/>
                <p:cNvSpPr>
                  <a:spLocks noChangeArrowheads="1"/>
                </p:cNvSpPr>
                <p:nvPr/>
              </p:nvSpPr>
              <p:spPr bwMode="auto">
                <a:xfrm>
                  <a:off x="-440" y="1928770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圆角矩形 23"/>
                <p:cNvSpPr>
                  <a:spLocks noChangeArrowheads="1"/>
                </p:cNvSpPr>
                <p:nvPr/>
              </p:nvSpPr>
              <p:spPr bwMode="auto">
                <a:xfrm>
                  <a:off x="-440" y="225098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圆角矩形 24"/>
                <p:cNvSpPr>
                  <a:spLocks noChangeArrowheads="1"/>
                </p:cNvSpPr>
                <p:nvPr/>
              </p:nvSpPr>
              <p:spPr bwMode="auto">
                <a:xfrm>
                  <a:off x="-440" y="274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圆角矩形 25"/>
                <p:cNvSpPr>
                  <a:spLocks noChangeArrowheads="1"/>
                </p:cNvSpPr>
                <p:nvPr/>
              </p:nvSpPr>
              <p:spPr bwMode="auto">
                <a:xfrm>
                  <a:off x="-440" y="32248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圆角矩形 26"/>
                <p:cNvSpPr>
                  <a:spLocks noChangeArrowheads="1"/>
                </p:cNvSpPr>
                <p:nvPr/>
              </p:nvSpPr>
              <p:spPr bwMode="auto">
                <a:xfrm>
                  <a:off x="-440" y="643106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圆角矩形 27"/>
                <p:cNvSpPr>
                  <a:spLocks noChangeArrowheads="1"/>
                </p:cNvSpPr>
                <p:nvPr/>
              </p:nvSpPr>
              <p:spPr bwMode="auto">
                <a:xfrm>
                  <a:off x="-440" y="96531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317" name="Group 23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11318" name="圆角矩形 29"/>
                <p:cNvSpPr>
                  <a:spLocks noChangeArrowheads="1"/>
                </p:cNvSpPr>
                <p:nvPr/>
              </p:nvSpPr>
              <p:spPr bwMode="auto">
                <a:xfrm>
                  <a:off x="-440" y="128550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9" name="圆角矩形 30"/>
                <p:cNvSpPr>
                  <a:spLocks noChangeArrowheads="1"/>
                </p:cNvSpPr>
                <p:nvPr/>
              </p:nvSpPr>
              <p:spPr bwMode="auto">
                <a:xfrm>
                  <a:off x="-440" y="16077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0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-440" y="192833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1" name="圆角矩形 32"/>
                <p:cNvSpPr>
                  <a:spLocks noChangeArrowheads="1"/>
                </p:cNvSpPr>
                <p:nvPr/>
              </p:nvSpPr>
              <p:spPr bwMode="auto">
                <a:xfrm>
                  <a:off x="-440" y="225054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2" name="圆角矩形 33"/>
                <p:cNvSpPr>
                  <a:spLocks noChangeArrowheads="1"/>
                </p:cNvSpPr>
                <p:nvPr/>
              </p:nvSpPr>
              <p:spPr bwMode="auto">
                <a:xfrm>
                  <a:off x="-440" y="-16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3" name="圆角矩形 34"/>
                <p:cNvSpPr>
                  <a:spLocks noChangeArrowheads="1"/>
                </p:cNvSpPr>
                <p:nvPr/>
              </p:nvSpPr>
              <p:spPr bwMode="auto">
                <a:xfrm>
                  <a:off x="-440" y="32204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4" name="圆角矩形 35"/>
                <p:cNvSpPr>
                  <a:spLocks noChangeArrowheads="1"/>
                </p:cNvSpPr>
                <p:nvPr/>
              </p:nvSpPr>
              <p:spPr bwMode="auto">
                <a:xfrm>
                  <a:off x="-440" y="64266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5" name="圆角矩形 36"/>
                <p:cNvSpPr>
                  <a:spLocks noChangeArrowheads="1"/>
                </p:cNvSpPr>
                <p:nvPr/>
              </p:nvSpPr>
              <p:spPr bwMode="auto">
                <a:xfrm>
                  <a:off x="-440" y="96487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11282" name="Group 32"/>
            <p:cNvGrpSpPr>
              <a:grpSpLocks/>
            </p:cNvGrpSpPr>
            <p:nvPr/>
          </p:nvGrpSpPr>
          <p:grpSpPr bwMode="auto">
            <a:xfrm>
              <a:off x="2945272" y="950196"/>
              <a:ext cx="198000" cy="7539164"/>
              <a:chOff x="0" y="0"/>
              <a:chExt cx="198000" cy="7539164"/>
            </a:xfrm>
          </p:grpSpPr>
          <p:grpSp>
            <p:nvGrpSpPr>
              <p:cNvPr id="11288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11307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39" y="128622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8" name="圆角矩形 87"/>
                <p:cNvSpPr>
                  <a:spLocks noChangeArrowheads="1"/>
                </p:cNvSpPr>
                <p:nvPr/>
              </p:nvSpPr>
              <p:spPr bwMode="auto">
                <a:xfrm>
                  <a:off x="-439" y="160843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9" name="圆角矩形 88"/>
                <p:cNvSpPr>
                  <a:spLocks noChangeArrowheads="1"/>
                </p:cNvSpPr>
                <p:nvPr/>
              </p:nvSpPr>
              <p:spPr bwMode="auto">
                <a:xfrm>
                  <a:off x="-439" y="192905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0" name="圆角矩形 89"/>
                <p:cNvSpPr>
                  <a:spLocks noChangeArrowheads="1"/>
                </p:cNvSpPr>
                <p:nvPr/>
              </p:nvSpPr>
              <p:spPr bwMode="auto">
                <a:xfrm>
                  <a:off x="-439" y="225126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1" name="圆角矩形 90"/>
                <p:cNvSpPr>
                  <a:spLocks noChangeArrowheads="1"/>
                </p:cNvSpPr>
                <p:nvPr/>
              </p:nvSpPr>
              <p:spPr bwMode="auto">
                <a:xfrm>
                  <a:off x="-439" y="56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2" name="圆角矩形 91"/>
                <p:cNvSpPr>
                  <a:spLocks noChangeArrowheads="1"/>
                </p:cNvSpPr>
                <p:nvPr/>
              </p:nvSpPr>
              <p:spPr bwMode="auto">
                <a:xfrm>
                  <a:off x="-439" y="32277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3" name="圆角矩形 92"/>
                <p:cNvSpPr>
                  <a:spLocks noChangeArrowheads="1"/>
                </p:cNvSpPr>
                <p:nvPr/>
              </p:nvSpPr>
              <p:spPr bwMode="auto">
                <a:xfrm>
                  <a:off x="-439" y="6433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4" name="圆角矩形 93"/>
                <p:cNvSpPr>
                  <a:spLocks noChangeArrowheads="1"/>
                </p:cNvSpPr>
                <p:nvPr/>
              </p:nvSpPr>
              <p:spPr bwMode="auto">
                <a:xfrm>
                  <a:off x="-439" y="9656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289" name="Group 42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11299" name="圆角矩形 78"/>
                <p:cNvSpPr>
                  <a:spLocks noChangeArrowheads="1"/>
                </p:cNvSpPr>
                <p:nvPr/>
              </p:nvSpPr>
              <p:spPr bwMode="auto">
                <a:xfrm>
                  <a:off x="-439" y="128737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0" name="圆角矩形 79"/>
                <p:cNvSpPr>
                  <a:spLocks noChangeArrowheads="1"/>
                </p:cNvSpPr>
                <p:nvPr/>
              </p:nvSpPr>
              <p:spPr bwMode="auto">
                <a:xfrm>
                  <a:off x="-439" y="161117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1" name="圆角矩形 80"/>
                <p:cNvSpPr>
                  <a:spLocks noChangeArrowheads="1"/>
                </p:cNvSpPr>
                <p:nvPr/>
              </p:nvSpPr>
              <p:spPr bwMode="auto">
                <a:xfrm>
                  <a:off x="-439" y="19317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2" name="圆角矩形 81"/>
                <p:cNvSpPr>
                  <a:spLocks noChangeArrowheads="1"/>
                </p:cNvSpPr>
                <p:nvPr/>
              </p:nvSpPr>
              <p:spPr bwMode="auto">
                <a:xfrm>
                  <a:off x="-439" y="22540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3" name="圆角矩形 82"/>
                <p:cNvSpPr>
                  <a:spLocks noChangeArrowheads="1"/>
                </p:cNvSpPr>
                <p:nvPr/>
              </p:nvSpPr>
              <p:spPr bwMode="auto">
                <a:xfrm>
                  <a:off x="-439" y="1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4" name="圆角矩形 83"/>
                <p:cNvSpPr>
                  <a:spLocks noChangeArrowheads="1"/>
                </p:cNvSpPr>
                <p:nvPr/>
              </p:nvSpPr>
              <p:spPr bwMode="auto">
                <a:xfrm>
                  <a:off x="-439" y="3223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5" name="圆角矩形 84"/>
                <p:cNvSpPr>
                  <a:spLocks noChangeArrowheads="1"/>
                </p:cNvSpPr>
                <p:nvPr/>
              </p:nvSpPr>
              <p:spPr bwMode="auto">
                <a:xfrm>
                  <a:off x="-439" y="6429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6" name="圆角矩形 85"/>
                <p:cNvSpPr>
                  <a:spLocks noChangeArrowheads="1"/>
                </p:cNvSpPr>
                <p:nvPr/>
              </p:nvSpPr>
              <p:spPr bwMode="auto">
                <a:xfrm>
                  <a:off x="-439" y="966753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290" name="Group 51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11291" name="圆角矩形 70"/>
                <p:cNvSpPr>
                  <a:spLocks noChangeArrowheads="1"/>
                </p:cNvSpPr>
                <p:nvPr/>
              </p:nvSpPr>
              <p:spPr bwMode="auto">
                <a:xfrm>
                  <a:off x="-439" y="12885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2" name="圆角矩形 71"/>
                <p:cNvSpPr>
                  <a:spLocks noChangeArrowheads="1"/>
                </p:cNvSpPr>
                <p:nvPr/>
              </p:nvSpPr>
              <p:spPr bwMode="auto">
                <a:xfrm>
                  <a:off x="-439" y="16107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3" name="圆角矩形 72"/>
                <p:cNvSpPr>
                  <a:spLocks noChangeArrowheads="1"/>
                </p:cNvSpPr>
                <p:nvPr/>
              </p:nvSpPr>
              <p:spPr bwMode="auto">
                <a:xfrm>
                  <a:off x="-439" y="19313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4" name="圆角矩形 73"/>
                <p:cNvSpPr>
                  <a:spLocks noChangeArrowheads="1"/>
                </p:cNvSpPr>
                <p:nvPr/>
              </p:nvSpPr>
              <p:spPr bwMode="auto">
                <a:xfrm>
                  <a:off x="-439" y="225356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5" name="圆角矩形 74"/>
                <p:cNvSpPr>
                  <a:spLocks noChangeArrowheads="1"/>
                </p:cNvSpPr>
                <p:nvPr/>
              </p:nvSpPr>
              <p:spPr bwMode="auto">
                <a:xfrm>
                  <a:off x="-439" y="285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6" name="圆角矩形 75"/>
                <p:cNvSpPr>
                  <a:spLocks noChangeArrowheads="1"/>
                </p:cNvSpPr>
                <p:nvPr/>
              </p:nvSpPr>
              <p:spPr bwMode="auto">
                <a:xfrm>
                  <a:off x="-439" y="32506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7" name="圆角矩形 76"/>
                <p:cNvSpPr>
                  <a:spLocks noChangeArrowheads="1"/>
                </p:cNvSpPr>
                <p:nvPr/>
              </p:nvSpPr>
              <p:spPr bwMode="auto">
                <a:xfrm>
                  <a:off x="-439" y="64569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8" name="圆角矩形 77"/>
                <p:cNvSpPr>
                  <a:spLocks noChangeArrowheads="1"/>
                </p:cNvSpPr>
                <p:nvPr/>
              </p:nvSpPr>
              <p:spPr bwMode="auto">
                <a:xfrm>
                  <a:off x="-439" y="96790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283" name="圆角矩形 94"/>
            <p:cNvSpPr>
              <a:spLocks noChangeArrowheads="1"/>
            </p:cNvSpPr>
            <p:nvPr/>
          </p:nvSpPr>
          <p:spPr bwMode="auto">
            <a:xfrm>
              <a:off x="428628" y="1958655"/>
              <a:ext cx="2428892" cy="1728504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84" name="圆角矩形 95"/>
            <p:cNvSpPr>
              <a:spLocks noChangeArrowheads="1"/>
            </p:cNvSpPr>
            <p:nvPr/>
          </p:nvSpPr>
          <p:spPr bwMode="auto">
            <a:xfrm>
              <a:off x="428628" y="3893501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85" name="圆角矩形 96"/>
            <p:cNvSpPr>
              <a:spLocks noChangeArrowheads="1"/>
            </p:cNvSpPr>
            <p:nvPr/>
          </p:nvSpPr>
          <p:spPr bwMode="auto">
            <a:xfrm>
              <a:off x="428628" y="5845806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86" name="圆角矩形 97"/>
            <p:cNvSpPr>
              <a:spLocks noChangeArrowheads="1"/>
            </p:cNvSpPr>
            <p:nvPr/>
          </p:nvSpPr>
          <p:spPr bwMode="auto">
            <a:xfrm>
              <a:off x="428628" y="7798112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87" name="圆角矩形 98"/>
            <p:cNvSpPr>
              <a:spLocks noChangeArrowheads="1"/>
            </p:cNvSpPr>
            <p:nvPr/>
          </p:nvSpPr>
          <p:spPr bwMode="auto">
            <a:xfrm>
              <a:off x="428628" y="0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1329" name="TextBox 99"/>
          <p:cNvSpPr txBox="1">
            <a:spLocks noChangeArrowheads="1"/>
          </p:cNvSpPr>
          <p:nvPr/>
        </p:nvSpPr>
        <p:spPr bwMode="auto">
          <a:xfrm rot="-548456">
            <a:off x="798513" y="939800"/>
            <a:ext cx="31511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330" name="TextBox 101"/>
          <p:cNvSpPr txBox="1">
            <a:spLocks noChangeArrowheads="1"/>
          </p:cNvSpPr>
          <p:nvPr/>
        </p:nvSpPr>
        <p:spPr bwMode="auto">
          <a:xfrm rot="614574">
            <a:off x="766763" y="4964113"/>
            <a:ext cx="3151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331" name="直接连接符 105"/>
          <p:cNvCxnSpPr>
            <a:cxnSpLocks noChangeShapeType="1"/>
          </p:cNvCxnSpPr>
          <p:nvPr/>
        </p:nvCxnSpPr>
        <p:spPr bwMode="auto">
          <a:xfrm>
            <a:off x="928688" y="3451225"/>
            <a:ext cx="2519362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2" name="直接连接符 109"/>
          <p:cNvCxnSpPr>
            <a:cxnSpLocks noChangeShapeType="1"/>
            <a:stCxn id="11284" idx="0"/>
            <a:endCxn id="11284" idx="2"/>
          </p:cNvCxnSpPr>
          <p:nvPr/>
        </p:nvCxnSpPr>
        <p:spPr bwMode="auto">
          <a:xfrm rot="16200000" flipH="1">
            <a:off x="1280319" y="3458369"/>
            <a:ext cx="17272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33" name="Group 69"/>
          <p:cNvGrpSpPr>
            <a:grpSpLocks/>
          </p:cNvGrpSpPr>
          <p:nvPr/>
        </p:nvGrpSpPr>
        <p:grpSpPr bwMode="auto">
          <a:xfrm>
            <a:off x="1397000" y="2714625"/>
            <a:ext cx="1500188" cy="1500188"/>
            <a:chOff x="0" y="0"/>
            <a:chExt cx="1500198" cy="1500198"/>
          </a:xfrm>
        </p:grpSpPr>
        <p:sp>
          <p:nvSpPr>
            <p:cNvPr id="11276" name="同心圆 112"/>
            <p:cNvSpPr>
              <a:spLocks/>
            </p:cNvSpPr>
            <p:nvPr/>
          </p:nvSpPr>
          <p:spPr bwMode="auto">
            <a:xfrm>
              <a:off x="0" y="0"/>
              <a:ext cx="1500198" cy="1500198"/>
            </a:xfrm>
            <a:custGeom>
              <a:avLst/>
              <a:gdLst>
                <a:gd name="T0" fmla="*/ 0 w 1500198"/>
                <a:gd name="T1" fmla="*/ 750099 h 1500198"/>
                <a:gd name="T2" fmla="*/ 0 w 1500198"/>
                <a:gd name="T3" fmla="*/ 750099 h 1500198"/>
                <a:gd name="T4" fmla="*/ 750099 w 1500198"/>
                <a:gd name="T5" fmla="*/ 1 h 1500198"/>
                <a:gd name="T6" fmla="*/ 750099 w 1500198"/>
                <a:gd name="T7" fmla="*/ 1 h 1500198"/>
                <a:gd name="T8" fmla="*/ 1500198 w 1500198"/>
                <a:gd name="T9" fmla="*/ 750100 h 1500198"/>
                <a:gd name="T10" fmla="*/ 1500197 w 1500198"/>
                <a:gd name="T11" fmla="*/ 750100 h 1500198"/>
                <a:gd name="T12" fmla="*/ 1500198 w 1500198"/>
                <a:gd name="T13" fmla="*/ 750101 h 1500198"/>
                <a:gd name="T14" fmla="*/ 750099 w 1500198"/>
                <a:gd name="T15" fmla="*/ 1500200 h 1500198"/>
                <a:gd name="T16" fmla="*/ 0 w 1500198"/>
                <a:gd name="T17" fmla="*/ 750101 h 1500198"/>
                <a:gd name="T18" fmla="*/ 0 w 1500198"/>
                <a:gd name="T19" fmla="*/ 750100 h 1500198"/>
                <a:gd name="T20" fmla="*/ 103994 w 1500198"/>
                <a:gd name="T21" fmla="*/ 750099 h 1500198"/>
                <a:gd name="T22" fmla="*/ 103994 w 1500198"/>
                <a:gd name="T23" fmla="*/ 750099 h 1500198"/>
                <a:gd name="T24" fmla="*/ 103994 w 1500198"/>
                <a:gd name="T25" fmla="*/ 750099 h 1500198"/>
                <a:gd name="T26" fmla="*/ 750098 w 1500198"/>
                <a:gd name="T27" fmla="*/ 1396204 h 1500198"/>
                <a:gd name="T28" fmla="*/ 750098 w 1500198"/>
                <a:gd name="T29" fmla="*/ 1396205 h 1500198"/>
                <a:gd name="T30" fmla="*/ 1396203 w 1500198"/>
                <a:gd name="T31" fmla="*/ 750100 h 1500198"/>
                <a:gd name="T32" fmla="*/ 750098 w 1500198"/>
                <a:gd name="T33" fmla="*/ 103995 h 1500198"/>
                <a:gd name="T34" fmla="*/ 750097 w 1500198"/>
                <a:gd name="T35" fmla="*/ 103995 h 1500198"/>
                <a:gd name="T36" fmla="*/ 750097 w 1500198"/>
                <a:gd name="T37" fmla="*/ 103995 h 1500198"/>
                <a:gd name="T38" fmla="*/ 103992 w 1500198"/>
                <a:gd name="T39" fmla="*/ 750099 h 15001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219699 w 1500198"/>
                <a:gd name="T61" fmla="*/ 219699 h 1500198"/>
                <a:gd name="T62" fmla="*/ 1280499 w 1500198"/>
                <a:gd name="T63" fmla="*/ 1280499 h 15001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00198" h="1500198">
                  <a:moveTo>
                    <a:pt x="0" y="750099"/>
                  </a:moveTo>
                  <a:lnTo>
                    <a:pt x="0" y="750099"/>
                  </a:lnTo>
                  <a:cubicBezTo>
                    <a:pt x="0" y="335831"/>
                    <a:pt x="335831" y="0"/>
                    <a:pt x="750099" y="1"/>
                  </a:cubicBezTo>
                  <a:cubicBezTo>
                    <a:pt x="750099" y="1"/>
                    <a:pt x="750099" y="1"/>
                    <a:pt x="750099" y="1"/>
                  </a:cubicBezTo>
                  <a:cubicBezTo>
                    <a:pt x="1164367" y="1"/>
                    <a:pt x="1500198" y="335832"/>
                    <a:pt x="1500198" y="750100"/>
                  </a:cubicBezTo>
                  <a:cubicBezTo>
                    <a:pt x="1500198" y="750100"/>
                    <a:pt x="1500197" y="750100"/>
                    <a:pt x="1500197" y="750100"/>
                  </a:cubicBezTo>
                  <a:lnTo>
                    <a:pt x="1500198" y="750101"/>
                  </a:lnTo>
                  <a:cubicBezTo>
                    <a:pt x="1500198" y="1164369"/>
                    <a:pt x="1164367" y="1500199"/>
                    <a:pt x="750099" y="1500200"/>
                  </a:cubicBezTo>
                  <a:cubicBezTo>
                    <a:pt x="335830" y="1500200"/>
                    <a:pt x="0" y="1164369"/>
                    <a:pt x="0" y="750101"/>
                  </a:cubicBezTo>
                  <a:cubicBezTo>
                    <a:pt x="-1" y="750100"/>
                    <a:pt x="0" y="750100"/>
                    <a:pt x="0" y="750100"/>
                  </a:cubicBezTo>
                  <a:lnTo>
                    <a:pt x="0" y="750099"/>
                  </a:lnTo>
                  <a:close/>
                  <a:moveTo>
                    <a:pt x="103994" y="750099"/>
                  </a:moveTo>
                  <a:lnTo>
                    <a:pt x="103994" y="750099"/>
                  </a:lnTo>
                  <a:cubicBezTo>
                    <a:pt x="103994" y="750099"/>
                    <a:pt x="103994" y="750099"/>
                    <a:pt x="103994" y="750099"/>
                  </a:cubicBezTo>
                  <a:cubicBezTo>
                    <a:pt x="103993" y="1106933"/>
                    <a:pt x="393264" y="1396204"/>
                    <a:pt x="750098" y="1396204"/>
                  </a:cubicBezTo>
                  <a:lnTo>
                    <a:pt x="750098" y="1396205"/>
                  </a:lnTo>
                  <a:cubicBezTo>
                    <a:pt x="1106931" y="1396204"/>
                    <a:pt x="1396203" y="1106933"/>
                    <a:pt x="1396203" y="750100"/>
                  </a:cubicBezTo>
                  <a:cubicBezTo>
                    <a:pt x="1396203" y="393266"/>
                    <a:pt x="1106931" y="103995"/>
                    <a:pt x="750098" y="103995"/>
                  </a:cubicBezTo>
                  <a:lnTo>
                    <a:pt x="750097" y="103995"/>
                  </a:lnTo>
                  <a:cubicBezTo>
                    <a:pt x="750097" y="103995"/>
                    <a:pt x="750097" y="103995"/>
                    <a:pt x="750097" y="103995"/>
                  </a:cubicBezTo>
                  <a:cubicBezTo>
                    <a:pt x="393263" y="103994"/>
                    <a:pt x="103992" y="393265"/>
                    <a:pt x="103992" y="750099"/>
                  </a:cubicBezTo>
                  <a:lnTo>
                    <a:pt x="103994" y="750099"/>
                  </a:lnTo>
                  <a:close/>
                </a:path>
              </a:pathLst>
            </a:custGeom>
            <a:solidFill>
              <a:srgbClr val="0079C5"/>
            </a:solidFill>
            <a:ln w="254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1277" name="Group 71"/>
            <p:cNvGrpSpPr>
              <a:grpSpLocks/>
            </p:cNvGrpSpPr>
            <p:nvPr/>
          </p:nvGrpSpPr>
          <p:grpSpPr bwMode="auto">
            <a:xfrm>
              <a:off x="102617" y="95632"/>
              <a:ext cx="1298457" cy="1298457"/>
              <a:chOff x="0" y="0"/>
              <a:chExt cx="1298448" cy="1298448"/>
            </a:xfrm>
          </p:grpSpPr>
          <p:pic>
            <p:nvPicPr>
              <p:cNvPr id="11278" name="椭圆 1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98448" cy="1298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79" name="Text Box 73"/>
              <p:cNvSpPr txBox="1">
                <a:spLocks noChangeArrowheads="1"/>
              </p:cNvSpPr>
              <p:nvPr/>
            </p:nvSpPr>
            <p:spPr bwMode="auto">
              <a:xfrm>
                <a:off x="197039" y="195650"/>
                <a:ext cx="909251" cy="90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338" name="圆角矩形 115"/>
          <p:cNvSpPr>
            <a:spLocks noChangeArrowheads="1"/>
          </p:cNvSpPr>
          <p:nvPr/>
        </p:nvSpPr>
        <p:spPr bwMode="auto">
          <a:xfrm>
            <a:off x="944563" y="2603500"/>
            <a:ext cx="2428875" cy="1727200"/>
          </a:xfrm>
          <a:prstGeom prst="roundRect">
            <a:avLst>
              <a:gd name="adj" fmla="val 6477"/>
            </a:avLst>
          </a:prstGeom>
          <a:solidFill>
            <a:srgbClr val="0079C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339" name="TextBox 116"/>
          <p:cNvSpPr txBox="1">
            <a:spLocks noChangeArrowheads="1"/>
          </p:cNvSpPr>
          <p:nvPr/>
        </p:nvSpPr>
        <p:spPr bwMode="auto">
          <a:xfrm>
            <a:off x="1714500" y="2643188"/>
            <a:ext cx="17859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0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40" name="任意多边形 108"/>
          <p:cNvSpPr>
            <a:spLocks/>
          </p:cNvSpPr>
          <p:nvPr/>
        </p:nvSpPr>
        <p:spPr bwMode="auto">
          <a:xfrm>
            <a:off x="6804248" y="3744913"/>
            <a:ext cx="2339752" cy="46037"/>
          </a:xfrm>
          <a:custGeom>
            <a:avLst/>
            <a:gdLst>
              <a:gd name="T0" fmla="*/ 0 w 2585545"/>
              <a:gd name="T1" fmla="*/ 0 h 4762"/>
              <a:gd name="T2" fmla="*/ 3821253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341" name="TextBox 110"/>
          <p:cNvSpPr txBox="1">
            <a:spLocks noChangeArrowheads="1"/>
          </p:cNvSpPr>
          <p:nvPr/>
        </p:nvSpPr>
        <p:spPr bwMode="auto">
          <a:xfrm>
            <a:off x="6804248" y="3036888"/>
            <a:ext cx="3278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9" grpId="0" autoUpdateAnimBg="0"/>
      <p:bldP spid="11330" grpId="0" autoUpdateAnimBg="0"/>
      <p:bldP spid="11338" grpId="0" animBg="1" autoUpdateAnimBg="0"/>
      <p:bldP spid="11338" grpId="1" animBg="1" autoUpdateAnimBg="0"/>
      <p:bldP spid="11339" grpId="0" autoUpdateAnimBg="0"/>
      <p:bldP spid="11340" grpId="0" animBg="1"/>
      <p:bldP spid="113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84313"/>
            <a:ext cx="71628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76238"/>
            <a:ext cx="3827463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5" descr="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0838"/>
            <a:ext cx="1905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6" descr="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4940300"/>
            <a:ext cx="2555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28638" y="3133725"/>
            <a:ext cx="23955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baseline="18000" dirty="0">
                <a:solidFill>
                  <a:schemeClr val="bg1"/>
                </a:solidFill>
                <a:latin typeface="DFPZongYiBold-GB" charset="-120"/>
                <a:ea typeface="方正细倩简体" charset="-122"/>
              </a:rPr>
              <a:t>顺序</a:t>
            </a:r>
            <a:r>
              <a:rPr lang="zh-CN" altLang="en-US" sz="6600" b="1" baseline="18000" dirty="0" smtClean="0">
                <a:solidFill>
                  <a:schemeClr val="bg1"/>
                </a:solidFill>
                <a:latin typeface="DFPZongYiBold-GB" charset="-120"/>
                <a:ea typeface="方正细倩简体" charset="-122"/>
              </a:rPr>
              <a:t>图</a:t>
            </a:r>
            <a:endParaRPr lang="zh-CN" altLang="en-US" sz="5400" b="1" baseline="18000" dirty="0">
              <a:solidFill>
                <a:schemeClr val="bg1"/>
              </a:solidFill>
              <a:latin typeface="Boring Boron" charset="0"/>
              <a:ea typeface="Dotum" panose="020B0600000101010101" pitchFamily="34" charset="-127"/>
            </a:endParaRP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781425" y="3068638"/>
            <a:ext cx="29479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7" action="ppaction://hlinkfile"/>
              </a:rPr>
              <a:t>车船票订购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8" name="Text Box 9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284663" y="1557338"/>
            <a:ext cx="1893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9" action="ppaction://hlinkfile"/>
              </a:rPr>
              <a:t>机票订购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068763" y="2349500"/>
            <a:ext cx="22193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0" action="ppaction://hlinkfile"/>
              </a:rPr>
              <a:t>门票订购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2917825" y="4724400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1" action="ppaction://hlinkfile"/>
              </a:rPr>
              <a:t>整体出行路线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3492500" y="3933825"/>
            <a:ext cx="3119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  <a:hlinkClick r:id="rId12" action="ppaction://hlinkfile"/>
              </a:rPr>
              <a:t>宾馆餐厅预订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60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0" autoUpdateAnimBg="0"/>
      <p:bldP spid="5126" grpId="1" bldLvl="0" autoUpdateAnimBg="0"/>
      <p:bldP spid="5126" grpId="2" bldLvl="0" autoUpdateAnimBg="0"/>
      <p:bldP spid="5126" grpId="3" bldLvl="0" autoUpdateAnimBg="0"/>
      <p:bldP spid="5126" grpId="4" bldLvl="0" autoUpdateAnimBg="0"/>
      <p:bldP spid="5126" grpId="5" bldLvl="0" autoUpdateAnimBg="0"/>
      <p:bldP spid="5126" grpId="6" bldLvl="0" autoUpdateAnimBg="0"/>
      <p:bldP spid="5126" grpId="7" bldLvl="0" autoUpdateAnimBg="0"/>
      <p:bldP spid="5126" grpId="8" bldLvl="0" autoUpdateAnimBg="0"/>
      <p:bldP spid="5126" grpId="9" bldLvl="0" autoUpdateAnimBg="0"/>
      <p:bldP spid="5126" grpId="10" bldLvl="0" autoUpdateAnimBg="0"/>
      <p:bldP spid="5126" grpId="11" bldLvl="0" autoUpdateAnimBg="0"/>
      <p:bldP spid="5126" grpId="12" bldLvl="0" autoUpdateAnimBg="0"/>
      <p:bldP spid="5126" grpId="13" bldLvl="0" autoUpdateAnimBg="0"/>
      <p:bldP spid="5126" grpId="14" bldLvl="0" autoUpdateAnimBg="0"/>
      <p:bldP spid="5126" grpId="15" bldLvl="0" autoUpdateAnimBg="0"/>
      <p:bldP spid="5126" grpId="16" bldLvl="0" autoUpdateAnimBg="0"/>
      <p:bldP spid="5126" grpId="17" bldLvl="0" autoUpdateAnimBg="0"/>
      <p:bldP spid="5126" grpId="18" bldLvl="0" autoUpdateAnimBg="0"/>
      <p:bldP spid="5126" grpId="19" bldLvl="0" autoUpdateAnimBg="0"/>
      <p:bldP spid="5126" grpId="20" bldLvl="0" autoUpdateAnimBg="0"/>
      <p:bldP spid="5126" grpId="21" bldLvl="0" autoUpdateAnimBg="0"/>
      <p:bldP spid="5126" grpId="22" bldLvl="0" autoUpdateAnimBg="0"/>
      <p:bldP spid="5126" grpId="23" bldLvl="0" autoUpdateAnimBg="0"/>
      <p:bldP spid="5126" grpId="24" bldLvl="0" autoUpdateAnimBg="0"/>
      <p:bldP spid="5126" grpId="25" bldLvl="0" autoUpdateAnimBg="0"/>
      <p:bldP spid="5127" grpId="0" bldLvl="0" autoUpdateAnimBg="0"/>
      <p:bldP spid="5128" grpId="0" bldLvl="0" autoUpdateAnimBg="0"/>
      <p:bldP spid="5128" grpId="1" bldLvl="0" autoUpdateAnimBg="0"/>
      <p:bldP spid="5128" grpId="2" bldLvl="0" autoUpdateAnimBg="0"/>
      <p:bldP spid="5128" grpId="3" bldLvl="0" autoUpdateAnimBg="0"/>
      <p:bldP spid="5128" grpId="4" bldLvl="0" autoUpdateAnimBg="0"/>
      <p:bldP spid="5128" grpId="5" bldLvl="0" autoUpdateAnimBg="0"/>
      <p:bldP spid="5128" grpId="6" bldLvl="0" autoUpdateAnimBg="0"/>
      <p:bldP spid="5128" grpId="7" bldLvl="0" autoUpdateAnimBg="0"/>
      <p:bldP spid="5128" grpId="8" bldLvl="0" autoUpdateAnimBg="0"/>
      <p:bldP spid="5128" grpId="9" bldLvl="0" autoUpdateAnimBg="0"/>
      <p:bldP spid="5128" grpId="10" bldLvl="0" autoUpdateAnimBg="0"/>
      <p:bldP spid="5128" grpId="11" bldLvl="0" autoUpdateAnimBg="0"/>
      <p:bldP spid="5128" grpId="12" bldLvl="0" autoUpdateAnimBg="0"/>
      <p:bldP spid="5128" grpId="13" bldLvl="0" autoUpdateAnimBg="0"/>
      <p:bldP spid="5128" grpId="14" bldLvl="0" autoUpdateAnimBg="0"/>
      <p:bldP spid="5128" grpId="15" bldLvl="0" autoUpdateAnimBg="0"/>
      <p:bldP spid="5128" grpId="16" bldLvl="0" autoUpdateAnimBg="0"/>
      <p:bldP spid="5128" grpId="17" bldLvl="0" autoUpdateAnimBg="0"/>
      <p:bldP spid="5128" grpId="18" bldLvl="0" autoUpdateAnimBg="0"/>
      <p:bldP spid="5128" grpId="19" bldLvl="0" autoUpdateAnimBg="0"/>
      <p:bldP spid="5128" grpId="20" bldLvl="0" autoUpdateAnimBg="0"/>
      <p:bldP spid="5128" grpId="21" bldLvl="0" autoUpdateAnimBg="0"/>
      <p:bldP spid="5129" grpId="0" bldLvl="0" autoUpdateAnimBg="0"/>
      <p:bldP spid="5130" grpId="0" bldLvl="0" autoUpdateAnimBg="0"/>
      <p:bldP spid="5131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9"/>
          <a:stretch>
            <a:fillRect/>
          </a:stretch>
        </p:blipFill>
        <p:spPr bwMode="auto">
          <a:xfrm>
            <a:off x="3924300" y="3502025"/>
            <a:ext cx="14192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Freeform 6"/>
          <p:cNvSpPr>
            <a:spLocks noChangeArrowheads="1"/>
          </p:cNvSpPr>
          <p:nvPr/>
        </p:nvSpPr>
        <p:spPr bwMode="auto">
          <a:xfrm rot="669442">
            <a:off x="4840288" y="790575"/>
            <a:ext cx="3157537" cy="3314700"/>
          </a:xfrm>
          <a:custGeom>
            <a:avLst/>
            <a:gdLst>
              <a:gd name="T0" fmla="*/ 2147483646 w 8287"/>
              <a:gd name="T1" fmla="*/ 2147483646 h 8700"/>
              <a:gd name="T2" fmla="*/ 2147483646 w 8287"/>
              <a:gd name="T3" fmla="*/ 2147483646 h 8700"/>
              <a:gd name="T4" fmla="*/ 0 w 8287"/>
              <a:gd name="T5" fmla="*/ 0 h 8700"/>
              <a:gd name="T6" fmla="*/ 0 w 8287"/>
              <a:gd name="T7" fmla="*/ 2147483646 h 8700"/>
              <a:gd name="T8" fmla="*/ 2147483646 w 8287"/>
              <a:gd name="T9" fmla="*/ 2147483646 h 8700"/>
              <a:gd name="T10" fmla="*/ 2147483646 w 8287"/>
              <a:gd name="T11" fmla="*/ 2147483646 h 8700"/>
              <a:gd name="T12" fmla="*/ 2147483646 w 8287"/>
              <a:gd name="T13" fmla="*/ 2147483646 h 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87"/>
              <a:gd name="T22" fmla="*/ 0 h 8700"/>
              <a:gd name="T23" fmla="*/ 8287 w 8287"/>
              <a:gd name="T24" fmla="*/ 8700 h 8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87" h="8700">
                <a:moveTo>
                  <a:pt x="7833" y="8700"/>
                </a:moveTo>
                <a:cubicBezTo>
                  <a:pt x="8287" y="4374"/>
                  <a:pt x="5149" y="498"/>
                  <a:pt x="823" y="43"/>
                </a:cubicBezTo>
                <a:cubicBezTo>
                  <a:pt x="549" y="15"/>
                  <a:pt x="275" y="0"/>
                  <a:pt x="0" y="0"/>
                </a:cubicBezTo>
                <a:lnTo>
                  <a:pt x="0" y="3938"/>
                </a:lnTo>
                <a:cubicBezTo>
                  <a:pt x="2175" y="3938"/>
                  <a:pt x="3938" y="5702"/>
                  <a:pt x="3938" y="7877"/>
                </a:cubicBezTo>
                <a:cubicBezTo>
                  <a:pt x="3938" y="8014"/>
                  <a:pt x="3931" y="8151"/>
                  <a:pt x="3916" y="8288"/>
                </a:cubicBezTo>
                <a:lnTo>
                  <a:pt x="7833" y="870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Freeform 7"/>
          <p:cNvSpPr>
            <a:spLocks noChangeArrowheads="1"/>
          </p:cNvSpPr>
          <p:nvPr/>
        </p:nvSpPr>
        <p:spPr bwMode="auto">
          <a:xfrm rot="669442">
            <a:off x="5708650" y="4016375"/>
            <a:ext cx="1685925" cy="1343025"/>
          </a:xfrm>
          <a:custGeom>
            <a:avLst/>
            <a:gdLst>
              <a:gd name="T0" fmla="*/ 495592195 w 4423"/>
              <a:gd name="T1" fmla="*/ 511402368 h 3527"/>
              <a:gd name="T2" fmla="*/ 642627878 w 4423"/>
              <a:gd name="T3" fmla="*/ 59738529 h 3527"/>
              <a:gd name="T4" fmla="*/ 73517841 w 4423"/>
              <a:gd name="T5" fmla="*/ 0 h 3527"/>
              <a:gd name="T6" fmla="*/ 0 w 4423"/>
              <a:gd name="T7" fmla="*/ 225904268 h 3527"/>
              <a:gd name="T8" fmla="*/ 495592195 w 4423"/>
              <a:gd name="T9" fmla="*/ 511402368 h 35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3"/>
              <a:gd name="T16" fmla="*/ 0 h 3527"/>
              <a:gd name="T17" fmla="*/ 4423 w 4423"/>
              <a:gd name="T18" fmla="*/ 3527 h 35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3" h="3527">
                <a:moveTo>
                  <a:pt x="3411" y="3527"/>
                </a:moveTo>
                <a:cubicBezTo>
                  <a:pt x="3963" y="2571"/>
                  <a:pt x="4307" y="1510"/>
                  <a:pt x="4423" y="412"/>
                </a:cubicBezTo>
                <a:lnTo>
                  <a:pt x="506" y="0"/>
                </a:lnTo>
                <a:cubicBezTo>
                  <a:pt x="448" y="549"/>
                  <a:pt x="276" y="1080"/>
                  <a:pt x="0" y="1558"/>
                </a:cubicBezTo>
                <a:lnTo>
                  <a:pt x="3411" y="3527"/>
                </a:lnTo>
                <a:close/>
              </a:path>
            </a:pathLst>
          </a:custGeom>
          <a:solidFill>
            <a:srgbClr val="F2F2F2"/>
          </a:solidFill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Freeform 8"/>
          <p:cNvSpPr>
            <a:spLocks noChangeArrowheads="1"/>
          </p:cNvSpPr>
          <p:nvPr/>
        </p:nvSpPr>
        <p:spPr bwMode="auto">
          <a:xfrm rot="669442">
            <a:off x="2436813" y="4252913"/>
            <a:ext cx="4364037" cy="2651125"/>
          </a:xfrm>
          <a:custGeom>
            <a:avLst/>
            <a:gdLst>
              <a:gd name="T0" fmla="*/ 0 w 11451"/>
              <a:gd name="T1" fmla="*/ 2147483646 h 6960"/>
              <a:gd name="T2" fmla="*/ 2147483646 w 11451"/>
              <a:gd name="T3" fmla="*/ 2147483646 h 6960"/>
              <a:gd name="T4" fmla="*/ 2147483646 w 11451"/>
              <a:gd name="T5" fmla="*/ 2147483646 h 6960"/>
              <a:gd name="T6" fmla="*/ 2147483646 w 11451"/>
              <a:gd name="T7" fmla="*/ 0 h 6960"/>
              <a:gd name="T8" fmla="*/ 2147483646 w 11451"/>
              <a:gd name="T9" fmla="*/ 2147483646 h 6960"/>
              <a:gd name="T10" fmla="*/ 2147483646 w 11451"/>
              <a:gd name="T11" fmla="*/ 2147483646 h 6960"/>
              <a:gd name="T12" fmla="*/ 0 w 11451"/>
              <a:gd name="T13" fmla="*/ 2147483646 h 6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51"/>
              <a:gd name="T22" fmla="*/ 0 h 6960"/>
              <a:gd name="T23" fmla="*/ 11451 w 11451"/>
              <a:gd name="T24" fmla="*/ 6960 h 69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51" h="6960">
                <a:moveTo>
                  <a:pt x="0" y="4403"/>
                </a:moveTo>
                <a:cubicBezTo>
                  <a:pt x="3519" y="6960"/>
                  <a:pt x="8445" y="6179"/>
                  <a:pt x="11002" y="2660"/>
                </a:cubicBezTo>
                <a:cubicBezTo>
                  <a:pt x="11163" y="2438"/>
                  <a:pt x="11313" y="2207"/>
                  <a:pt x="11451" y="1969"/>
                </a:cubicBezTo>
                <a:lnTo>
                  <a:pt x="8040" y="0"/>
                </a:lnTo>
                <a:cubicBezTo>
                  <a:pt x="6953" y="1883"/>
                  <a:pt x="4544" y="2529"/>
                  <a:pt x="2660" y="1441"/>
                </a:cubicBezTo>
                <a:cubicBezTo>
                  <a:pt x="2541" y="1372"/>
                  <a:pt x="2426" y="1297"/>
                  <a:pt x="2315" y="1217"/>
                </a:cubicBezTo>
                <a:lnTo>
                  <a:pt x="0" y="4403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Freeform 9"/>
          <p:cNvSpPr>
            <a:spLocks noChangeArrowheads="1"/>
          </p:cNvSpPr>
          <p:nvPr/>
        </p:nvSpPr>
        <p:spPr bwMode="auto">
          <a:xfrm rot="669442">
            <a:off x="1736725" y="3843338"/>
            <a:ext cx="1717675" cy="1677987"/>
          </a:xfrm>
          <a:custGeom>
            <a:avLst/>
            <a:gdLst>
              <a:gd name="T0" fmla="*/ 0 w 9013"/>
              <a:gd name="T1" fmla="*/ 142986749 h 8806"/>
              <a:gd name="T2" fmla="*/ 159189576 w 9013"/>
              <a:gd name="T3" fmla="*/ 319741128 h 8806"/>
              <a:gd name="T4" fmla="*/ 327350206 w 9013"/>
              <a:gd name="T5" fmla="*/ 88377285 h 8806"/>
              <a:gd name="T6" fmla="*/ 247737218 w 9013"/>
              <a:gd name="T7" fmla="*/ 0 h 8806"/>
              <a:gd name="T8" fmla="*/ 0 w 9013"/>
              <a:gd name="T9" fmla="*/ 142986749 h 88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3"/>
              <a:gd name="T16" fmla="*/ 0 h 8806"/>
              <a:gd name="T17" fmla="*/ 9013 w 9013"/>
              <a:gd name="T18" fmla="*/ 8806 h 88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3" h="8806">
                <a:moveTo>
                  <a:pt x="0" y="3938"/>
                </a:moveTo>
                <a:cubicBezTo>
                  <a:pt x="1104" y="5850"/>
                  <a:pt x="2597" y="7508"/>
                  <a:pt x="4383" y="8806"/>
                </a:cubicBezTo>
                <a:lnTo>
                  <a:pt x="9013" y="2434"/>
                </a:lnTo>
                <a:cubicBezTo>
                  <a:pt x="8120" y="1785"/>
                  <a:pt x="7373" y="956"/>
                  <a:pt x="6821" y="0"/>
                </a:cubicBezTo>
                <a:lnTo>
                  <a:pt x="0" y="3938"/>
                </a:lnTo>
                <a:close/>
              </a:path>
            </a:pathLst>
          </a:custGeom>
          <a:solidFill>
            <a:srgbClr val="F2F2F2"/>
          </a:solidFill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Freeform 10"/>
          <p:cNvSpPr>
            <a:spLocks noChangeArrowheads="1"/>
          </p:cNvSpPr>
          <p:nvPr/>
        </p:nvSpPr>
        <p:spPr bwMode="auto">
          <a:xfrm rot="669442">
            <a:off x="1352550" y="341313"/>
            <a:ext cx="2806700" cy="4241800"/>
          </a:xfrm>
          <a:custGeom>
            <a:avLst/>
            <a:gdLst>
              <a:gd name="T0" fmla="*/ 2147483646 w 14726"/>
              <a:gd name="T1" fmla="*/ 0 h 22267"/>
              <a:gd name="T2" fmla="*/ 2147483646 w 14726"/>
              <a:gd name="T3" fmla="*/ 2147483646 h 22267"/>
              <a:gd name="T4" fmla="*/ 2147483646 w 14726"/>
              <a:gd name="T5" fmla="*/ 2147483646 h 22267"/>
              <a:gd name="T6" fmla="*/ 2147483646 w 14726"/>
              <a:gd name="T7" fmla="*/ 2147483646 h 22267"/>
              <a:gd name="T8" fmla="*/ 2147483646 w 14726"/>
              <a:gd name="T9" fmla="*/ 2147483646 h 22267"/>
              <a:gd name="T10" fmla="*/ 2147483646 w 14726"/>
              <a:gd name="T11" fmla="*/ 2147483646 h 22267"/>
              <a:gd name="T12" fmla="*/ 2147483646 w 14726"/>
              <a:gd name="T13" fmla="*/ 0 h 222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726"/>
              <a:gd name="T22" fmla="*/ 0 h 22267"/>
              <a:gd name="T23" fmla="*/ 14726 w 14726"/>
              <a:gd name="T24" fmla="*/ 22267 h 222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726" h="22267">
                <a:moveTo>
                  <a:pt x="11522" y="0"/>
                </a:moveTo>
                <a:cubicBezTo>
                  <a:pt x="3574" y="3538"/>
                  <a:pt x="0" y="12850"/>
                  <a:pt x="3539" y="20798"/>
                </a:cubicBezTo>
                <a:cubicBezTo>
                  <a:pt x="3762" y="21300"/>
                  <a:pt x="4012" y="21791"/>
                  <a:pt x="4287" y="22267"/>
                </a:cubicBezTo>
                <a:lnTo>
                  <a:pt x="11108" y="18329"/>
                </a:lnTo>
                <a:cubicBezTo>
                  <a:pt x="8933" y="14562"/>
                  <a:pt x="10224" y="9744"/>
                  <a:pt x="13991" y="7569"/>
                </a:cubicBezTo>
                <a:cubicBezTo>
                  <a:pt x="14230" y="7432"/>
                  <a:pt x="14475" y="7307"/>
                  <a:pt x="14726" y="7195"/>
                </a:cubicBezTo>
                <a:lnTo>
                  <a:pt x="11522" y="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Freeform 11"/>
          <p:cNvSpPr>
            <a:spLocks noChangeArrowheads="1"/>
          </p:cNvSpPr>
          <p:nvPr/>
        </p:nvSpPr>
        <p:spPr bwMode="auto">
          <a:xfrm rot="669442">
            <a:off x="3824288" y="384175"/>
            <a:ext cx="1220787" cy="1628775"/>
          </a:xfrm>
          <a:custGeom>
            <a:avLst/>
            <a:gdLst>
              <a:gd name="T0" fmla="*/ 232571926 w 6408"/>
              <a:gd name="T1" fmla="*/ 0 h 8557"/>
              <a:gd name="T2" fmla="*/ 0 w 6408"/>
              <a:gd name="T3" fmla="*/ 49346534 h 8557"/>
              <a:gd name="T4" fmla="*/ 116286058 w 6408"/>
              <a:gd name="T5" fmla="*/ 310027814 h 8557"/>
              <a:gd name="T6" fmla="*/ 232571926 w 6408"/>
              <a:gd name="T7" fmla="*/ 285354642 h 8557"/>
              <a:gd name="T8" fmla="*/ 232571926 w 6408"/>
              <a:gd name="T9" fmla="*/ 0 h 85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08"/>
              <a:gd name="T16" fmla="*/ 0 h 8557"/>
              <a:gd name="T17" fmla="*/ 6408 w 6408"/>
              <a:gd name="T18" fmla="*/ 8557 h 85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08" h="8557">
                <a:moveTo>
                  <a:pt x="6408" y="0"/>
                </a:moveTo>
                <a:cubicBezTo>
                  <a:pt x="4200" y="0"/>
                  <a:pt x="2017" y="464"/>
                  <a:pt x="0" y="1362"/>
                </a:cubicBezTo>
                <a:lnTo>
                  <a:pt x="3204" y="8557"/>
                </a:lnTo>
                <a:cubicBezTo>
                  <a:pt x="4212" y="8108"/>
                  <a:pt x="5304" y="7876"/>
                  <a:pt x="6408" y="7876"/>
                </a:cubicBezTo>
                <a:lnTo>
                  <a:pt x="6408" y="0"/>
                </a:lnTo>
                <a:close/>
              </a:path>
            </a:pathLst>
          </a:custGeom>
          <a:solidFill>
            <a:srgbClr val="F2F2F2"/>
          </a:solidFill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TextBox 12"/>
          <p:cNvSpPr>
            <a:spLocks noChangeArrowheads="1"/>
          </p:cNvSpPr>
          <p:nvPr/>
        </p:nvSpPr>
        <p:spPr bwMode="auto">
          <a:xfrm rot="367551">
            <a:off x="3963358" y="2892316"/>
            <a:ext cx="15744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迷你简卡通" charset="-122"/>
                <a:ea typeface="迷你简卡通" charset="-122"/>
                <a:sym typeface="迷你简卡通" charset="-122"/>
              </a:rPr>
              <a:t>协作图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5875310" y="2035584"/>
            <a:ext cx="1649440" cy="923330"/>
            <a:chOff x="150741" y="-177451"/>
            <a:chExt cx="1648961" cy="923645"/>
          </a:xfrm>
        </p:grpSpPr>
        <p:sp>
          <p:nvSpPr>
            <p:cNvPr id="7188" name="TextBox 16"/>
            <p:cNvSpPr>
              <a:spLocks noChangeArrowheads="1"/>
            </p:cNvSpPr>
            <p:nvPr/>
          </p:nvSpPr>
          <p:spPr bwMode="auto">
            <a:xfrm rot="20755128">
              <a:off x="150741" y="-177451"/>
              <a:ext cx="1575615" cy="923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b="1" dirty="0" smtClean="0">
                  <a:solidFill>
                    <a:schemeClr val="bg1"/>
                  </a:solidFill>
                  <a:latin typeface="迷你简卡通" charset="-122"/>
                  <a:ea typeface="迷你简卡通" charset="-122"/>
                  <a:sym typeface="迷你简卡通" charset="-122"/>
                  <a:hlinkClick r:id="rId3" action="ppaction://hlinkfile"/>
                </a:rPr>
                <a:t>订票</a:t>
              </a:r>
              <a:endParaRPr lang="en-US" altLang="zh-CN" sz="5400" b="1" dirty="0" smtClean="0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  <p:sp>
          <p:nvSpPr>
            <p:cNvPr id="7189" name="TextBox 17"/>
            <p:cNvSpPr>
              <a:spLocks noChangeArrowheads="1"/>
            </p:cNvSpPr>
            <p:nvPr/>
          </p:nvSpPr>
          <p:spPr bwMode="auto">
            <a:xfrm>
              <a:off x="179193" y="404724"/>
              <a:ext cx="1620509" cy="338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3564063" y="5278438"/>
            <a:ext cx="2274146" cy="923330"/>
            <a:chOff x="0" y="0"/>
            <a:chExt cx="2274887" cy="923646"/>
          </a:xfrm>
        </p:grpSpPr>
        <p:sp>
          <p:nvSpPr>
            <p:cNvPr id="2" name="TextBox 19"/>
            <p:cNvSpPr>
              <a:spLocks noChangeArrowheads="1"/>
            </p:cNvSpPr>
            <p:nvPr/>
          </p:nvSpPr>
          <p:spPr bwMode="auto">
            <a:xfrm>
              <a:off x="285080" y="0"/>
              <a:ext cx="1576587" cy="923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b="1" dirty="0" smtClean="0">
                  <a:solidFill>
                    <a:schemeClr val="bg1"/>
                  </a:solidFill>
                  <a:latin typeface="迷你简卡通" charset="-122"/>
                  <a:ea typeface="迷你简卡通" charset="-122"/>
                  <a:sym typeface="迷你简卡通" charset="-122"/>
                  <a:hlinkClick r:id="rId4" action="ppaction://hlinkfile"/>
                </a:rPr>
                <a:t>预订</a:t>
              </a:r>
              <a:endParaRPr lang="en-US" altLang="zh-CN" sz="5400" b="1" dirty="0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  <p:sp>
          <p:nvSpPr>
            <p:cNvPr id="3" name="TextBox 20"/>
            <p:cNvSpPr>
              <a:spLocks noChangeArrowheads="1"/>
            </p:cNvSpPr>
            <p:nvPr/>
          </p:nvSpPr>
          <p:spPr bwMode="auto">
            <a:xfrm>
              <a:off x="0" y="404724"/>
              <a:ext cx="2274887" cy="338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7184" name="TextBox 18"/>
          <p:cNvSpPr>
            <a:spLocks noChangeArrowheads="1"/>
          </p:cNvSpPr>
          <p:nvPr/>
        </p:nvSpPr>
        <p:spPr bwMode="auto">
          <a:xfrm>
            <a:off x="4236642" y="544046"/>
            <a:ext cx="6304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3F3F3F"/>
                </a:solidFill>
                <a:latin typeface="方正卡通简体" pitchFamily="1" charset="-122"/>
                <a:ea typeface="方正卡通简体" pitchFamily="1" charset="-122"/>
                <a:sym typeface="方正卡通简体" pitchFamily="1" charset="-122"/>
              </a:rPr>
              <a:t>1</a:t>
            </a:r>
            <a:endParaRPr lang="zh-CN" altLang="en-US" sz="4000" dirty="0">
              <a:solidFill>
                <a:srgbClr val="3F3F3F"/>
              </a:solidFill>
              <a:latin typeface="方正卡通简体" pitchFamily="1" charset="-122"/>
              <a:ea typeface="方正卡通简体" pitchFamily="1" charset="-122"/>
              <a:sym typeface="方正卡通简体" pitchFamily="1" charset="-122"/>
            </a:endParaRPr>
          </a:p>
        </p:txBody>
      </p:sp>
      <p:sp>
        <p:nvSpPr>
          <p:cNvPr id="7185" name="TextBox 24"/>
          <p:cNvSpPr>
            <a:spLocks noChangeArrowheads="1"/>
          </p:cNvSpPr>
          <p:nvPr/>
        </p:nvSpPr>
        <p:spPr bwMode="auto">
          <a:xfrm>
            <a:off x="6435725" y="4160838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3F3F3F"/>
                </a:solidFill>
                <a:latin typeface="方正卡通简体" pitchFamily="1" charset="-122"/>
                <a:ea typeface="方正卡通简体" pitchFamily="1" charset="-122"/>
                <a:sym typeface="方正卡通简体" pitchFamily="1" charset="-122"/>
              </a:rPr>
              <a:t>2</a:t>
            </a:r>
            <a:endParaRPr lang="zh-CN" altLang="en-US" sz="4000" dirty="0">
              <a:solidFill>
                <a:srgbClr val="3F3F3F"/>
              </a:solidFill>
              <a:latin typeface="方正卡通简体" pitchFamily="1" charset="-122"/>
              <a:ea typeface="方正卡通简体" pitchFamily="1" charset="-122"/>
              <a:sym typeface="方正卡通简体" pitchFamily="1" charset="-122"/>
            </a:endParaRPr>
          </a:p>
        </p:txBody>
      </p:sp>
      <p:sp>
        <p:nvSpPr>
          <p:cNvPr id="7186" name="TextBox 25"/>
          <p:cNvSpPr>
            <a:spLocks noChangeArrowheads="1"/>
          </p:cNvSpPr>
          <p:nvPr/>
        </p:nvSpPr>
        <p:spPr bwMode="auto">
          <a:xfrm rot="19605352">
            <a:off x="2417824" y="4202104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3F3F3F"/>
                </a:solidFill>
                <a:latin typeface="方正卡通简体" pitchFamily="1" charset="-122"/>
                <a:ea typeface="方正卡通简体" pitchFamily="1" charset="-122"/>
                <a:sym typeface="方正卡通简体" pitchFamily="1" charset="-122"/>
              </a:rPr>
              <a:t>3</a:t>
            </a:r>
            <a:endParaRPr lang="zh-CN" altLang="en-US" sz="4000" dirty="0">
              <a:solidFill>
                <a:srgbClr val="3F3F3F"/>
              </a:solidFill>
              <a:latin typeface="方正卡通简体" pitchFamily="1" charset="-122"/>
              <a:ea typeface="方正卡通简体" pitchFamily="1" charset="-122"/>
              <a:sym typeface="方正卡通简体" pitchFamily="1" charset="-122"/>
            </a:endParaRPr>
          </a:p>
        </p:txBody>
      </p: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1832768" y="1174370"/>
            <a:ext cx="1487033" cy="2308324"/>
            <a:chOff x="0" y="-517874"/>
            <a:chExt cx="1417356" cy="1848255"/>
          </a:xfrm>
        </p:grpSpPr>
        <p:sp>
          <p:nvSpPr>
            <p:cNvPr id="4" name="TextBox 30"/>
            <p:cNvSpPr>
              <a:spLocks noChangeArrowheads="1"/>
            </p:cNvSpPr>
            <p:nvPr/>
          </p:nvSpPr>
          <p:spPr bwMode="auto">
            <a:xfrm rot="997183">
              <a:off x="328771" y="-517874"/>
              <a:ext cx="1072330" cy="184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迷你简卡通" charset="-122"/>
                  <a:ea typeface="迷你简卡通" charset="-122"/>
                  <a:sym typeface="迷你简卡通" charset="-122"/>
                  <a:hlinkClick r:id="rId5" action="ppaction://hlinkfile"/>
                </a:rPr>
                <a:t>  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迷你简卡通" charset="-122"/>
                  <a:ea typeface="迷你简卡通" charset="-122"/>
                  <a:sym typeface="迷你简卡通" charset="-122"/>
                  <a:hlinkClick r:id="rId5" action="ppaction://hlinkfile"/>
                </a:rPr>
                <a:t>整体出行路线</a:t>
              </a:r>
              <a:endParaRPr lang="zh-CN" altLang="zh-CN" sz="3600" b="1" dirty="0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  <p:sp>
          <p:nvSpPr>
            <p:cNvPr id="5" name="TextBox 31"/>
            <p:cNvSpPr>
              <a:spLocks noChangeArrowheads="1"/>
            </p:cNvSpPr>
            <p:nvPr/>
          </p:nvSpPr>
          <p:spPr bwMode="auto">
            <a:xfrm>
              <a:off x="0" y="404724"/>
              <a:ext cx="1417356" cy="338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9267 L -0.00104 -0.01017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200" y="-5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3" grpId="0" animBg="1"/>
      <p:bldP spid="7174" grpId="0" animBg="1"/>
      <p:bldP spid="7175" grpId="0" animBg="1"/>
      <p:bldP spid="7176" grpId="0" animBg="1"/>
      <p:bldP spid="7177" grpId="0" bldLvl="0" autoUpdateAnimBg="0"/>
      <p:bldP spid="7184" grpId="0" bldLvl="0" autoUpdateAnimBg="0"/>
      <p:bldP spid="7185" grpId="0" bldLvl="0" autoUpdateAnimBg="0"/>
      <p:bldP spid="718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任意多边形 108"/>
          <p:cNvSpPr>
            <a:spLocks/>
          </p:cNvSpPr>
          <p:nvPr/>
        </p:nvSpPr>
        <p:spPr bwMode="auto">
          <a:xfrm>
            <a:off x="-52388" y="688975"/>
            <a:ext cx="2516188" cy="3175"/>
          </a:xfrm>
          <a:custGeom>
            <a:avLst/>
            <a:gdLst>
              <a:gd name="T0" fmla="*/ 0 w 2585545"/>
              <a:gd name="T1" fmla="*/ 0 h 4762"/>
              <a:gd name="T2" fmla="*/ 2448691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59" name="TextBox 110"/>
          <p:cNvSpPr txBox="1">
            <a:spLocks noChangeArrowheads="1"/>
          </p:cNvSpPr>
          <p:nvPr/>
        </p:nvSpPr>
        <p:spPr bwMode="auto">
          <a:xfrm>
            <a:off x="107950" y="44450"/>
            <a:ext cx="23574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状态图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Freeform 6"/>
          <p:cNvSpPr>
            <a:spLocks noChangeArrowheads="1"/>
          </p:cNvSpPr>
          <p:nvPr/>
        </p:nvSpPr>
        <p:spPr bwMode="auto">
          <a:xfrm>
            <a:off x="7308850" y="84138"/>
            <a:ext cx="1882775" cy="1976437"/>
          </a:xfrm>
          <a:custGeom>
            <a:avLst/>
            <a:gdLst>
              <a:gd name="T0" fmla="*/ 2147483646 w 8287"/>
              <a:gd name="T1" fmla="*/ 2147483646 h 8700"/>
              <a:gd name="T2" fmla="*/ 2147483646 w 8287"/>
              <a:gd name="T3" fmla="*/ 845514069 h 8700"/>
              <a:gd name="T4" fmla="*/ 0 w 8287"/>
              <a:gd name="T5" fmla="*/ 0 h 8700"/>
              <a:gd name="T6" fmla="*/ 0 w 8287"/>
              <a:gd name="T7" fmla="*/ 2147483646 h 8700"/>
              <a:gd name="T8" fmla="*/ 2147483646 w 8287"/>
              <a:gd name="T9" fmla="*/ 2147483646 h 8700"/>
              <a:gd name="T10" fmla="*/ 2147483646 w 8287"/>
              <a:gd name="T11" fmla="*/ 2147483646 h 8700"/>
              <a:gd name="T12" fmla="*/ 2147483646 w 8287"/>
              <a:gd name="T13" fmla="*/ 2147483646 h 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87"/>
              <a:gd name="T22" fmla="*/ 0 h 8700"/>
              <a:gd name="T23" fmla="*/ 8287 w 8287"/>
              <a:gd name="T24" fmla="*/ 8700 h 8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87" h="8700">
                <a:moveTo>
                  <a:pt x="7833" y="8700"/>
                </a:moveTo>
                <a:cubicBezTo>
                  <a:pt x="8287" y="4374"/>
                  <a:pt x="5149" y="498"/>
                  <a:pt x="823" y="43"/>
                </a:cubicBezTo>
                <a:cubicBezTo>
                  <a:pt x="549" y="15"/>
                  <a:pt x="275" y="0"/>
                  <a:pt x="0" y="0"/>
                </a:cubicBezTo>
                <a:lnTo>
                  <a:pt x="0" y="3938"/>
                </a:lnTo>
                <a:cubicBezTo>
                  <a:pt x="2175" y="3938"/>
                  <a:pt x="3938" y="5702"/>
                  <a:pt x="3938" y="7877"/>
                </a:cubicBezTo>
                <a:cubicBezTo>
                  <a:pt x="3938" y="8014"/>
                  <a:pt x="3931" y="8151"/>
                  <a:pt x="3916" y="8288"/>
                </a:cubicBezTo>
                <a:lnTo>
                  <a:pt x="7833" y="870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矩形 2"/>
          <p:cNvSpPr>
            <a:spLocks noChangeArrowheads="1"/>
          </p:cNvSpPr>
          <p:nvPr/>
        </p:nvSpPr>
        <p:spPr bwMode="auto">
          <a:xfrm rot="2991552">
            <a:off x="7351820" y="624037"/>
            <a:ext cx="1422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四</a:t>
            </a:r>
            <a:r>
              <a:rPr lang="zh-CN" altLang="en-US" sz="2400" b="1" dirty="0" smtClean="0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大对象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9463" name="TextBox 14"/>
          <p:cNvSpPr>
            <a:spLocks noChangeArrowheads="1"/>
          </p:cNvSpPr>
          <p:nvPr/>
        </p:nvSpPr>
        <p:spPr bwMode="auto">
          <a:xfrm>
            <a:off x="1331913" y="1547813"/>
            <a:ext cx="30210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一个都不能 </a:t>
            </a:r>
            <a:r>
              <a:rPr lang="en-US" altLang="zh-CN" b="1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[</a:t>
            </a:r>
            <a:r>
              <a:rPr lang="zh-CN" altLang="en-US" b="1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少</a:t>
            </a:r>
            <a:r>
              <a:rPr lang="en-US" altLang="zh-CN" b="1">
                <a:solidFill>
                  <a:schemeClr val="bg1"/>
                </a:solidFill>
                <a:latin typeface="迷你简卡通" charset="-122"/>
                <a:ea typeface="迷你简卡通" charset="-122"/>
                <a:sym typeface="迷你简卡通" charset="-122"/>
              </a:rPr>
              <a:t>]</a:t>
            </a:r>
            <a:endParaRPr lang="zh-CN" altLang="en-US" b="1">
              <a:solidFill>
                <a:schemeClr val="bg1"/>
              </a:solidFill>
              <a:latin typeface="迷你简卡通" charset="-122"/>
              <a:ea typeface="迷你简卡通" charset="-122"/>
              <a:sym typeface="迷你简卡通" charset="-122"/>
            </a:endParaRPr>
          </a:p>
        </p:txBody>
      </p:sp>
      <p:sp>
        <p:nvSpPr>
          <p:cNvPr id="19464" name="Freeform 3"/>
          <p:cNvSpPr>
            <a:spLocks noChangeArrowheads="1"/>
          </p:cNvSpPr>
          <p:nvPr/>
        </p:nvSpPr>
        <p:spPr bwMode="auto">
          <a:xfrm>
            <a:off x="1489075" y="2351088"/>
            <a:ext cx="3746500" cy="2197100"/>
          </a:xfrm>
          <a:custGeom>
            <a:avLst/>
            <a:gdLst>
              <a:gd name="T0" fmla="*/ 0 w 2314"/>
              <a:gd name="T1" fmla="*/ 2147483646 h 1357"/>
              <a:gd name="T2" fmla="*/ 0 w 2314"/>
              <a:gd name="T3" fmla="*/ 0 h 1357"/>
              <a:gd name="T4" fmla="*/ 2147483646 w 2314"/>
              <a:gd name="T5" fmla="*/ 0 h 1357"/>
              <a:gd name="T6" fmla="*/ 2147483646 w 2314"/>
              <a:gd name="T7" fmla="*/ 2147483646 h 1357"/>
              <a:gd name="T8" fmla="*/ 2147483646 w 2314"/>
              <a:gd name="T9" fmla="*/ 2147483646 h 1357"/>
              <a:gd name="T10" fmla="*/ 2147483646 w 2314"/>
              <a:gd name="T11" fmla="*/ 2147483646 h 1357"/>
              <a:gd name="T12" fmla="*/ 2147483646 w 2314"/>
              <a:gd name="T13" fmla="*/ 2147483646 h 1357"/>
              <a:gd name="T14" fmla="*/ 2147483646 w 2314"/>
              <a:gd name="T15" fmla="*/ 2147483646 h 1357"/>
              <a:gd name="T16" fmla="*/ 2147483646 w 2314"/>
              <a:gd name="T17" fmla="*/ 2147483646 h 1357"/>
              <a:gd name="T18" fmla="*/ 2147483646 w 2314"/>
              <a:gd name="T19" fmla="*/ 2147483646 h 1357"/>
              <a:gd name="T20" fmla="*/ 2147483646 w 2314"/>
              <a:gd name="T21" fmla="*/ 2147483646 h 1357"/>
              <a:gd name="T22" fmla="*/ 2147483646 w 2314"/>
              <a:gd name="T23" fmla="*/ 2147483646 h 1357"/>
              <a:gd name="T24" fmla="*/ 2147483646 w 2314"/>
              <a:gd name="T25" fmla="*/ 2147483646 h 1357"/>
              <a:gd name="T26" fmla="*/ 2147483646 w 2314"/>
              <a:gd name="T27" fmla="*/ 2147483646 h 1357"/>
              <a:gd name="T28" fmla="*/ 2147483646 w 2314"/>
              <a:gd name="T29" fmla="*/ 2147483646 h 1357"/>
              <a:gd name="T30" fmla="*/ 2147483646 w 2314"/>
              <a:gd name="T31" fmla="*/ 2147483646 h 1357"/>
              <a:gd name="T32" fmla="*/ 2147483646 w 2314"/>
              <a:gd name="T33" fmla="*/ 2147483646 h 1357"/>
              <a:gd name="T34" fmla="*/ 2147483646 w 2314"/>
              <a:gd name="T35" fmla="*/ 2147483646 h 1357"/>
              <a:gd name="T36" fmla="*/ 2147483646 w 2314"/>
              <a:gd name="T37" fmla="*/ 2147483646 h 1357"/>
              <a:gd name="T38" fmla="*/ 2147483646 w 2314"/>
              <a:gd name="T39" fmla="*/ 2147483646 h 1357"/>
              <a:gd name="T40" fmla="*/ 2147483646 w 2314"/>
              <a:gd name="T41" fmla="*/ 2147483646 h 1357"/>
              <a:gd name="T42" fmla="*/ 2147483646 w 2314"/>
              <a:gd name="T43" fmla="*/ 2147483646 h 1357"/>
              <a:gd name="T44" fmla="*/ 2147483646 w 2314"/>
              <a:gd name="T45" fmla="*/ 2147483646 h 1357"/>
              <a:gd name="T46" fmla="*/ 2147483646 w 2314"/>
              <a:gd name="T47" fmla="*/ 2147483646 h 1357"/>
              <a:gd name="T48" fmla="*/ 2147483646 w 2314"/>
              <a:gd name="T49" fmla="*/ 2147483646 h 1357"/>
              <a:gd name="T50" fmla="*/ 2147483646 w 2314"/>
              <a:gd name="T51" fmla="*/ 2147483646 h 1357"/>
              <a:gd name="T52" fmla="*/ 2147483646 w 2314"/>
              <a:gd name="T53" fmla="*/ 2147483646 h 1357"/>
              <a:gd name="T54" fmla="*/ 2147483646 w 2314"/>
              <a:gd name="T55" fmla="*/ 2147483646 h 1357"/>
              <a:gd name="T56" fmla="*/ 2147483646 w 2314"/>
              <a:gd name="T57" fmla="*/ 2147483646 h 1357"/>
              <a:gd name="T58" fmla="*/ 2147483646 w 2314"/>
              <a:gd name="T59" fmla="*/ 2147483646 h 1357"/>
              <a:gd name="T60" fmla="*/ 2147483646 w 2314"/>
              <a:gd name="T61" fmla="*/ 2147483646 h 1357"/>
              <a:gd name="T62" fmla="*/ 2147483646 w 2314"/>
              <a:gd name="T63" fmla="*/ 2147483646 h 1357"/>
              <a:gd name="T64" fmla="*/ 2147483646 w 2314"/>
              <a:gd name="T65" fmla="*/ 2147483646 h 1357"/>
              <a:gd name="T66" fmla="*/ 2147483646 w 2314"/>
              <a:gd name="T67" fmla="*/ 2147483646 h 1357"/>
              <a:gd name="T68" fmla="*/ 2147483646 w 2314"/>
              <a:gd name="T69" fmla="*/ 2147483646 h 1357"/>
              <a:gd name="T70" fmla="*/ 2147483646 w 2314"/>
              <a:gd name="T71" fmla="*/ 2147483646 h 1357"/>
              <a:gd name="T72" fmla="*/ 2147483646 w 2314"/>
              <a:gd name="T73" fmla="*/ 2147483646 h 1357"/>
              <a:gd name="T74" fmla="*/ 0 w 2314"/>
              <a:gd name="T75" fmla="*/ 2147483646 h 135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14"/>
              <a:gd name="T115" fmla="*/ 0 h 1357"/>
              <a:gd name="T116" fmla="*/ 2314 w 2314"/>
              <a:gd name="T117" fmla="*/ 1357 h 135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14" h="1357">
                <a:moveTo>
                  <a:pt x="0" y="1356"/>
                </a:moveTo>
                <a:lnTo>
                  <a:pt x="0" y="0"/>
                </a:lnTo>
                <a:lnTo>
                  <a:pt x="1968" y="0"/>
                </a:lnTo>
                <a:lnTo>
                  <a:pt x="1962" y="22"/>
                </a:lnTo>
                <a:lnTo>
                  <a:pt x="1955" y="43"/>
                </a:lnTo>
                <a:lnTo>
                  <a:pt x="1948" y="71"/>
                </a:lnTo>
                <a:lnTo>
                  <a:pt x="1906" y="229"/>
                </a:lnTo>
                <a:lnTo>
                  <a:pt x="1899" y="315"/>
                </a:lnTo>
                <a:lnTo>
                  <a:pt x="1901" y="380"/>
                </a:lnTo>
                <a:lnTo>
                  <a:pt x="1928" y="403"/>
                </a:lnTo>
                <a:lnTo>
                  <a:pt x="1955" y="405"/>
                </a:lnTo>
                <a:lnTo>
                  <a:pt x="1972" y="398"/>
                </a:lnTo>
                <a:lnTo>
                  <a:pt x="2007" y="369"/>
                </a:lnTo>
                <a:lnTo>
                  <a:pt x="2047" y="329"/>
                </a:lnTo>
                <a:lnTo>
                  <a:pt x="2074" y="307"/>
                </a:lnTo>
                <a:lnTo>
                  <a:pt x="2132" y="300"/>
                </a:lnTo>
                <a:lnTo>
                  <a:pt x="2175" y="311"/>
                </a:lnTo>
                <a:lnTo>
                  <a:pt x="2220" y="359"/>
                </a:lnTo>
                <a:lnTo>
                  <a:pt x="2276" y="449"/>
                </a:lnTo>
                <a:lnTo>
                  <a:pt x="2306" y="573"/>
                </a:lnTo>
                <a:lnTo>
                  <a:pt x="2313" y="669"/>
                </a:lnTo>
                <a:lnTo>
                  <a:pt x="2291" y="767"/>
                </a:lnTo>
                <a:lnTo>
                  <a:pt x="2264" y="854"/>
                </a:lnTo>
                <a:lnTo>
                  <a:pt x="2223" y="925"/>
                </a:lnTo>
                <a:lnTo>
                  <a:pt x="2153" y="968"/>
                </a:lnTo>
                <a:lnTo>
                  <a:pt x="2133" y="975"/>
                </a:lnTo>
                <a:lnTo>
                  <a:pt x="2106" y="961"/>
                </a:lnTo>
                <a:lnTo>
                  <a:pt x="2064" y="906"/>
                </a:lnTo>
                <a:lnTo>
                  <a:pt x="2013" y="858"/>
                </a:lnTo>
                <a:lnTo>
                  <a:pt x="1968" y="839"/>
                </a:lnTo>
                <a:lnTo>
                  <a:pt x="1928" y="889"/>
                </a:lnTo>
                <a:lnTo>
                  <a:pt x="1906" y="968"/>
                </a:lnTo>
                <a:lnTo>
                  <a:pt x="1914" y="1053"/>
                </a:lnTo>
                <a:lnTo>
                  <a:pt x="1985" y="1219"/>
                </a:lnTo>
                <a:lnTo>
                  <a:pt x="2003" y="1290"/>
                </a:lnTo>
                <a:lnTo>
                  <a:pt x="2023" y="1342"/>
                </a:lnTo>
                <a:lnTo>
                  <a:pt x="2030" y="1356"/>
                </a:lnTo>
                <a:lnTo>
                  <a:pt x="0" y="1356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Freeform 4"/>
          <p:cNvSpPr>
            <a:spLocks noChangeArrowheads="1"/>
          </p:cNvSpPr>
          <p:nvPr/>
        </p:nvSpPr>
        <p:spPr bwMode="auto">
          <a:xfrm>
            <a:off x="4100513" y="4010025"/>
            <a:ext cx="3711575" cy="2165350"/>
          </a:xfrm>
          <a:custGeom>
            <a:avLst/>
            <a:gdLst>
              <a:gd name="T0" fmla="*/ 2147483646 w 2293"/>
              <a:gd name="T1" fmla="*/ 0 h 1338"/>
              <a:gd name="T2" fmla="*/ 2147483646 w 2293"/>
              <a:gd name="T3" fmla="*/ 2147483646 h 1338"/>
              <a:gd name="T4" fmla="*/ 2147483646 w 2293"/>
              <a:gd name="T5" fmla="*/ 2147483646 h 1338"/>
              <a:gd name="T6" fmla="*/ 2147483646 w 2293"/>
              <a:gd name="T7" fmla="*/ 2147483646 h 1338"/>
              <a:gd name="T8" fmla="*/ 2147483646 w 2293"/>
              <a:gd name="T9" fmla="*/ 2147483646 h 1338"/>
              <a:gd name="T10" fmla="*/ 2147483646 w 2293"/>
              <a:gd name="T11" fmla="*/ 2147483646 h 1338"/>
              <a:gd name="T12" fmla="*/ 2147483646 w 2293"/>
              <a:gd name="T13" fmla="*/ 2147483646 h 1338"/>
              <a:gd name="T14" fmla="*/ 2147483646 w 2293"/>
              <a:gd name="T15" fmla="*/ 2147483646 h 1338"/>
              <a:gd name="T16" fmla="*/ 2147483646 w 2293"/>
              <a:gd name="T17" fmla="*/ 2147483646 h 1338"/>
              <a:gd name="T18" fmla="*/ 2147483646 w 2293"/>
              <a:gd name="T19" fmla="*/ 2147483646 h 1338"/>
              <a:gd name="T20" fmla="*/ 2147483646 w 2293"/>
              <a:gd name="T21" fmla="*/ 2147483646 h 1338"/>
              <a:gd name="T22" fmla="*/ 2147483646 w 2293"/>
              <a:gd name="T23" fmla="*/ 2147483646 h 1338"/>
              <a:gd name="T24" fmla="*/ 2147483646 w 2293"/>
              <a:gd name="T25" fmla="*/ 2147483646 h 1338"/>
              <a:gd name="T26" fmla="*/ 2147483646 w 2293"/>
              <a:gd name="T27" fmla="*/ 2147483646 h 1338"/>
              <a:gd name="T28" fmla="*/ 2147483646 w 2293"/>
              <a:gd name="T29" fmla="*/ 2147483646 h 1338"/>
              <a:gd name="T30" fmla="*/ 2147483646 w 2293"/>
              <a:gd name="T31" fmla="*/ 2147483646 h 1338"/>
              <a:gd name="T32" fmla="*/ 2147483646 w 2293"/>
              <a:gd name="T33" fmla="*/ 2147483646 h 1338"/>
              <a:gd name="T34" fmla="*/ 2147483646 w 2293"/>
              <a:gd name="T35" fmla="*/ 2147483646 h 1338"/>
              <a:gd name="T36" fmla="*/ 0 w 2293"/>
              <a:gd name="T37" fmla="*/ 2147483646 h 1338"/>
              <a:gd name="T38" fmla="*/ 2147483646 w 2293"/>
              <a:gd name="T39" fmla="*/ 2147483646 h 1338"/>
              <a:gd name="T40" fmla="*/ 2147483646 w 2293"/>
              <a:gd name="T41" fmla="*/ 2147483646 h 1338"/>
              <a:gd name="T42" fmla="*/ 2147483646 w 2293"/>
              <a:gd name="T43" fmla="*/ 2147483646 h 1338"/>
              <a:gd name="T44" fmla="*/ 2147483646 w 2293"/>
              <a:gd name="T45" fmla="*/ 2147483646 h 1338"/>
              <a:gd name="T46" fmla="*/ 2147483646 w 2293"/>
              <a:gd name="T47" fmla="*/ 2147483646 h 1338"/>
              <a:gd name="T48" fmla="*/ 2147483646 w 2293"/>
              <a:gd name="T49" fmla="*/ 2147483646 h 1338"/>
              <a:gd name="T50" fmla="*/ 2147483646 w 2293"/>
              <a:gd name="T51" fmla="*/ 2147483646 h 1338"/>
              <a:gd name="T52" fmla="*/ 2147483646 w 2293"/>
              <a:gd name="T53" fmla="*/ 2147483646 h 1338"/>
              <a:gd name="T54" fmla="*/ 2147483646 w 2293"/>
              <a:gd name="T55" fmla="*/ 2147483646 h 1338"/>
              <a:gd name="T56" fmla="*/ 2147483646 w 2293"/>
              <a:gd name="T57" fmla="*/ 2147483646 h 1338"/>
              <a:gd name="T58" fmla="*/ 2147483646 w 2293"/>
              <a:gd name="T59" fmla="*/ 2147483646 h 1338"/>
              <a:gd name="T60" fmla="*/ 2147483646 w 2293"/>
              <a:gd name="T61" fmla="*/ 2147483646 h 1338"/>
              <a:gd name="T62" fmla="*/ 2147483646 w 2293"/>
              <a:gd name="T63" fmla="*/ 2147483646 h 1338"/>
              <a:gd name="T64" fmla="*/ 2147483646 w 2293"/>
              <a:gd name="T65" fmla="*/ 2147483646 h 1338"/>
              <a:gd name="T66" fmla="*/ 2147483646 w 2293"/>
              <a:gd name="T67" fmla="*/ 2147483646 h 1338"/>
              <a:gd name="T68" fmla="*/ 2147483646 w 2293"/>
              <a:gd name="T69" fmla="*/ 2147483646 h 1338"/>
              <a:gd name="T70" fmla="*/ 2147483646 w 2293"/>
              <a:gd name="T71" fmla="*/ 0 h 1338"/>
              <a:gd name="T72" fmla="*/ 2147483646 w 2293"/>
              <a:gd name="T73" fmla="*/ 0 h 133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293"/>
              <a:gd name="T112" fmla="*/ 0 h 1338"/>
              <a:gd name="T113" fmla="*/ 2293 w 2293"/>
              <a:gd name="T114" fmla="*/ 1338 h 133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293" h="1338">
                <a:moveTo>
                  <a:pt x="2292" y="0"/>
                </a:moveTo>
                <a:lnTo>
                  <a:pt x="2292" y="1337"/>
                </a:lnTo>
                <a:lnTo>
                  <a:pt x="332" y="1337"/>
                </a:lnTo>
                <a:lnTo>
                  <a:pt x="339" y="1315"/>
                </a:lnTo>
                <a:lnTo>
                  <a:pt x="346" y="1294"/>
                </a:lnTo>
                <a:lnTo>
                  <a:pt x="353" y="1266"/>
                </a:lnTo>
                <a:lnTo>
                  <a:pt x="395" y="1110"/>
                </a:lnTo>
                <a:lnTo>
                  <a:pt x="401" y="1025"/>
                </a:lnTo>
                <a:lnTo>
                  <a:pt x="399" y="944"/>
                </a:lnTo>
                <a:lnTo>
                  <a:pt x="361" y="881"/>
                </a:lnTo>
                <a:lnTo>
                  <a:pt x="317" y="853"/>
                </a:lnTo>
                <a:lnTo>
                  <a:pt x="293" y="856"/>
                </a:lnTo>
                <a:lnTo>
                  <a:pt x="273" y="865"/>
                </a:lnTo>
                <a:lnTo>
                  <a:pt x="239" y="903"/>
                </a:lnTo>
                <a:lnTo>
                  <a:pt x="190" y="970"/>
                </a:lnTo>
                <a:lnTo>
                  <a:pt x="143" y="970"/>
                </a:lnTo>
                <a:lnTo>
                  <a:pt x="79" y="922"/>
                </a:lnTo>
                <a:lnTo>
                  <a:pt x="33" y="841"/>
                </a:lnTo>
                <a:lnTo>
                  <a:pt x="0" y="751"/>
                </a:lnTo>
                <a:lnTo>
                  <a:pt x="5" y="664"/>
                </a:lnTo>
                <a:lnTo>
                  <a:pt x="12" y="580"/>
                </a:lnTo>
                <a:lnTo>
                  <a:pt x="39" y="494"/>
                </a:lnTo>
                <a:lnTo>
                  <a:pt x="79" y="424"/>
                </a:lnTo>
                <a:lnTo>
                  <a:pt x="148" y="381"/>
                </a:lnTo>
                <a:lnTo>
                  <a:pt x="169" y="374"/>
                </a:lnTo>
                <a:lnTo>
                  <a:pt x="196" y="388"/>
                </a:lnTo>
                <a:lnTo>
                  <a:pt x="236" y="446"/>
                </a:lnTo>
                <a:lnTo>
                  <a:pt x="278" y="502"/>
                </a:lnTo>
                <a:lnTo>
                  <a:pt x="332" y="509"/>
                </a:lnTo>
                <a:lnTo>
                  <a:pt x="373" y="459"/>
                </a:lnTo>
                <a:lnTo>
                  <a:pt x="395" y="381"/>
                </a:lnTo>
                <a:lnTo>
                  <a:pt x="389" y="303"/>
                </a:lnTo>
                <a:lnTo>
                  <a:pt x="350" y="232"/>
                </a:lnTo>
                <a:lnTo>
                  <a:pt x="266" y="79"/>
                </a:lnTo>
                <a:lnTo>
                  <a:pt x="265" y="23"/>
                </a:lnTo>
                <a:lnTo>
                  <a:pt x="271" y="0"/>
                </a:lnTo>
                <a:lnTo>
                  <a:pt x="2292" y="0"/>
                </a:lnTo>
              </a:path>
            </a:pathLst>
          </a:cu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Freeform 5"/>
          <p:cNvSpPr>
            <a:spLocks noChangeArrowheads="1"/>
          </p:cNvSpPr>
          <p:nvPr/>
        </p:nvSpPr>
        <p:spPr bwMode="auto">
          <a:xfrm>
            <a:off x="1485900" y="3784600"/>
            <a:ext cx="3371850" cy="2390775"/>
          </a:xfrm>
          <a:custGeom>
            <a:avLst/>
            <a:gdLst>
              <a:gd name="T0" fmla="*/ 0 w 2083"/>
              <a:gd name="T1" fmla="*/ 2147483646 h 1477"/>
              <a:gd name="T2" fmla="*/ 2147483646 w 2083"/>
              <a:gd name="T3" fmla="*/ 2147483646 h 1477"/>
              <a:gd name="T4" fmla="*/ 2147483646 w 2083"/>
              <a:gd name="T5" fmla="*/ 2147483646 h 1477"/>
              <a:gd name="T6" fmla="*/ 2147483646 w 2083"/>
              <a:gd name="T7" fmla="*/ 2147483646 h 1477"/>
              <a:gd name="T8" fmla="*/ 2147483646 w 2083"/>
              <a:gd name="T9" fmla="*/ 2147483646 h 1477"/>
              <a:gd name="T10" fmla="*/ 2147483646 w 2083"/>
              <a:gd name="T11" fmla="*/ 2147483646 h 1477"/>
              <a:gd name="T12" fmla="*/ 2147483646 w 2083"/>
              <a:gd name="T13" fmla="*/ 2147483646 h 1477"/>
              <a:gd name="T14" fmla="*/ 2147483646 w 2083"/>
              <a:gd name="T15" fmla="*/ 2147483646 h 1477"/>
              <a:gd name="T16" fmla="*/ 2147483646 w 2083"/>
              <a:gd name="T17" fmla="*/ 2147483646 h 1477"/>
              <a:gd name="T18" fmla="*/ 2147483646 w 2083"/>
              <a:gd name="T19" fmla="*/ 0 h 1477"/>
              <a:gd name="T20" fmla="*/ 2147483646 w 2083"/>
              <a:gd name="T21" fmla="*/ 2147483646 h 1477"/>
              <a:gd name="T22" fmla="*/ 2147483646 w 2083"/>
              <a:gd name="T23" fmla="*/ 2147483646 h 1477"/>
              <a:gd name="T24" fmla="*/ 2147483646 w 2083"/>
              <a:gd name="T25" fmla="*/ 2147483646 h 1477"/>
              <a:gd name="T26" fmla="*/ 2147483646 w 2083"/>
              <a:gd name="T27" fmla="*/ 2147483646 h 1477"/>
              <a:gd name="T28" fmla="*/ 2147483646 w 2083"/>
              <a:gd name="T29" fmla="*/ 2147483646 h 1477"/>
              <a:gd name="T30" fmla="*/ 2147483646 w 2083"/>
              <a:gd name="T31" fmla="*/ 2147483646 h 1477"/>
              <a:gd name="T32" fmla="*/ 2147483646 w 2083"/>
              <a:gd name="T33" fmla="*/ 2147483646 h 1477"/>
              <a:gd name="T34" fmla="*/ 2147483646 w 2083"/>
              <a:gd name="T35" fmla="*/ 2147483646 h 1477"/>
              <a:gd name="T36" fmla="*/ 2147483646 w 2083"/>
              <a:gd name="T37" fmla="*/ 2147483646 h 1477"/>
              <a:gd name="T38" fmla="*/ 2147483646 w 2083"/>
              <a:gd name="T39" fmla="*/ 2147483646 h 1477"/>
              <a:gd name="T40" fmla="*/ 2147483646 w 2083"/>
              <a:gd name="T41" fmla="*/ 2147483646 h 1477"/>
              <a:gd name="T42" fmla="*/ 2147483646 w 2083"/>
              <a:gd name="T43" fmla="*/ 2147483646 h 1477"/>
              <a:gd name="T44" fmla="*/ 2147483646 w 2083"/>
              <a:gd name="T45" fmla="*/ 2147483646 h 1477"/>
              <a:gd name="T46" fmla="*/ 2147483646 w 2083"/>
              <a:gd name="T47" fmla="*/ 2147483646 h 1477"/>
              <a:gd name="T48" fmla="*/ 2147483646 w 2083"/>
              <a:gd name="T49" fmla="*/ 2147483646 h 1477"/>
              <a:gd name="T50" fmla="*/ 2147483646 w 2083"/>
              <a:gd name="T51" fmla="*/ 2147483646 h 1477"/>
              <a:gd name="T52" fmla="*/ 2147483646 w 2083"/>
              <a:gd name="T53" fmla="*/ 2147483646 h 1477"/>
              <a:gd name="T54" fmla="*/ 2147483646 w 2083"/>
              <a:gd name="T55" fmla="*/ 2147483646 h 1477"/>
              <a:gd name="T56" fmla="*/ 2147483646 w 2083"/>
              <a:gd name="T57" fmla="*/ 2147483646 h 1477"/>
              <a:gd name="T58" fmla="*/ 2147483646 w 2083"/>
              <a:gd name="T59" fmla="*/ 2147483646 h 1477"/>
              <a:gd name="T60" fmla="*/ 2147483646 w 2083"/>
              <a:gd name="T61" fmla="*/ 2147483646 h 1477"/>
              <a:gd name="T62" fmla="*/ 2147483646 w 2083"/>
              <a:gd name="T63" fmla="*/ 2147483646 h 1477"/>
              <a:gd name="T64" fmla="*/ 2147483646 w 2083"/>
              <a:gd name="T65" fmla="*/ 2147483646 h 1477"/>
              <a:gd name="T66" fmla="*/ 2147483646 w 2083"/>
              <a:gd name="T67" fmla="*/ 2147483646 h 1477"/>
              <a:gd name="T68" fmla="*/ 2147483646 w 2083"/>
              <a:gd name="T69" fmla="*/ 2147483646 h 1477"/>
              <a:gd name="T70" fmla="*/ 2147483646 w 2083"/>
              <a:gd name="T71" fmla="*/ 2147483646 h 1477"/>
              <a:gd name="T72" fmla="*/ 2147483646 w 2083"/>
              <a:gd name="T73" fmla="*/ 2147483646 h 1477"/>
              <a:gd name="T74" fmla="*/ 2147483646 w 2083"/>
              <a:gd name="T75" fmla="*/ 2147483646 h 1477"/>
              <a:gd name="T76" fmla="*/ 2147483646 w 2083"/>
              <a:gd name="T77" fmla="*/ 2147483646 h 14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083"/>
              <a:gd name="T118" fmla="*/ 0 h 1477"/>
              <a:gd name="T119" fmla="*/ 2083 w 2083"/>
              <a:gd name="T120" fmla="*/ 1477 h 147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083" h="1477">
                <a:moveTo>
                  <a:pt x="1965" y="1476"/>
                </a:moveTo>
                <a:lnTo>
                  <a:pt x="0" y="1476"/>
                </a:lnTo>
                <a:lnTo>
                  <a:pt x="0" y="329"/>
                </a:lnTo>
                <a:lnTo>
                  <a:pt x="6" y="329"/>
                </a:lnTo>
                <a:lnTo>
                  <a:pt x="26" y="335"/>
                </a:lnTo>
                <a:lnTo>
                  <a:pt x="88" y="361"/>
                </a:lnTo>
                <a:lnTo>
                  <a:pt x="178" y="389"/>
                </a:lnTo>
                <a:lnTo>
                  <a:pt x="273" y="408"/>
                </a:lnTo>
                <a:lnTo>
                  <a:pt x="477" y="422"/>
                </a:lnTo>
                <a:lnTo>
                  <a:pt x="565" y="389"/>
                </a:lnTo>
                <a:lnTo>
                  <a:pt x="614" y="329"/>
                </a:lnTo>
                <a:lnTo>
                  <a:pt x="621" y="308"/>
                </a:lnTo>
                <a:lnTo>
                  <a:pt x="607" y="288"/>
                </a:lnTo>
                <a:lnTo>
                  <a:pt x="559" y="253"/>
                </a:lnTo>
                <a:lnTo>
                  <a:pt x="504" y="213"/>
                </a:lnTo>
                <a:lnTo>
                  <a:pt x="491" y="195"/>
                </a:lnTo>
                <a:lnTo>
                  <a:pt x="491" y="167"/>
                </a:lnTo>
                <a:lnTo>
                  <a:pt x="559" y="93"/>
                </a:lnTo>
                <a:lnTo>
                  <a:pt x="634" y="40"/>
                </a:lnTo>
                <a:lnTo>
                  <a:pt x="825" y="0"/>
                </a:lnTo>
                <a:lnTo>
                  <a:pt x="927" y="12"/>
                </a:lnTo>
                <a:lnTo>
                  <a:pt x="1024" y="46"/>
                </a:lnTo>
                <a:lnTo>
                  <a:pt x="1112" y="93"/>
                </a:lnTo>
                <a:lnTo>
                  <a:pt x="1167" y="167"/>
                </a:lnTo>
                <a:lnTo>
                  <a:pt x="1173" y="207"/>
                </a:lnTo>
                <a:lnTo>
                  <a:pt x="1167" y="234"/>
                </a:lnTo>
                <a:lnTo>
                  <a:pt x="1112" y="281"/>
                </a:lnTo>
                <a:lnTo>
                  <a:pt x="1050" y="335"/>
                </a:lnTo>
                <a:lnTo>
                  <a:pt x="1043" y="389"/>
                </a:lnTo>
                <a:lnTo>
                  <a:pt x="1085" y="442"/>
                </a:lnTo>
                <a:lnTo>
                  <a:pt x="1146" y="469"/>
                </a:lnTo>
                <a:lnTo>
                  <a:pt x="1203" y="463"/>
                </a:lnTo>
                <a:lnTo>
                  <a:pt x="1277" y="465"/>
                </a:lnTo>
                <a:lnTo>
                  <a:pt x="1409" y="468"/>
                </a:lnTo>
                <a:lnTo>
                  <a:pt x="1564" y="468"/>
                </a:lnTo>
                <a:lnTo>
                  <a:pt x="1705" y="429"/>
                </a:lnTo>
                <a:lnTo>
                  <a:pt x="1822" y="381"/>
                </a:lnTo>
                <a:lnTo>
                  <a:pt x="1903" y="347"/>
                </a:lnTo>
                <a:lnTo>
                  <a:pt x="1941" y="336"/>
                </a:lnTo>
                <a:lnTo>
                  <a:pt x="1942" y="326"/>
                </a:lnTo>
                <a:lnTo>
                  <a:pt x="1989" y="406"/>
                </a:lnTo>
                <a:lnTo>
                  <a:pt x="1989" y="394"/>
                </a:lnTo>
                <a:lnTo>
                  <a:pt x="2046" y="536"/>
                </a:lnTo>
                <a:lnTo>
                  <a:pt x="2075" y="617"/>
                </a:lnTo>
                <a:lnTo>
                  <a:pt x="2082" y="697"/>
                </a:lnTo>
                <a:lnTo>
                  <a:pt x="2068" y="764"/>
                </a:lnTo>
                <a:lnTo>
                  <a:pt x="2026" y="812"/>
                </a:lnTo>
                <a:lnTo>
                  <a:pt x="2007" y="825"/>
                </a:lnTo>
                <a:lnTo>
                  <a:pt x="1985" y="825"/>
                </a:lnTo>
                <a:lnTo>
                  <a:pt x="1952" y="812"/>
                </a:lnTo>
                <a:lnTo>
                  <a:pt x="1890" y="731"/>
                </a:lnTo>
                <a:lnTo>
                  <a:pt x="1857" y="684"/>
                </a:lnTo>
                <a:lnTo>
                  <a:pt x="1822" y="643"/>
                </a:lnTo>
                <a:lnTo>
                  <a:pt x="1781" y="630"/>
                </a:lnTo>
                <a:lnTo>
                  <a:pt x="1734" y="630"/>
                </a:lnTo>
                <a:lnTo>
                  <a:pt x="1678" y="676"/>
                </a:lnTo>
                <a:lnTo>
                  <a:pt x="1639" y="744"/>
                </a:lnTo>
                <a:lnTo>
                  <a:pt x="1623" y="816"/>
                </a:lnTo>
                <a:lnTo>
                  <a:pt x="1614" y="886"/>
                </a:lnTo>
                <a:lnTo>
                  <a:pt x="1647" y="970"/>
                </a:lnTo>
                <a:lnTo>
                  <a:pt x="1700" y="1054"/>
                </a:lnTo>
                <a:lnTo>
                  <a:pt x="1758" y="1103"/>
                </a:lnTo>
                <a:lnTo>
                  <a:pt x="1769" y="1110"/>
                </a:lnTo>
                <a:lnTo>
                  <a:pt x="1767" y="1107"/>
                </a:lnTo>
                <a:lnTo>
                  <a:pt x="1763" y="1108"/>
                </a:lnTo>
                <a:lnTo>
                  <a:pt x="1773" y="1110"/>
                </a:lnTo>
                <a:lnTo>
                  <a:pt x="1808" y="1095"/>
                </a:lnTo>
                <a:lnTo>
                  <a:pt x="1846" y="1047"/>
                </a:lnTo>
                <a:lnTo>
                  <a:pt x="1876" y="1010"/>
                </a:lnTo>
                <a:lnTo>
                  <a:pt x="1914" y="985"/>
                </a:lnTo>
                <a:lnTo>
                  <a:pt x="1949" y="994"/>
                </a:lnTo>
                <a:lnTo>
                  <a:pt x="1975" y="1014"/>
                </a:lnTo>
                <a:lnTo>
                  <a:pt x="2033" y="1108"/>
                </a:lnTo>
                <a:lnTo>
                  <a:pt x="2053" y="1159"/>
                </a:lnTo>
                <a:lnTo>
                  <a:pt x="2061" y="1214"/>
                </a:lnTo>
                <a:lnTo>
                  <a:pt x="2040" y="1327"/>
                </a:lnTo>
                <a:lnTo>
                  <a:pt x="1993" y="1429"/>
                </a:lnTo>
                <a:lnTo>
                  <a:pt x="1972" y="1463"/>
                </a:lnTo>
                <a:lnTo>
                  <a:pt x="1965" y="1476"/>
                </a:lnTo>
              </a:path>
            </a:pathLst>
          </a:custGeom>
          <a:solidFill>
            <a:srgbClr val="A5A5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Freeform 6"/>
          <p:cNvSpPr>
            <a:spLocks noChangeArrowheads="1"/>
          </p:cNvSpPr>
          <p:nvPr/>
        </p:nvSpPr>
        <p:spPr bwMode="auto">
          <a:xfrm>
            <a:off x="4378325" y="2349500"/>
            <a:ext cx="3433763" cy="2570163"/>
          </a:xfrm>
          <a:custGeom>
            <a:avLst/>
            <a:gdLst>
              <a:gd name="T0" fmla="*/ 2147483646 w 2121"/>
              <a:gd name="T1" fmla="*/ 0 h 1588"/>
              <a:gd name="T2" fmla="*/ 2147483646 w 2121"/>
              <a:gd name="T3" fmla="*/ 2147483646 h 1588"/>
              <a:gd name="T4" fmla="*/ 2147483646 w 2121"/>
              <a:gd name="T5" fmla="*/ 2147483646 h 1588"/>
              <a:gd name="T6" fmla="*/ 2147483646 w 2121"/>
              <a:gd name="T7" fmla="*/ 2147483646 h 1588"/>
              <a:gd name="T8" fmla="*/ 2147483646 w 2121"/>
              <a:gd name="T9" fmla="*/ 2147483646 h 1588"/>
              <a:gd name="T10" fmla="*/ 2147483646 w 2121"/>
              <a:gd name="T11" fmla="*/ 2147483646 h 1588"/>
              <a:gd name="T12" fmla="*/ 2147483646 w 2121"/>
              <a:gd name="T13" fmla="*/ 2147483646 h 1588"/>
              <a:gd name="T14" fmla="*/ 2147483646 w 2121"/>
              <a:gd name="T15" fmla="*/ 2147483646 h 1588"/>
              <a:gd name="T16" fmla="*/ 2147483646 w 2121"/>
              <a:gd name="T17" fmla="*/ 2147483646 h 1588"/>
              <a:gd name="T18" fmla="*/ 2147483646 w 2121"/>
              <a:gd name="T19" fmla="*/ 2147483646 h 1588"/>
              <a:gd name="T20" fmla="*/ 2147483646 w 2121"/>
              <a:gd name="T21" fmla="*/ 2147483646 h 1588"/>
              <a:gd name="T22" fmla="*/ 2147483646 w 2121"/>
              <a:gd name="T23" fmla="*/ 2147483646 h 1588"/>
              <a:gd name="T24" fmla="*/ 2147483646 w 2121"/>
              <a:gd name="T25" fmla="*/ 2147483646 h 1588"/>
              <a:gd name="T26" fmla="*/ 2147483646 w 2121"/>
              <a:gd name="T27" fmla="*/ 2147483646 h 1588"/>
              <a:gd name="T28" fmla="*/ 2147483646 w 2121"/>
              <a:gd name="T29" fmla="*/ 2147483646 h 1588"/>
              <a:gd name="T30" fmla="*/ 2147483646 w 2121"/>
              <a:gd name="T31" fmla="*/ 2147483646 h 1588"/>
              <a:gd name="T32" fmla="*/ 2147483646 w 2121"/>
              <a:gd name="T33" fmla="*/ 2147483646 h 1588"/>
              <a:gd name="T34" fmla="*/ 2147483646 w 2121"/>
              <a:gd name="T35" fmla="*/ 2147483646 h 1588"/>
              <a:gd name="T36" fmla="*/ 2147483646 w 2121"/>
              <a:gd name="T37" fmla="*/ 2147483646 h 1588"/>
              <a:gd name="T38" fmla="*/ 2147483646 w 2121"/>
              <a:gd name="T39" fmla="*/ 2147483646 h 1588"/>
              <a:gd name="T40" fmla="*/ 2147483646 w 2121"/>
              <a:gd name="T41" fmla="*/ 2147483646 h 1588"/>
              <a:gd name="T42" fmla="*/ 2147483646 w 2121"/>
              <a:gd name="T43" fmla="*/ 2147483646 h 1588"/>
              <a:gd name="T44" fmla="*/ 2147483646 w 2121"/>
              <a:gd name="T45" fmla="*/ 2147483646 h 1588"/>
              <a:gd name="T46" fmla="*/ 2147483646 w 2121"/>
              <a:gd name="T47" fmla="*/ 2147483646 h 1588"/>
              <a:gd name="T48" fmla="*/ 2147483646 w 2121"/>
              <a:gd name="T49" fmla="*/ 2147483646 h 1588"/>
              <a:gd name="T50" fmla="*/ 2147483646 w 2121"/>
              <a:gd name="T51" fmla="*/ 2147483646 h 1588"/>
              <a:gd name="T52" fmla="*/ 2147483646 w 2121"/>
              <a:gd name="T53" fmla="*/ 2147483646 h 1588"/>
              <a:gd name="T54" fmla="*/ 2147483646 w 2121"/>
              <a:gd name="T55" fmla="*/ 2147483646 h 1588"/>
              <a:gd name="T56" fmla="*/ 2147483646 w 2121"/>
              <a:gd name="T57" fmla="*/ 2147483646 h 1588"/>
              <a:gd name="T58" fmla="*/ 2147483646 w 2121"/>
              <a:gd name="T59" fmla="*/ 2147483646 h 1588"/>
              <a:gd name="T60" fmla="*/ 2147483646 w 2121"/>
              <a:gd name="T61" fmla="*/ 2147483646 h 1588"/>
              <a:gd name="T62" fmla="*/ 2147483646 w 2121"/>
              <a:gd name="T63" fmla="*/ 2147483646 h 1588"/>
              <a:gd name="T64" fmla="*/ 2147483646 w 2121"/>
              <a:gd name="T65" fmla="*/ 2147483646 h 1588"/>
              <a:gd name="T66" fmla="*/ 2147483646 w 2121"/>
              <a:gd name="T67" fmla="*/ 2147483646 h 1588"/>
              <a:gd name="T68" fmla="*/ 2147483646 w 2121"/>
              <a:gd name="T69" fmla="*/ 2147483646 h 1588"/>
              <a:gd name="T70" fmla="*/ 2147483646 w 2121"/>
              <a:gd name="T71" fmla="*/ 2147483646 h 1588"/>
              <a:gd name="T72" fmla="*/ 2147483646 w 2121"/>
              <a:gd name="T73" fmla="*/ 2147483646 h 1588"/>
              <a:gd name="T74" fmla="*/ 2147483646 w 2121"/>
              <a:gd name="T75" fmla="*/ 0 h 15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121"/>
              <a:gd name="T115" fmla="*/ 0 h 1588"/>
              <a:gd name="T116" fmla="*/ 2121 w 2121"/>
              <a:gd name="T117" fmla="*/ 1588 h 158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121" h="1588">
                <a:moveTo>
                  <a:pt x="118" y="0"/>
                </a:moveTo>
                <a:lnTo>
                  <a:pt x="2120" y="0"/>
                </a:lnTo>
                <a:lnTo>
                  <a:pt x="2120" y="1233"/>
                </a:lnTo>
                <a:lnTo>
                  <a:pt x="2113" y="1233"/>
                </a:lnTo>
                <a:lnTo>
                  <a:pt x="2092" y="1227"/>
                </a:lnTo>
                <a:lnTo>
                  <a:pt x="2030" y="1197"/>
                </a:lnTo>
                <a:lnTo>
                  <a:pt x="1938" y="1168"/>
                </a:lnTo>
                <a:lnTo>
                  <a:pt x="1841" y="1147"/>
                </a:lnTo>
                <a:lnTo>
                  <a:pt x="1633" y="1132"/>
                </a:lnTo>
                <a:lnTo>
                  <a:pt x="1543" y="1168"/>
                </a:lnTo>
                <a:lnTo>
                  <a:pt x="1494" y="1233"/>
                </a:lnTo>
                <a:lnTo>
                  <a:pt x="1487" y="1255"/>
                </a:lnTo>
                <a:lnTo>
                  <a:pt x="1501" y="1276"/>
                </a:lnTo>
                <a:lnTo>
                  <a:pt x="1550" y="1314"/>
                </a:lnTo>
                <a:lnTo>
                  <a:pt x="1605" y="1357"/>
                </a:lnTo>
                <a:lnTo>
                  <a:pt x="1616" y="1382"/>
                </a:lnTo>
                <a:lnTo>
                  <a:pt x="1612" y="1412"/>
                </a:lnTo>
                <a:lnTo>
                  <a:pt x="1550" y="1486"/>
                </a:lnTo>
                <a:lnTo>
                  <a:pt x="1473" y="1543"/>
                </a:lnTo>
                <a:lnTo>
                  <a:pt x="1279" y="1587"/>
                </a:lnTo>
                <a:lnTo>
                  <a:pt x="1175" y="1573"/>
                </a:lnTo>
                <a:lnTo>
                  <a:pt x="1076" y="1536"/>
                </a:lnTo>
                <a:lnTo>
                  <a:pt x="986" y="1486"/>
                </a:lnTo>
                <a:lnTo>
                  <a:pt x="931" y="1406"/>
                </a:lnTo>
                <a:lnTo>
                  <a:pt x="924" y="1364"/>
                </a:lnTo>
                <a:lnTo>
                  <a:pt x="931" y="1334"/>
                </a:lnTo>
                <a:lnTo>
                  <a:pt x="986" y="1284"/>
                </a:lnTo>
                <a:lnTo>
                  <a:pt x="1050" y="1227"/>
                </a:lnTo>
                <a:lnTo>
                  <a:pt x="1057" y="1168"/>
                </a:lnTo>
                <a:lnTo>
                  <a:pt x="1014" y="1111"/>
                </a:lnTo>
                <a:lnTo>
                  <a:pt x="959" y="1076"/>
                </a:lnTo>
                <a:lnTo>
                  <a:pt x="897" y="1053"/>
                </a:lnTo>
                <a:lnTo>
                  <a:pt x="827" y="1046"/>
                </a:lnTo>
                <a:lnTo>
                  <a:pt x="682" y="1053"/>
                </a:lnTo>
                <a:lnTo>
                  <a:pt x="529" y="1082"/>
                </a:lnTo>
                <a:lnTo>
                  <a:pt x="383" y="1125"/>
                </a:lnTo>
                <a:lnTo>
                  <a:pt x="264" y="1176"/>
                </a:lnTo>
                <a:lnTo>
                  <a:pt x="158" y="1225"/>
                </a:lnTo>
                <a:lnTo>
                  <a:pt x="110" y="1158"/>
                </a:lnTo>
                <a:lnTo>
                  <a:pt x="107" y="1160"/>
                </a:lnTo>
                <a:lnTo>
                  <a:pt x="110" y="1158"/>
                </a:lnTo>
                <a:lnTo>
                  <a:pt x="108" y="1161"/>
                </a:lnTo>
                <a:lnTo>
                  <a:pt x="35" y="1010"/>
                </a:lnTo>
                <a:lnTo>
                  <a:pt x="6" y="923"/>
                </a:lnTo>
                <a:lnTo>
                  <a:pt x="0" y="836"/>
                </a:lnTo>
                <a:lnTo>
                  <a:pt x="13" y="765"/>
                </a:lnTo>
                <a:lnTo>
                  <a:pt x="56" y="713"/>
                </a:lnTo>
                <a:lnTo>
                  <a:pt x="75" y="699"/>
                </a:lnTo>
                <a:lnTo>
                  <a:pt x="97" y="699"/>
                </a:lnTo>
                <a:lnTo>
                  <a:pt x="132" y="713"/>
                </a:lnTo>
                <a:lnTo>
                  <a:pt x="194" y="800"/>
                </a:lnTo>
                <a:lnTo>
                  <a:pt x="234" y="853"/>
                </a:lnTo>
                <a:lnTo>
                  <a:pt x="265" y="894"/>
                </a:lnTo>
                <a:lnTo>
                  <a:pt x="305" y="909"/>
                </a:lnTo>
                <a:lnTo>
                  <a:pt x="354" y="909"/>
                </a:lnTo>
                <a:lnTo>
                  <a:pt x="410" y="859"/>
                </a:lnTo>
                <a:lnTo>
                  <a:pt x="450" y="786"/>
                </a:lnTo>
                <a:lnTo>
                  <a:pt x="479" y="713"/>
                </a:lnTo>
                <a:lnTo>
                  <a:pt x="486" y="628"/>
                </a:lnTo>
                <a:lnTo>
                  <a:pt x="450" y="454"/>
                </a:lnTo>
                <a:lnTo>
                  <a:pt x="410" y="382"/>
                </a:lnTo>
                <a:lnTo>
                  <a:pt x="354" y="324"/>
                </a:lnTo>
                <a:lnTo>
                  <a:pt x="333" y="310"/>
                </a:lnTo>
                <a:lnTo>
                  <a:pt x="313" y="310"/>
                </a:lnTo>
                <a:lnTo>
                  <a:pt x="285" y="317"/>
                </a:lnTo>
                <a:lnTo>
                  <a:pt x="222" y="375"/>
                </a:lnTo>
                <a:lnTo>
                  <a:pt x="187" y="404"/>
                </a:lnTo>
                <a:lnTo>
                  <a:pt x="152" y="418"/>
                </a:lnTo>
                <a:lnTo>
                  <a:pt x="104" y="411"/>
                </a:lnTo>
                <a:lnTo>
                  <a:pt x="56" y="389"/>
                </a:lnTo>
                <a:lnTo>
                  <a:pt x="28" y="339"/>
                </a:lnTo>
                <a:lnTo>
                  <a:pt x="20" y="281"/>
                </a:lnTo>
                <a:lnTo>
                  <a:pt x="42" y="159"/>
                </a:lnTo>
                <a:lnTo>
                  <a:pt x="89" y="50"/>
                </a:lnTo>
                <a:lnTo>
                  <a:pt x="111" y="13"/>
                </a:lnTo>
                <a:lnTo>
                  <a:pt x="118" y="0"/>
                </a:lnTo>
              </a:path>
            </a:pathLst>
          </a:custGeom>
          <a:solidFill>
            <a:srgbClr val="D8D8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135918" y="5051893"/>
            <a:ext cx="3806786" cy="1380658"/>
            <a:chOff x="0" y="-156717"/>
            <a:chExt cx="3807557" cy="1380853"/>
          </a:xfrm>
        </p:grpSpPr>
        <p:sp>
          <p:nvSpPr>
            <p:cNvPr id="19478" name="矩形 16"/>
            <p:cNvSpPr>
              <a:spLocks noChangeArrowheads="1"/>
            </p:cNvSpPr>
            <p:nvPr/>
          </p:nvSpPr>
          <p:spPr bwMode="auto">
            <a:xfrm>
              <a:off x="1775821" y="-156717"/>
              <a:ext cx="2031736" cy="646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hlinkClick r:id="rId2" action="ppaction://hlinkfile"/>
                </a:rPr>
                <a:t>宾馆房间</a:t>
              </a:r>
              <a:endParaRPr lang="zh-CN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479" name="矩形 18"/>
            <p:cNvSpPr>
              <a:spLocks noChangeArrowheads="1"/>
            </p:cNvSpPr>
            <p:nvPr/>
          </p:nvSpPr>
          <p:spPr bwMode="auto">
            <a:xfrm>
              <a:off x="0" y="577805"/>
              <a:ext cx="264848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4787900" y="2809194"/>
            <a:ext cx="2274888" cy="923330"/>
            <a:chOff x="0" y="387858"/>
            <a:chExt cx="2274858" cy="922383"/>
          </a:xfrm>
        </p:grpSpPr>
        <p:sp>
          <p:nvSpPr>
            <p:cNvPr id="19476" name="矩形 5"/>
            <p:cNvSpPr>
              <a:spLocks noChangeArrowheads="1"/>
            </p:cNvSpPr>
            <p:nvPr/>
          </p:nvSpPr>
          <p:spPr bwMode="auto">
            <a:xfrm>
              <a:off x="613848" y="387858"/>
              <a:ext cx="1661010" cy="92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5400" dirty="0">
                  <a:solidFill>
                    <a:srgbClr val="0079C5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微软雅黑" panose="020B0503020204020204" pitchFamily="34" charset="-122"/>
                  <a:hlinkClick r:id="rId3" action="ppaction://hlinkfile"/>
                </a:rPr>
                <a:t>门票</a:t>
              </a:r>
              <a:endParaRPr lang="zh-CN" altLang="en-US" sz="5400" dirty="0">
                <a:solidFill>
                  <a:srgbClr val="0079C5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矩形 6"/>
            <p:cNvSpPr>
              <a:spLocks noChangeArrowheads="1"/>
            </p:cNvSpPr>
            <p:nvPr/>
          </p:nvSpPr>
          <p:spPr bwMode="auto">
            <a:xfrm>
              <a:off x="0" y="461665"/>
              <a:ext cx="22621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1911380" y="2854793"/>
            <a:ext cx="2262158" cy="923330"/>
            <a:chOff x="-244242" y="-45834"/>
            <a:chExt cx="2261567" cy="922383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-244242" y="-45834"/>
              <a:ext cx="2261567" cy="922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dirty="0" smtClean="0">
                  <a:solidFill>
                    <a:srgbClr val="0079C5"/>
                  </a:solidFill>
                  <a:latin typeface="Arial" panose="020B0604020202020204" pitchFamily="34" charset="0"/>
                  <a:ea typeface="微软雅黑" panose="020B0503020204020204" pitchFamily="34" charset="-122"/>
                  <a:hlinkClick r:id="rId4" action="ppaction://hlinkfile"/>
                </a:rPr>
                <a:t>交通票</a:t>
              </a:r>
              <a:endParaRPr lang="zh-CN" altLang="zh-CN" sz="5400" dirty="0">
                <a:latin typeface="Arial" panose="020B0604020202020204" pitchFamily="34" charset="0"/>
              </a:endParaRPr>
            </a:p>
          </p:txBody>
        </p:sp>
        <p:sp>
          <p:nvSpPr>
            <p:cNvPr id="19475" name="矩形 19"/>
            <p:cNvSpPr>
              <a:spLocks noChangeArrowheads="1"/>
            </p:cNvSpPr>
            <p:nvPr/>
          </p:nvSpPr>
          <p:spPr bwMode="auto">
            <a:xfrm>
              <a:off x="9492" y="461665"/>
              <a:ext cx="1569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4716463" y="4993546"/>
            <a:ext cx="3089275" cy="1027842"/>
            <a:chOff x="0" y="196149"/>
            <a:chExt cx="3089030" cy="1027987"/>
          </a:xfrm>
        </p:grpSpPr>
        <p:sp>
          <p:nvSpPr>
            <p:cNvPr id="19472" name="矩形 15"/>
            <p:cNvSpPr>
              <a:spLocks noChangeArrowheads="1"/>
            </p:cNvSpPr>
            <p:nvPr/>
          </p:nvSpPr>
          <p:spPr bwMode="auto">
            <a:xfrm>
              <a:off x="744251" y="196149"/>
              <a:ext cx="1569536" cy="923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hlinkClick r:id="rId5" action="ppaction://hlinkfile"/>
                </a:rPr>
                <a:t>餐桌</a:t>
              </a:r>
              <a:endParaRPr lang="zh-CN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473" name="矩形 20"/>
            <p:cNvSpPr>
              <a:spLocks noChangeArrowheads="1"/>
            </p:cNvSpPr>
            <p:nvPr/>
          </p:nvSpPr>
          <p:spPr bwMode="auto">
            <a:xfrm>
              <a:off x="0" y="577805"/>
              <a:ext cx="308903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utoUpdateAnimBg="0"/>
      <p:bldP spid="19463" grpId="0" bldLvl="0" autoUpdateAnimBg="0"/>
      <p:bldP spid="19464" grpId="0" animBg="1"/>
      <p:bldP spid="19465" grpId="0" animBg="1"/>
      <p:bldP spid="19466" grpId="0" animBg="1"/>
      <p:bldP spid="194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3284840" y="1865134"/>
            <a:ext cx="3097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服务器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客户端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数据库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界面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 rot="10800000" flipH="1">
            <a:off x="7308304" y="4149080"/>
            <a:ext cx="1535113" cy="1516062"/>
            <a:chOff x="0" y="0"/>
            <a:chExt cx="1883024" cy="1976748"/>
          </a:xfrm>
        </p:grpSpPr>
        <p:sp>
          <p:nvSpPr>
            <p:cNvPr id="2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883024" cy="1976748"/>
            </a:xfrm>
            <a:custGeom>
              <a:avLst/>
              <a:gdLst>
                <a:gd name="T0" fmla="*/ 2147483646 w 8287"/>
                <a:gd name="T1" fmla="*/ 2147483646 h 8700"/>
                <a:gd name="T2" fmla="*/ 2147483646 w 8287"/>
                <a:gd name="T3" fmla="*/ 845780261 h 8700"/>
                <a:gd name="T4" fmla="*/ 0 w 8287"/>
                <a:gd name="T5" fmla="*/ 0 h 8700"/>
                <a:gd name="T6" fmla="*/ 0 w 8287"/>
                <a:gd name="T7" fmla="*/ 2147483646 h 8700"/>
                <a:gd name="T8" fmla="*/ 2147483646 w 8287"/>
                <a:gd name="T9" fmla="*/ 2147483646 h 8700"/>
                <a:gd name="T10" fmla="*/ 2147483646 w 8287"/>
                <a:gd name="T11" fmla="*/ 2147483646 h 8700"/>
                <a:gd name="T12" fmla="*/ 2147483646 w 8287"/>
                <a:gd name="T13" fmla="*/ 2147483646 h 8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7"/>
                <a:gd name="T22" fmla="*/ 0 h 8700"/>
                <a:gd name="T23" fmla="*/ 8287 w 8287"/>
                <a:gd name="T24" fmla="*/ 8700 h 8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7" h="8700">
                  <a:moveTo>
                    <a:pt x="7833" y="8700"/>
                  </a:moveTo>
                  <a:cubicBezTo>
                    <a:pt x="8287" y="4374"/>
                    <a:pt x="5149" y="498"/>
                    <a:pt x="823" y="43"/>
                  </a:cubicBezTo>
                  <a:cubicBezTo>
                    <a:pt x="549" y="15"/>
                    <a:pt x="275" y="0"/>
                    <a:pt x="0" y="0"/>
                  </a:cubicBezTo>
                  <a:lnTo>
                    <a:pt x="0" y="3938"/>
                  </a:lnTo>
                  <a:cubicBezTo>
                    <a:pt x="2175" y="3938"/>
                    <a:pt x="3938" y="5702"/>
                    <a:pt x="3938" y="7877"/>
                  </a:cubicBezTo>
                  <a:cubicBezTo>
                    <a:pt x="3938" y="8014"/>
                    <a:pt x="3931" y="8151"/>
                    <a:pt x="3916" y="8288"/>
                  </a:cubicBezTo>
                  <a:lnTo>
                    <a:pt x="7833" y="870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矩形 8"/>
            <p:cNvSpPr>
              <a:spLocks noChangeArrowheads="1"/>
            </p:cNvSpPr>
            <p:nvPr/>
          </p:nvSpPr>
          <p:spPr bwMode="auto">
            <a:xfrm rot="3159884" flipV="1">
              <a:off x="97080" y="716866"/>
              <a:ext cx="1651602" cy="64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rgbClr val="0079C5"/>
                  </a:solidFill>
                  <a:latin typeface="迷你简卡通" charset="-122"/>
                  <a:ea typeface="迷你简卡通" charset="-122"/>
                  <a:sym typeface="迷你简卡通" charset="-122"/>
                  <a:hlinkClick r:id="rId2" action="ppaction://hlinkfile"/>
                </a:rPr>
                <a:t>部署图</a:t>
              </a:r>
              <a:endParaRPr lang="zh-CN" altLang="en-US" sz="2800" b="1" dirty="0">
                <a:solidFill>
                  <a:srgbClr val="0079C5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 flipH="1">
            <a:off x="758516" y="1168830"/>
            <a:ext cx="1655763" cy="1441450"/>
            <a:chOff x="0" y="0"/>
            <a:chExt cx="1883024" cy="1976748"/>
          </a:xfrm>
        </p:grpSpPr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883024" cy="1976748"/>
            </a:xfrm>
            <a:custGeom>
              <a:avLst/>
              <a:gdLst>
                <a:gd name="T0" fmla="*/ 2147483646 w 8287"/>
                <a:gd name="T1" fmla="*/ 2147483646 h 8700"/>
                <a:gd name="T2" fmla="*/ 2147483646 w 8287"/>
                <a:gd name="T3" fmla="*/ 845780261 h 8700"/>
                <a:gd name="T4" fmla="*/ 0 w 8287"/>
                <a:gd name="T5" fmla="*/ 0 h 8700"/>
                <a:gd name="T6" fmla="*/ 0 w 8287"/>
                <a:gd name="T7" fmla="*/ 2147483646 h 8700"/>
                <a:gd name="T8" fmla="*/ 2147483646 w 8287"/>
                <a:gd name="T9" fmla="*/ 2147483646 h 8700"/>
                <a:gd name="T10" fmla="*/ 2147483646 w 8287"/>
                <a:gd name="T11" fmla="*/ 2147483646 h 8700"/>
                <a:gd name="T12" fmla="*/ 2147483646 w 8287"/>
                <a:gd name="T13" fmla="*/ 2147483646 h 87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7"/>
                <a:gd name="T22" fmla="*/ 0 h 8700"/>
                <a:gd name="T23" fmla="*/ 8287 w 8287"/>
                <a:gd name="T24" fmla="*/ 8700 h 87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7" h="8700">
                  <a:moveTo>
                    <a:pt x="7833" y="8700"/>
                  </a:moveTo>
                  <a:cubicBezTo>
                    <a:pt x="8287" y="4374"/>
                    <a:pt x="5149" y="498"/>
                    <a:pt x="823" y="43"/>
                  </a:cubicBezTo>
                  <a:cubicBezTo>
                    <a:pt x="549" y="15"/>
                    <a:pt x="275" y="0"/>
                    <a:pt x="0" y="0"/>
                  </a:cubicBezTo>
                  <a:lnTo>
                    <a:pt x="0" y="3938"/>
                  </a:lnTo>
                  <a:cubicBezTo>
                    <a:pt x="2175" y="3938"/>
                    <a:pt x="3938" y="5702"/>
                    <a:pt x="3938" y="7877"/>
                  </a:cubicBezTo>
                  <a:cubicBezTo>
                    <a:pt x="3938" y="8014"/>
                    <a:pt x="3931" y="8151"/>
                    <a:pt x="3916" y="8288"/>
                  </a:cubicBezTo>
                  <a:lnTo>
                    <a:pt x="7833" y="8700"/>
                  </a:lnTo>
                  <a:close/>
                </a:path>
              </a:pathLst>
            </a:custGeom>
            <a:solidFill>
              <a:srgbClr val="F2F2F2"/>
            </a:solidFill>
            <a:ln w="28575" cap="flat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 16"/>
            <p:cNvSpPr>
              <a:spLocks noChangeArrowheads="1"/>
            </p:cNvSpPr>
            <p:nvPr/>
          </p:nvSpPr>
          <p:spPr bwMode="auto">
            <a:xfrm rot="13912707" flipV="1">
              <a:off x="38948" y="927099"/>
              <a:ext cx="1432312" cy="439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79C5"/>
                </a:solidFill>
                <a:latin typeface="迷你简卡通" charset="-122"/>
                <a:ea typeface="迷你简卡通" charset="-122"/>
                <a:sym typeface="迷你简卡通" charset="-122"/>
              </a:endParaRPr>
            </a:p>
          </p:txBody>
        </p:sp>
      </p:grpSp>
      <p:sp>
        <p:nvSpPr>
          <p:cNvPr id="8201" name="矩形 20"/>
          <p:cNvSpPr>
            <a:spLocks noChangeArrowheads="1"/>
          </p:cNvSpPr>
          <p:nvPr/>
        </p:nvSpPr>
        <p:spPr bwMode="auto">
          <a:xfrm>
            <a:off x="2152663" y="4675365"/>
            <a:ext cx="48228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客户端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服务器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数据库服务器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sp>
        <p:nvSpPr>
          <p:cNvPr id="8200" name="直角三角形 30"/>
          <p:cNvSpPr>
            <a:spLocks noChangeArrowheads="1"/>
          </p:cNvSpPr>
          <p:nvPr/>
        </p:nvSpPr>
        <p:spPr bwMode="auto">
          <a:xfrm rot="5400000">
            <a:off x="50006" y="-50006"/>
            <a:ext cx="1738313" cy="1838325"/>
          </a:xfrm>
          <a:prstGeom prst="rtTriangle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31"/>
          <p:cNvSpPr>
            <a:spLocks noChangeArrowheads="1"/>
          </p:cNvSpPr>
          <p:nvPr/>
        </p:nvSpPr>
        <p:spPr bwMode="auto">
          <a:xfrm rot="-2639734">
            <a:off x="73040" y="4525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9C5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其他</a:t>
            </a:r>
            <a:r>
              <a:rPr lang="zh-CN" altLang="en-US" sz="2400" b="1" dirty="0" smtClean="0">
                <a:solidFill>
                  <a:srgbClr val="0079C5"/>
                </a:solidFill>
                <a:latin typeface="微软雅黑" panose="020B0503020204020204" pitchFamily="34" charset="-122"/>
                <a:ea typeface="迷你简卡通" charset="-122"/>
                <a:sym typeface="微软雅黑" panose="020B0503020204020204" pitchFamily="34" charset="-122"/>
              </a:rPr>
              <a:t>图</a:t>
            </a:r>
            <a:endParaRPr lang="zh-CN" altLang="en-US" sz="2400" b="1" dirty="0">
              <a:solidFill>
                <a:srgbClr val="0079C5"/>
              </a:solidFill>
              <a:latin typeface="微软雅黑" panose="020B0503020204020204" pitchFamily="34" charset="-122"/>
              <a:ea typeface="迷你简卡通" charset="-122"/>
              <a:sym typeface="微软雅黑" panose="020B0503020204020204" pitchFamily="34" charset="-122"/>
            </a:endParaRPr>
          </a:p>
        </p:txBody>
      </p:sp>
      <p:cxnSp>
        <p:nvCxnSpPr>
          <p:cNvPr id="8208" name="AutoShape 16"/>
          <p:cNvCxnSpPr>
            <a:cxnSpLocks noChangeShapeType="1"/>
          </p:cNvCxnSpPr>
          <p:nvPr/>
        </p:nvCxnSpPr>
        <p:spPr bwMode="auto">
          <a:xfrm>
            <a:off x="2069362" y="2385227"/>
            <a:ext cx="4857307" cy="910289"/>
          </a:xfrm>
          <a:prstGeom prst="bentConnector3">
            <a:avLst>
              <a:gd name="adj1" fmla="val 16643"/>
            </a:avLst>
          </a:prstGeom>
          <a:noFill/>
          <a:ln w="9525">
            <a:solidFill>
              <a:srgbClr val="F2F2F2"/>
            </a:solidFill>
            <a:prstDash val="sysDash"/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0" name="AutoShape 18"/>
          <p:cNvCxnSpPr>
            <a:cxnSpLocks noChangeShapeType="1"/>
          </p:cNvCxnSpPr>
          <p:nvPr/>
        </p:nvCxnSpPr>
        <p:spPr bwMode="auto">
          <a:xfrm rot="10800000" flipH="1" flipV="1">
            <a:off x="1838325" y="4579020"/>
            <a:ext cx="5184775" cy="1055688"/>
          </a:xfrm>
          <a:prstGeom prst="bentConnector3">
            <a:avLst>
              <a:gd name="adj1" fmla="val -4407"/>
            </a:avLst>
          </a:prstGeom>
          <a:noFill/>
          <a:ln w="9525">
            <a:solidFill>
              <a:srgbClr val="F2F2F2"/>
            </a:solidFill>
            <a:prstDash val="sysDash"/>
            <a:miter lim="800000"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Text Box 19"/>
          <p:cNvSpPr txBox="1">
            <a:spLocks noChangeArrowheads="1"/>
          </p:cNvSpPr>
          <p:nvPr/>
        </p:nvSpPr>
        <p:spPr bwMode="auto">
          <a:xfrm rot="-2520000">
            <a:off x="812443" y="1516575"/>
            <a:ext cx="1728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迷你简卡通" charset="-122"/>
                <a:hlinkClick r:id="rId3" action="ppaction://hlinkfile"/>
              </a:rPr>
              <a:t>构件图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迷你简卡通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6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5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25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201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任意多边形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717925"/>
            <a:ext cx="3421063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6229350" y="3860800"/>
            <a:ext cx="2987675" cy="2859088"/>
            <a:chOff x="0" y="0"/>
            <a:chExt cx="1882" cy="1801"/>
          </a:xfrm>
        </p:grpSpPr>
        <p:pic>
          <p:nvPicPr>
            <p:cNvPr id="2" name="任意多边形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82" cy="1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5"/>
            <p:cNvSpPr txBox="1">
              <a:spLocks noChangeArrowheads="1"/>
            </p:cNvSpPr>
            <p:nvPr/>
          </p:nvSpPr>
          <p:spPr bwMode="auto">
            <a:xfrm>
              <a:off x="13" y="12"/>
              <a:ext cx="1863" cy="1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6134100" y="3692525"/>
            <a:ext cx="3094038" cy="3219450"/>
            <a:chOff x="0" y="0"/>
            <a:chExt cx="3094630" cy="3219734"/>
          </a:xfrm>
        </p:grpSpPr>
        <p:sp>
          <p:nvSpPr>
            <p:cNvPr id="3" name="任意多边形 2"/>
            <p:cNvSpPr>
              <a:spLocks noChangeArrowheads="1"/>
            </p:cNvSpPr>
            <p:nvPr/>
          </p:nvSpPr>
          <p:spPr bwMode="auto">
            <a:xfrm>
              <a:off x="0" y="0"/>
              <a:ext cx="3094630" cy="3219734"/>
            </a:xfrm>
            <a:custGeom>
              <a:avLst/>
              <a:gdLst>
                <a:gd name="T0" fmla="*/ 3094630 w 3094630"/>
                <a:gd name="T1" fmla="*/ 974677 h 3219734"/>
                <a:gd name="T2" fmla="*/ 3040038 w 3094630"/>
                <a:gd name="T3" fmla="*/ 940558 h 3219734"/>
                <a:gd name="T4" fmla="*/ 2958152 w 3094630"/>
                <a:gd name="T5" fmla="*/ 776785 h 3219734"/>
                <a:gd name="T6" fmla="*/ 2821674 w 3094630"/>
                <a:gd name="T7" fmla="*/ 462886 h 3219734"/>
                <a:gd name="T8" fmla="*/ 2780730 w 3094630"/>
                <a:gd name="T9" fmla="*/ 367352 h 3219734"/>
                <a:gd name="T10" fmla="*/ 2746612 w 3094630"/>
                <a:gd name="T11" fmla="*/ 271817 h 3219734"/>
                <a:gd name="T12" fmla="*/ 2698844 w 3094630"/>
                <a:gd name="T13" fmla="*/ 176283 h 3219734"/>
                <a:gd name="T14" fmla="*/ 2623782 w 3094630"/>
                <a:gd name="T15" fmla="*/ 87573 h 3219734"/>
                <a:gd name="T16" fmla="*/ 2521424 w 3094630"/>
                <a:gd name="T17" fmla="*/ 32982 h 3219734"/>
                <a:gd name="T18" fmla="*/ 2398594 w 3094630"/>
                <a:gd name="T19" fmla="*/ 5686 h 3219734"/>
                <a:gd name="T20" fmla="*/ 2214348 w 3094630"/>
                <a:gd name="T21" fmla="*/ 5686 h 3219734"/>
                <a:gd name="T22" fmla="*/ 1982337 w 3094630"/>
                <a:gd name="T23" fmla="*/ 39805 h 3219734"/>
                <a:gd name="T24" fmla="*/ 1702558 w 3094630"/>
                <a:gd name="T25" fmla="*/ 114868 h 3219734"/>
                <a:gd name="T26" fmla="*/ 1306773 w 3094630"/>
                <a:gd name="T27" fmla="*/ 251346 h 3219734"/>
                <a:gd name="T28" fmla="*/ 835925 w 3094630"/>
                <a:gd name="T29" fmla="*/ 435590 h 3219734"/>
                <a:gd name="T30" fmla="*/ 392373 w 3094630"/>
                <a:gd name="T31" fmla="*/ 647131 h 3219734"/>
                <a:gd name="T32" fmla="*/ 194480 w 3094630"/>
                <a:gd name="T33" fmla="*/ 790432 h 3219734"/>
                <a:gd name="T34" fmla="*/ 64827 w 3094630"/>
                <a:gd name="T35" fmla="*/ 954205 h 3219734"/>
                <a:gd name="T36" fmla="*/ 3412 w 3094630"/>
                <a:gd name="T37" fmla="*/ 1131626 h 3219734"/>
                <a:gd name="T38" fmla="*/ 44355 w 3094630"/>
                <a:gd name="T39" fmla="*/ 1349990 h 3219734"/>
                <a:gd name="T40" fmla="*/ 126242 w 3094630"/>
                <a:gd name="T41" fmla="*/ 1554707 h 3219734"/>
                <a:gd name="T42" fmla="*/ 249072 w 3094630"/>
                <a:gd name="T43" fmla="*/ 1889077 h 3219734"/>
                <a:gd name="T44" fmla="*/ 330958 w 3094630"/>
                <a:gd name="T45" fmla="*/ 2182504 h 3219734"/>
                <a:gd name="T46" fmla="*/ 392373 w 3094630"/>
                <a:gd name="T47" fmla="*/ 2489578 h 3219734"/>
                <a:gd name="T48" fmla="*/ 460612 w 3094630"/>
                <a:gd name="T49" fmla="*/ 2735238 h 3219734"/>
                <a:gd name="T50" fmla="*/ 562970 w 3094630"/>
                <a:gd name="T51" fmla="*/ 2892186 h 3219734"/>
                <a:gd name="T52" fmla="*/ 713095 w 3094630"/>
                <a:gd name="T53" fmla="*/ 3028664 h 3219734"/>
                <a:gd name="T54" fmla="*/ 958755 w 3094630"/>
                <a:gd name="T55" fmla="*/ 3151494 h 3219734"/>
                <a:gd name="T56" fmla="*/ 1129352 w 3094630"/>
                <a:gd name="T57" fmla="*/ 3219734 h 32197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4630"/>
                <a:gd name="T88" fmla="*/ 0 h 3219734"/>
                <a:gd name="T89" fmla="*/ 3094630 w 3094630"/>
                <a:gd name="T90" fmla="*/ 3219734 h 32197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4630" h="3219734">
                  <a:moveTo>
                    <a:pt x="3094630" y="974677"/>
                  </a:moveTo>
                  <a:cubicBezTo>
                    <a:pt x="3078707" y="974108"/>
                    <a:pt x="3062785" y="973540"/>
                    <a:pt x="3040039" y="940558"/>
                  </a:cubicBezTo>
                  <a:cubicBezTo>
                    <a:pt x="3017293" y="907576"/>
                    <a:pt x="2994546" y="856397"/>
                    <a:pt x="2958152" y="776785"/>
                  </a:cubicBezTo>
                  <a:cubicBezTo>
                    <a:pt x="2921758" y="697173"/>
                    <a:pt x="2851244" y="531125"/>
                    <a:pt x="2821674" y="462886"/>
                  </a:cubicBezTo>
                  <a:cubicBezTo>
                    <a:pt x="2792104" y="394647"/>
                    <a:pt x="2793241" y="399197"/>
                    <a:pt x="2780731" y="367352"/>
                  </a:cubicBezTo>
                  <a:cubicBezTo>
                    <a:pt x="2768221" y="335507"/>
                    <a:pt x="2760260" y="303662"/>
                    <a:pt x="2746612" y="271817"/>
                  </a:cubicBezTo>
                  <a:cubicBezTo>
                    <a:pt x="2732964" y="239972"/>
                    <a:pt x="2719317" y="206990"/>
                    <a:pt x="2698845" y="176283"/>
                  </a:cubicBezTo>
                  <a:cubicBezTo>
                    <a:pt x="2678373" y="145576"/>
                    <a:pt x="2653352" y="111457"/>
                    <a:pt x="2623782" y="87573"/>
                  </a:cubicBezTo>
                  <a:cubicBezTo>
                    <a:pt x="2594212" y="63690"/>
                    <a:pt x="2558955" y="46630"/>
                    <a:pt x="2521424" y="32982"/>
                  </a:cubicBezTo>
                  <a:cubicBezTo>
                    <a:pt x="2483893" y="19334"/>
                    <a:pt x="2449773" y="10235"/>
                    <a:pt x="2398594" y="5686"/>
                  </a:cubicBezTo>
                  <a:cubicBezTo>
                    <a:pt x="2347415" y="1137"/>
                    <a:pt x="2283725" y="0"/>
                    <a:pt x="2214349" y="5686"/>
                  </a:cubicBezTo>
                  <a:cubicBezTo>
                    <a:pt x="2144973" y="11372"/>
                    <a:pt x="2067635" y="21608"/>
                    <a:pt x="1982337" y="39805"/>
                  </a:cubicBezTo>
                  <a:cubicBezTo>
                    <a:pt x="1897039" y="58002"/>
                    <a:pt x="1815152" y="79611"/>
                    <a:pt x="1702558" y="114868"/>
                  </a:cubicBezTo>
                  <a:cubicBezTo>
                    <a:pt x="1589964" y="150125"/>
                    <a:pt x="1451212" y="197892"/>
                    <a:pt x="1306773" y="251346"/>
                  </a:cubicBezTo>
                  <a:cubicBezTo>
                    <a:pt x="1162334" y="304800"/>
                    <a:pt x="988325" y="369626"/>
                    <a:pt x="835925" y="435590"/>
                  </a:cubicBezTo>
                  <a:cubicBezTo>
                    <a:pt x="683525" y="501554"/>
                    <a:pt x="499281" y="587991"/>
                    <a:pt x="392373" y="647131"/>
                  </a:cubicBezTo>
                  <a:cubicBezTo>
                    <a:pt x="285466" y="706271"/>
                    <a:pt x="249071" y="739253"/>
                    <a:pt x="194480" y="790432"/>
                  </a:cubicBezTo>
                  <a:cubicBezTo>
                    <a:pt x="139889" y="841611"/>
                    <a:pt x="96672" y="897339"/>
                    <a:pt x="64827" y="954205"/>
                  </a:cubicBezTo>
                  <a:cubicBezTo>
                    <a:pt x="32982" y="1011071"/>
                    <a:pt x="6824" y="1065662"/>
                    <a:pt x="3412" y="1131626"/>
                  </a:cubicBezTo>
                  <a:cubicBezTo>
                    <a:pt x="0" y="1197590"/>
                    <a:pt x="23883" y="1279477"/>
                    <a:pt x="44355" y="1349990"/>
                  </a:cubicBezTo>
                  <a:cubicBezTo>
                    <a:pt x="64827" y="1420503"/>
                    <a:pt x="92122" y="1464859"/>
                    <a:pt x="126242" y="1554707"/>
                  </a:cubicBezTo>
                  <a:cubicBezTo>
                    <a:pt x="160362" y="1644555"/>
                    <a:pt x="214953" y="1784444"/>
                    <a:pt x="249072" y="1889077"/>
                  </a:cubicBezTo>
                  <a:cubicBezTo>
                    <a:pt x="283191" y="1993710"/>
                    <a:pt x="307075" y="2082420"/>
                    <a:pt x="330958" y="2182504"/>
                  </a:cubicBezTo>
                  <a:cubicBezTo>
                    <a:pt x="354841" y="2282588"/>
                    <a:pt x="370764" y="2397457"/>
                    <a:pt x="392373" y="2489579"/>
                  </a:cubicBezTo>
                  <a:cubicBezTo>
                    <a:pt x="413982" y="2581701"/>
                    <a:pt x="432179" y="2668137"/>
                    <a:pt x="460612" y="2735238"/>
                  </a:cubicBezTo>
                  <a:cubicBezTo>
                    <a:pt x="489045" y="2802339"/>
                    <a:pt x="520889" y="2843282"/>
                    <a:pt x="562970" y="2892187"/>
                  </a:cubicBezTo>
                  <a:cubicBezTo>
                    <a:pt x="605051" y="2941092"/>
                    <a:pt x="647131" y="2985447"/>
                    <a:pt x="713095" y="3028665"/>
                  </a:cubicBezTo>
                  <a:cubicBezTo>
                    <a:pt x="779059" y="3071883"/>
                    <a:pt x="889379" y="3119650"/>
                    <a:pt x="958755" y="3151495"/>
                  </a:cubicBezTo>
                  <a:cubicBezTo>
                    <a:pt x="1028131" y="3183340"/>
                    <a:pt x="1078741" y="3201537"/>
                    <a:pt x="1129352" y="3219734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任意多边形 3"/>
            <p:cNvSpPr>
              <a:spLocks noChangeArrowheads="1"/>
            </p:cNvSpPr>
            <p:nvPr/>
          </p:nvSpPr>
          <p:spPr bwMode="auto">
            <a:xfrm>
              <a:off x="2010160" y="2605318"/>
              <a:ext cx="1030485" cy="566787"/>
            </a:xfrm>
            <a:custGeom>
              <a:avLst/>
              <a:gdLst>
                <a:gd name="T0" fmla="*/ 0 w 1030406"/>
                <a:gd name="T1" fmla="*/ 567598 h 566382"/>
                <a:gd name="T2" fmla="*/ 191113 w 1030406"/>
                <a:gd name="T3" fmla="*/ 519727 h 566382"/>
                <a:gd name="T4" fmla="*/ 539209 w 1030406"/>
                <a:gd name="T5" fmla="*/ 362442 h 566382"/>
                <a:gd name="T6" fmla="*/ 819054 w 1030406"/>
                <a:gd name="T7" fmla="*/ 177801 h 566382"/>
                <a:gd name="T8" fmla="*/ 1030643 w 1030406"/>
                <a:gd name="T9" fmla="*/ 0 h 5663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0406"/>
                <a:gd name="T16" fmla="*/ 0 h 566382"/>
                <a:gd name="T17" fmla="*/ 1030406 w 1030406"/>
                <a:gd name="T18" fmla="*/ 566382 h 5663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0406" h="566382">
                  <a:moveTo>
                    <a:pt x="0" y="566382"/>
                  </a:moveTo>
                  <a:cubicBezTo>
                    <a:pt x="50610" y="559558"/>
                    <a:pt x="101220" y="552734"/>
                    <a:pt x="191068" y="518614"/>
                  </a:cubicBezTo>
                  <a:cubicBezTo>
                    <a:pt x="280916" y="484494"/>
                    <a:pt x="434453" y="418531"/>
                    <a:pt x="539086" y="361665"/>
                  </a:cubicBezTo>
                  <a:cubicBezTo>
                    <a:pt x="643719" y="304799"/>
                    <a:pt x="736978" y="237698"/>
                    <a:pt x="818865" y="177420"/>
                  </a:cubicBezTo>
                  <a:cubicBezTo>
                    <a:pt x="900752" y="117142"/>
                    <a:pt x="965579" y="58571"/>
                    <a:pt x="1030406" y="0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609" name="任意多边形 8"/>
          <p:cNvSpPr>
            <a:spLocks noChangeArrowheads="1"/>
          </p:cNvSpPr>
          <p:nvPr/>
        </p:nvSpPr>
        <p:spPr bwMode="auto">
          <a:xfrm>
            <a:off x="2559050" y="3724275"/>
            <a:ext cx="1939925" cy="180975"/>
          </a:xfrm>
          <a:custGeom>
            <a:avLst/>
            <a:gdLst>
              <a:gd name="T0" fmla="*/ 0 w 1940943"/>
              <a:gd name="T1" fmla="*/ 0 h 181155"/>
              <a:gd name="T2" fmla="*/ 1937891 w 1940943"/>
              <a:gd name="T3" fmla="*/ 180615 h 181155"/>
              <a:gd name="T4" fmla="*/ 0 60000 65536"/>
              <a:gd name="T5" fmla="*/ 0 60000 65536"/>
              <a:gd name="T6" fmla="*/ 0 w 1940943"/>
              <a:gd name="T7" fmla="*/ 0 h 181155"/>
              <a:gd name="T8" fmla="*/ 1940943 w 1940943"/>
              <a:gd name="T9" fmla="*/ 181155 h 1811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0943" h="181155">
                <a:moveTo>
                  <a:pt x="0" y="0"/>
                </a:moveTo>
                <a:lnTo>
                  <a:pt x="1940943" y="181155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0" name="任意多边形 9"/>
          <p:cNvSpPr>
            <a:spLocks noChangeArrowheads="1"/>
          </p:cNvSpPr>
          <p:nvPr/>
        </p:nvSpPr>
        <p:spPr bwMode="auto">
          <a:xfrm>
            <a:off x="4387850" y="3905250"/>
            <a:ext cx="103188" cy="1077913"/>
          </a:xfrm>
          <a:custGeom>
            <a:avLst/>
            <a:gdLst>
              <a:gd name="T0" fmla="*/ 102533 w 103517"/>
              <a:gd name="T1" fmla="*/ 0 h 1078302"/>
              <a:gd name="T2" fmla="*/ 0 w 103517"/>
              <a:gd name="T3" fmla="*/ 1077135 h 1078302"/>
              <a:gd name="T4" fmla="*/ 0 60000 65536"/>
              <a:gd name="T5" fmla="*/ 0 60000 65536"/>
              <a:gd name="T6" fmla="*/ 0 w 103517"/>
              <a:gd name="T7" fmla="*/ 0 h 1078302"/>
              <a:gd name="T8" fmla="*/ 103517 w 103517"/>
              <a:gd name="T9" fmla="*/ 1078302 h 10783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517" h="1078302">
                <a:moveTo>
                  <a:pt x="103517" y="0"/>
                </a:moveTo>
                <a:lnTo>
                  <a:pt x="0" y="1078302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任意多边形 10"/>
          <p:cNvSpPr>
            <a:spLocks noChangeArrowheads="1"/>
          </p:cNvSpPr>
          <p:nvPr/>
        </p:nvSpPr>
        <p:spPr bwMode="auto">
          <a:xfrm>
            <a:off x="2454275" y="4802188"/>
            <a:ext cx="1941513" cy="190500"/>
          </a:xfrm>
          <a:custGeom>
            <a:avLst/>
            <a:gdLst>
              <a:gd name="T0" fmla="*/ 0 w 1940943"/>
              <a:gd name="T1" fmla="*/ 0 h 189781"/>
              <a:gd name="T2" fmla="*/ 1942653 w 1940943"/>
              <a:gd name="T3" fmla="*/ 191946 h 189781"/>
              <a:gd name="T4" fmla="*/ 0 60000 65536"/>
              <a:gd name="T5" fmla="*/ 0 60000 65536"/>
              <a:gd name="T6" fmla="*/ 0 w 1940943"/>
              <a:gd name="T7" fmla="*/ 0 h 189781"/>
              <a:gd name="T8" fmla="*/ 1940943 w 1940943"/>
              <a:gd name="T9" fmla="*/ 189781 h 1897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0943" h="189781">
                <a:moveTo>
                  <a:pt x="0" y="0"/>
                </a:moveTo>
                <a:lnTo>
                  <a:pt x="1940943" y="189781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2" name="任意多边形 11"/>
          <p:cNvSpPr>
            <a:spLocks noChangeArrowheads="1"/>
          </p:cNvSpPr>
          <p:nvPr/>
        </p:nvSpPr>
        <p:spPr bwMode="auto">
          <a:xfrm>
            <a:off x="2471738" y="3724275"/>
            <a:ext cx="95250" cy="1077913"/>
          </a:xfrm>
          <a:custGeom>
            <a:avLst/>
            <a:gdLst>
              <a:gd name="T0" fmla="*/ 95974 w 94890"/>
              <a:gd name="T1" fmla="*/ 0 h 1078302"/>
              <a:gd name="T2" fmla="*/ 0 w 94890"/>
              <a:gd name="T3" fmla="*/ 1077135 h 1078302"/>
              <a:gd name="T4" fmla="*/ 0 60000 65536"/>
              <a:gd name="T5" fmla="*/ 0 60000 65536"/>
              <a:gd name="T6" fmla="*/ 0 w 94890"/>
              <a:gd name="T7" fmla="*/ 0 h 1078302"/>
              <a:gd name="T8" fmla="*/ 94890 w 94890"/>
              <a:gd name="T9" fmla="*/ 1078302 h 10783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4890" h="1078302">
                <a:moveTo>
                  <a:pt x="94890" y="0"/>
                </a:moveTo>
                <a:lnTo>
                  <a:pt x="0" y="1078302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3" name="任意多边形 12"/>
          <p:cNvSpPr>
            <a:spLocks noChangeArrowheads="1"/>
          </p:cNvSpPr>
          <p:nvPr/>
        </p:nvSpPr>
        <p:spPr bwMode="auto">
          <a:xfrm>
            <a:off x="2386013" y="3379788"/>
            <a:ext cx="138112" cy="1198562"/>
          </a:xfrm>
          <a:custGeom>
            <a:avLst/>
            <a:gdLst>
              <a:gd name="T0" fmla="*/ 112362 w 138022"/>
              <a:gd name="T1" fmla="*/ 1197544 h 1199071"/>
              <a:gd name="T2" fmla="*/ 0 w 138022"/>
              <a:gd name="T3" fmla="*/ 1188930 h 1199071"/>
              <a:gd name="T4" fmla="*/ 138292 w 138022"/>
              <a:gd name="T5" fmla="*/ 0 h 1199071"/>
              <a:gd name="T6" fmla="*/ 0 60000 65536"/>
              <a:gd name="T7" fmla="*/ 0 60000 65536"/>
              <a:gd name="T8" fmla="*/ 0 60000 65536"/>
              <a:gd name="T9" fmla="*/ 0 w 138022"/>
              <a:gd name="T10" fmla="*/ 0 h 1199071"/>
              <a:gd name="T11" fmla="*/ 138022 w 138022"/>
              <a:gd name="T12" fmla="*/ 1199071 h 11990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22" h="1199071">
                <a:moveTo>
                  <a:pt x="112143" y="1199071"/>
                </a:moveTo>
                <a:lnTo>
                  <a:pt x="0" y="1190445"/>
                </a:lnTo>
                <a:lnTo>
                  <a:pt x="138022" y="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4" name="任意多边形 13"/>
          <p:cNvSpPr>
            <a:spLocks noChangeArrowheads="1"/>
          </p:cNvSpPr>
          <p:nvPr/>
        </p:nvSpPr>
        <p:spPr bwMode="auto">
          <a:xfrm>
            <a:off x="2514600" y="3387725"/>
            <a:ext cx="1544638" cy="180975"/>
          </a:xfrm>
          <a:custGeom>
            <a:avLst/>
            <a:gdLst>
              <a:gd name="T0" fmla="*/ 0 w 1544128"/>
              <a:gd name="T1" fmla="*/ 0 h 181155"/>
              <a:gd name="T2" fmla="*/ 1545658 w 1544128"/>
              <a:gd name="T3" fmla="*/ 180615 h 181155"/>
              <a:gd name="T4" fmla="*/ 0 60000 65536"/>
              <a:gd name="T5" fmla="*/ 0 60000 65536"/>
              <a:gd name="T6" fmla="*/ 0 w 1544128"/>
              <a:gd name="T7" fmla="*/ 0 h 181155"/>
              <a:gd name="T8" fmla="*/ 1544128 w 1544128"/>
              <a:gd name="T9" fmla="*/ 181155 h 1811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4128" h="181155">
                <a:moveTo>
                  <a:pt x="0" y="0"/>
                </a:moveTo>
                <a:lnTo>
                  <a:pt x="1544128" y="181155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5" name="任意多边形 14"/>
          <p:cNvSpPr>
            <a:spLocks noChangeArrowheads="1"/>
          </p:cNvSpPr>
          <p:nvPr/>
        </p:nvSpPr>
        <p:spPr bwMode="auto">
          <a:xfrm>
            <a:off x="2601913" y="3332163"/>
            <a:ext cx="100012" cy="61912"/>
          </a:xfrm>
          <a:custGeom>
            <a:avLst/>
            <a:gdLst>
              <a:gd name="T0" fmla="*/ 0 w 100013"/>
              <a:gd name="T1" fmla="*/ 63531 h 61118"/>
              <a:gd name="T2" fmla="*/ 28575 w 100013"/>
              <a:gd name="T3" fmla="*/ 9075 h 61118"/>
              <a:gd name="T4" fmla="*/ 100010 w 100013"/>
              <a:gd name="T5" fmla="*/ 9075 h 61118"/>
              <a:gd name="T6" fmla="*/ 0 60000 65536"/>
              <a:gd name="T7" fmla="*/ 0 60000 65536"/>
              <a:gd name="T8" fmla="*/ 0 60000 65536"/>
              <a:gd name="T9" fmla="*/ 0 w 100013"/>
              <a:gd name="T10" fmla="*/ 0 h 61118"/>
              <a:gd name="T11" fmla="*/ 100013 w 100013"/>
              <a:gd name="T12" fmla="*/ 61118 h 61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13" h="61118">
                <a:moveTo>
                  <a:pt x="0" y="61118"/>
                </a:moveTo>
                <a:cubicBezTo>
                  <a:pt x="5953" y="39290"/>
                  <a:pt x="11906" y="17462"/>
                  <a:pt x="28575" y="8731"/>
                </a:cubicBezTo>
                <a:cubicBezTo>
                  <a:pt x="45244" y="0"/>
                  <a:pt x="72628" y="4365"/>
                  <a:pt x="100013" y="8731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6" name="任意多边形 16"/>
          <p:cNvSpPr>
            <a:spLocks noChangeArrowheads="1"/>
          </p:cNvSpPr>
          <p:nvPr/>
        </p:nvSpPr>
        <p:spPr bwMode="auto">
          <a:xfrm>
            <a:off x="2635250" y="3335338"/>
            <a:ext cx="98425" cy="330200"/>
          </a:xfrm>
          <a:custGeom>
            <a:avLst/>
            <a:gdLst>
              <a:gd name="T0" fmla="*/ 33337 w 98424"/>
              <a:gd name="T1" fmla="*/ 1587 h 330200"/>
              <a:gd name="T2" fmla="*/ 90490 w 98424"/>
              <a:gd name="T3" fmla="*/ 25400 h 330200"/>
              <a:gd name="T4" fmla="*/ 80965 w 98424"/>
              <a:gd name="T5" fmla="*/ 153987 h 330200"/>
              <a:gd name="T6" fmla="*/ 52390 w 98424"/>
              <a:gd name="T7" fmla="*/ 296862 h 330200"/>
              <a:gd name="T8" fmla="*/ 0 w 98424"/>
              <a:gd name="T9" fmla="*/ 330200 h 330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424"/>
              <a:gd name="T16" fmla="*/ 0 h 330200"/>
              <a:gd name="T17" fmla="*/ 98424 w 98424"/>
              <a:gd name="T18" fmla="*/ 330200 h 330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424" h="330200">
                <a:moveTo>
                  <a:pt x="33337" y="1587"/>
                </a:moveTo>
                <a:cubicBezTo>
                  <a:pt x="57943" y="793"/>
                  <a:pt x="82550" y="0"/>
                  <a:pt x="90487" y="25400"/>
                </a:cubicBezTo>
                <a:cubicBezTo>
                  <a:pt x="98424" y="50800"/>
                  <a:pt x="87312" y="108743"/>
                  <a:pt x="80962" y="153987"/>
                </a:cubicBezTo>
                <a:cubicBezTo>
                  <a:pt x="74612" y="199231"/>
                  <a:pt x="65881" y="267493"/>
                  <a:pt x="52387" y="296862"/>
                </a:cubicBezTo>
                <a:cubicBezTo>
                  <a:pt x="38893" y="326231"/>
                  <a:pt x="19446" y="328215"/>
                  <a:pt x="0" y="33020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7" name="任意多边形 17"/>
          <p:cNvSpPr>
            <a:spLocks noChangeArrowheads="1"/>
          </p:cNvSpPr>
          <p:nvPr/>
        </p:nvSpPr>
        <p:spPr bwMode="auto">
          <a:xfrm>
            <a:off x="2600325" y="3441700"/>
            <a:ext cx="76200" cy="223838"/>
          </a:xfrm>
          <a:custGeom>
            <a:avLst/>
            <a:gdLst>
              <a:gd name="T0" fmla="*/ 55697 w 75406"/>
              <a:gd name="T1" fmla="*/ 223840 h 223837"/>
              <a:gd name="T2" fmla="*/ 6553 w 75406"/>
              <a:gd name="T3" fmla="*/ 195265 h 223837"/>
              <a:gd name="T4" fmla="*/ 16382 w 75406"/>
              <a:gd name="T5" fmla="*/ 66675 h 223837"/>
              <a:gd name="T6" fmla="*/ 31125 w 75406"/>
              <a:gd name="T7" fmla="*/ 14287 h 223837"/>
              <a:gd name="T8" fmla="*/ 60612 w 75406"/>
              <a:gd name="T9" fmla="*/ 0 h 223837"/>
              <a:gd name="T10" fmla="*/ 75356 w 75406"/>
              <a:gd name="T11" fmla="*/ 14287 h 223837"/>
              <a:gd name="T12" fmla="*/ 75356 w 75406"/>
              <a:gd name="T13" fmla="*/ 23812 h 2238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406"/>
              <a:gd name="T22" fmla="*/ 0 h 223837"/>
              <a:gd name="T23" fmla="*/ 75406 w 75406"/>
              <a:gd name="T24" fmla="*/ 223837 h 2238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406" h="223837">
                <a:moveTo>
                  <a:pt x="53975" y="223837"/>
                </a:moveTo>
                <a:cubicBezTo>
                  <a:pt x="33337" y="222646"/>
                  <a:pt x="12700" y="221456"/>
                  <a:pt x="6350" y="195262"/>
                </a:cubicBezTo>
                <a:cubicBezTo>
                  <a:pt x="0" y="169068"/>
                  <a:pt x="11906" y="96837"/>
                  <a:pt x="15875" y="66675"/>
                </a:cubicBezTo>
                <a:cubicBezTo>
                  <a:pt x="19844" y="36513"/>
                  <a:pt x="23018" y="25400"/>
                  <a:pt x="30162" y="14287"/>
                </a:cubicBezTo>
                <a:cubicBezTo>
                  <a:pt x="37306" y="3175"/>
                  <a:pt x="51593" y="0"/>
                  <a:pt x="58737" y="0"/>
                </a:cubicBezTo>
                <a:cubicBezTo>
                  <a:pt x="65881" y="0"/>
                  <a:pt x="70644" y="10318"/>
                  <a:pt x="73025" y="14287"/>
                </a:cubicBezTo>
                <a:cubicBezTo>
                  <a:pt x="75406" y="18256"/>
                  <a:pt x="74215" y="21034"/>
                  <a:pt x="73025" y="23812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8" name="任意多边形 18"/>
          <p:cNvSpPr>
            <a:spLocks noChangeArrowheads="1"/>
          </p:cNvSpPr>
          <p:nvPr/>
        </p:nvSpPr>
        <p:spPr bwMode="auto">
          <a:xfrm>
            <a:off x="2668588" y="3465513"/>
            <a:ext cx="9525" cy="100012"/>
          </a:xfrm>
          <a:custGeom>
            <a:avLst/>
            <a:gdLst>
              <a:gd name="T0" fmla="*/ 9525 w 9525"/>
              <a:gd name="T1" fmla="*/ 0 h 100012"/>
              <a:gd name="T2" fmla="*/ 0 w 9525"/>
              <a:gd name="T3" fmla="*/ 100012 h 100012"/>
              <a:gd name="T4" fmla="*/ 0 60000 65536"/>
              <a:gd name="T5" fmla="*/ 0 60000 65536"/>
              <a:gd name="T6" fmla="*/ 0 w 9525"/>
              <a:gd name="T7" fmla="*/ 0 h 100012"/>
              <a:gd name="T8" fmla="*/ 9525 w 9525"/>
              <a:gd name="T9" fmla="*/ 100012 h 1000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" h="100012">
                <a:moveTo>
                  <a:pt x="9525" y="0"/>
                </a:moveTo>
                <a:lnTo>
                  <a:pt x="0" y="100012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9" name="任意多边形 19"/>
          <p:cNvSpPr>
            <a:spLocks noChangeArrowheads="1"/>
          </p:cNvSpPr>
          <p:nvPr/>
        </p:nvSpPr>
        <p:spPr bwMode="auto">
          <a:xfrm>
            <a:off x="2614613" y="4829175"/>
            <a:ext cx="2044700" cy="965200"/>
          </a:xfrm>
          <a:custGeom>
            <a:avLst/>
            <a:gdLst>
              <a:gd name="T0" fmla="*/ 0 w 2044700"/>
              <a:gd name="T1" fmla="*/ 0 h 965200"/>
              <a:gd name="T2" fmla="*/ 120650 w 2044700"/>
              <a:gd name="T3" fmla="*/ 965200 h 965200"/>
              <a:gd name="T4" fmla="*/ 2044700 w 2044700"/>
              <a:gd name="T5" fmla="*/ 736600 h 965200"/>
              <a:gd name="T6" fmla="*/ 0 60000 65536"/>
              <a:gd name="T7" fmla="*/ 0 60000 65536"/>
              <a:gd name="T8" fmla="*/ 0 60000 65536"/>
              <a:gd name="T9" fmla="*/ 0 w 2044700"/>
              <a:gd name="T10" fmla="*/ 0 h 965200"/>
              <a:gd name="T11" fmla="*/ 2044700 w 2044700"/>
              <a:gd name="T12" fmla="*/ 965200 h 965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4700" h="965200">
                <a:moveTo>
                  <a:pt x="0" y="0"/>
                </a:moveTo>
                <a:lnTo>
                  <a:pt x="120650" y="965200"/>
                </a:lnTo>
                <a:lnTo>
                  <a:pt x="2044700" y="73660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0" name="任意多边形 20"/>
          <p:cNvSpPr>
            <a:spLocks noChangeArrowheads="1"/>
          </p:cNvSpPr>
          <p:nvPr/>
        </p:nvSpPr>
        <p:spPr bwMode="auto">
          <a:xfrm>
            <a:off x="4430713" y="4498975"/>
            <a:ext cx="228600" cy="1073150"/>
          </a:xfrm>
          <a:custGeom>
            <a:avLst/>
            <a:gdLst>
              <a:gd name="T0" fmla="*/ 0 w 228600"/>
              <a:gd name="T1" fmla="*/ 19050 h 1073150"/>
              <a:gd name="T2" fmla="*/ 95250 w 228600"/>
              <a:gd name="T3" fmla="*/ 0 h 1073150"/>
              <a:gd name="T4" fmla="*/ 228600 w 228600"/>
              <a:gd name="T5" fmla="*/ 1073150 h 1073150"/>
              <a:gd name="T6" fmla="*/ 0 60000 65536"/>
              <a:gd name="T7" fmla="*/ 0 60000 65536"/>
              <a:gd name="T8" fmla="*/ 0 60000 65536"/>
              <a:gd name="T9" fmla="*/ 0 w 228600"/>
              <a:gd name="T10" fmla="*/ 0 h 1073150"/>
              <a:gd name="T11" fmla="*/ 228600 w 228600"/>
              <a:gd name="T12" fmla="*/ 1073150 h 10731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600" h="1073150">
                <a:moveTo>
                  <a:pt x="0" y="19050"/>
                </a:moveTo>
                <a:lnTo>
                  <a:pt x="95250" y="0"/>
                </a:lnTo>
                <a:lnTo>
                  <a:pt x="228600" y="107315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2417763" y="3984625"/>
            <a:ext cx="241300" cy="1193800"/>
            <a:chOff x="0" y="0"/>
            <a:chExt cx="241300" cy="1193800"/>
          </a:xfrm>
        </p:grpSpPr>
        <p:sp>
          <p:nvSpPr>
            <p:cNvPr id="5" name="任意多边形 21"/>
            <p:cNvSpPr>
              <a:spLocks noChangeArrowheads="1"/>
            </p:cNvSpPr>
            <p:nvPr/>
          </p:nvSpPr>
          <p:spPr bwMode="auto">
            <a:xfrm>
              <a:off x="88900" y="825500"/>
              <a:ext cx="152400" cy="368300"/>
            </a:xfrm>
            <a:custGeom>
              <a:avLst/>
              <a:gdLst>
                <a:gd name="T0" fmla="*/ 152400 w 152400"/>
                <a:gd name="T1" fmla="*/ 355600 h 368300"/>
                <a:gd name="T2" fmla="*/ 38100 w 152400"/>
                <a:gd name="T3" fmla="*/ 368300 h 368300"/>
                <a:gd name="T4" fmla="*/ 0 w 152400"/>
                <a:gd name="T5" fmla="*/ 0 h 368300"/>
                <a:gd name="T6" fmla="*/ 0 60000 65536"/>
                <a:gd name="T7" fmla="*/ 0 60000 65536"/>
                <a:gd name="T8" fmla="*/ 0 60000 65536"/>
                <a:gd name="T9" fmla="*/ 0 w 152400"/>
                <a:gd name="T10" fmla="*/ 0 h 368300"/>
                <a:gd name="T11" fmla="*/ 152400 w 152400"/>
                <a:gd name="T12" fmla="*/ 368300 h 368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400" h="368300">
                  <a:moveTo>
                    <a:pt x="152400" y="355600"/>
                  </a:moveTo>
                  <a:lnTo>
                    <a:pt x="38100" y="36830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任意多边形 22"/>
            <p:cNvSpPr>
              <a:spLocks noChangeArrowheads="1"/>
            </p:cNvSpPr>
            <p:nvPr/>
          </p:nvSpPr>
          <p:spPr bwMode="auto">
            <a:xfrm>
              <a:off x="0" y="0"/>
              <a:ext cx="44450" cy="158750"/>
            </a:xfrm>
            <a:custGeom>
              <a:avLst/>
              <a:gdLst>
                <a:gd name="T0" fmla="*/ 12700 w 44450"/>
                <a:gd name="T1" fmla="*/ 158750 h 158750"/>
                <a:gd name="T2" fmla="*/ 0 w 44450"/>
                <a:gd name="T3" fmla="*/ 0 h 158750"/>
                <a:gd name="T4" fmla="*/ 44450 w 44450"/>
                <a:gd name="T5" fmla="*/ 0 h 158750"/>
                <a:gd name="T6" fmla="*/ 0 60000 65536"/>
                <a:gd name="T7" fmla="*/ 0 60000 65536"/>
                <a:gd name="T8" fmla="*/ 0 60000 65536"/>
                <a:gd name="T9" fmla="*/ 0 w 44450"/>
                <a:gd name="T10" fmla="*/ 0 h 158750"/>
                <a:gd name="T11" fmla="*/ 44450 w 44450"/>
                <a:gd name="T12" fmla="*/ 158750 h 1587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450" h="158750">
                  <a:moveTo>
                    <a:pt x="12700" y="158750"/>
                  </a:moveTo>
                  <a:lnTo>
                    <a:pt x="0" y="0"/>
                  </a:lnTo>
                  <a:lnTo>
                    <a:pt x="44450" y="0"/>
                  </a:lnTo>
                </a:path>
              </a:pathLst>
            </a:custGeom>
            <a:noFill/>
            <a:ln w="952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5624" name="任意多边形 23"/>
          <p:cNvSpPr>
            <a:spLocks noChangeArrowheads="1"/>
          </p:cNvSpPr>
          <p:nvPr/>
        </p:nvSpPr>
        <p:spPr bwMode="auto">
          <a:xfrm>
            <a:off x="4068763" y="2108200"/>
            <a:ext cx="0" cy="1752600"/>
          </a:xfrm>
          <a:custGeom>
            <a:avLst/>
            <a:gdLst>
              <a:gd name="T0" fmla="*/ 1752600 h 1752600"/>
              <a:gd name="T1" fmla="*/ 0 h 1752600"/>
              <a:gd name="T2" fmla="*/ 9525 h 1752600"/>
              <a:gd name="T3" fmla="*/ 0 60000 65536"/>
              <a:gd name="T4" fmla="*/ 0 60000 65536"/>
              <a:gd name="T5" fmla="*/ 0 60000 65536"/>
              <a:gd name="T6" fmla="*/ 0 h 1752600"/>
              <a:gd name="T7" fmla="*/ 1752600 h 1752600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T6" r="0" b="T7"/>
            <a:pathLst>
              <a:path h="1752600">
                <a:moveTo>
                  <a:pt x="0" y="1752600"/>
                </a:moveTo>
                <a:lnTo>
                  <a:pt x="0" y="0"/>
                </a:lnTo>
                <a:lnTo>
                  <a:pt x="0" y="9525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5" name="任意多边形 24"/>
          <p:cNvSpPr>
            <a:spLocks noChangeArrowheads="1"/>
          </p:cNvSpPr>
          <p:nvPr/>
        </p:nvSpPr>
        <p:spPr bwMode="auto">
          <a:xfrm>
            <a:off x="4068763" y="5641975"/>
            <a:ext cx="0" cy="428625"/>
          </a:xfrm>
          <a:custGeom>
            <a:avLst/>
            <a:gdLst>
              <a:gd name="T0" fmla="*/ 0 h 428625"/>
              <a:gd name="T1" fmla="*/ 428625 h 428625"/>
              <a:gd name="T2" fmla="*/ 0 60000 65536"/>
              <a:gd name="T3" fmla="*/ 0 60000 65536"/>
              <a:gd name="T4" fmla="*/ 0 h 428625"/>
              <a:gd name="T5" fmla="*/ 428625 h 42862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28625">
                <a:moveTo>
                  <a:pt x="0" y="0"/>
                </a:moveTo>
                <a:lnTo>
                  <a:pt x="0" y="428625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6" name="任意多边形 28"/>
          <p:cNvSpPr>
            <a:spLocks noChangeArrowheads="1"/>
          </p:cNvSpPr>
          <p:nvPr/>
        </p:nvSpPr>
        <p:spPr bwMode="auto">
          <a:xfrm>
            <a:off x="4068763" y="2108200"/>
            <a:ext cx="3028950" cy="0"/>
          </a:xfrm>
          <a:custGeom>
            <a:avLst/>
            <a:gdLst>
              <a:gd name="T0" fmla="*/ 0 w 3028950"/>
              <a:gd name="T1" fmla="*/ 3028950 w 3028950"/>
              <a:gd name="T2" fmla="*/ 0 60000 65536"/>
              <a:gd name="T3" fmla="*/ 0 60000 65536"/>
              <a:gd name="T4" fmla="*/ 0 w 3028950"/>
              <a:gd name="T5" fmla="*/ 3028950 w 30289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028950">
                <a:moveTo>
                  <a:pt x="0" y="0"/>
                </a:moveTo>
                <a:lnTo>
                  <a:pt x="3028950" y="0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7" name="任意多边形 29"/>
          <p:cNvSpPr>
            <a:spLocks noChangeArrowheads="1"/>
          </p:cNvSpPr>
          <p:nvPr/>
        </p:nvSpPr>
        <p:spPr bwMode="auto">
          <a:xfrm>
            <a:off x="4059238" y="6061075"/>
            <a:ext cx="2428875" cy="9525"/>
          </a:xfrm>
          <a:custGeom>
            <a:avLst/>
            <a:gdLst>
              <a:gd name="T0" fmla="*/ 0 w 2428875"/>
              <a:gd name="T1" fmla="*/ 0 h 9525"/>
              <a:gd name="T2" fmla="*/ 2428875 w 2428875"/>
              <a:gd name="T3" fmla="*/ 9525 h 9525"/>
              <a:gd name="T4" fmla="*/ 0 60000 65536"/>
              <a:gd name="T5" fmla="*/ 0 60000 65536"/>
              <a:gd name="T6" fmla="*/ 0 w 2428875"/>
              <a:gd name="T7" fmla="*/ 0 h 9525"/>
              <a:gd name="T8" fmla="*/ 2428875 w 2428875"/>
              <a:gd name="T9" fmla="*/ 9525 h 9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28875" h="9525">
                <a:moveTo>
                  <a:pt x="0" y="0"/>
                </a:moveTo>
                <a:lnTo>
                  <a:pt x="2428875" y="9525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8" name="任意多边形 30"/>
          <p:cNvSpPr>
            <a:spLocks noChangeArrowheads="1"/>
          </p:cNvSpPr>
          <p:nvPr/>
        </p:nvSpPr>
        <p:spPr bwMode="auto">
          <a:xfrm>
            <a:off x="7092950" y="2098675"/>
            <a:ext cx="0" cy="1971675"/>
          </a:xfrm>
          <a:custGeom>
            <a:avLst/>
            <a:gdLst>
              <a:gd name="T0" fmla="*/ 0 h 1971675"/>
              <a:gd name="T1" fmla="*/ 1971675 h 1971675"/>
              <a:gd name="T2" fmla="*/ 0 60000 65536"/>
              <a:gd name="T3" fmla="*/ 0 60000 65536"/>
              <a:gd name="T4" fmla="*/ 0 h 1971675"/>
              <a:gd name="T5" fmla="*/ 1971675 h 197167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971675">
                <a:moveTo>
                  <a:pt x="0" y="0"/>
                </a:moveTo>
                <a:lnTo>
                  <a:pt x="0" y="1971675"/>
                </a:ln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29" name="任意多边形 31"/>
          <p:cNvSpPr>
            <a:spLocks noChangeArrowheads="1"/>
          </p:cNvSpPr>
          <p:nvPr/>
        </p:nvSpPr>
        <p:spPr bwMode="auto">
          <a:xfrm>
            <a:off x="3949700" y="6226175"/>
            <a:ext cx="2571750" cy="285750"/>
          </a:xfrm>
          <a:custGeom>
            <a:avLst/>
            <a:gdLst>
              <a:gd name="T0" fmla="*/ 2571750 w 2571750"/>
              <a:gd name="T1" fmla="*/ 0 h 285750"/>
              <a:gd name="T2" fmla="*/ 0 w 2571750"/>
              <a:gd name="T3" fmla="*/ 285750 h 285750"/>
              <a:gd name="T4" fmla="*/ 0 60000 65536"/>
              <a:gd name="T5" fmla="*/ 0 60000 65536"/>
              <a:gd name="T6" fmla="*/ 0 w 2571750"/>
              <a:gd name="T7" fmla="*/ 0 h 285750"/>
              <a:gd name="T8" fmla="*/ 2571750 w 2571750"/>
              <a:gd name="T9" fmla="*/ 285750 h 285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71750" h="285750">
                <a:moveTo>
                  <a:pt x="2571750" y="0"/>
                </a:moveTo>
                <a:lnTo>
                  <a:pt x="0" y="28575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30" name="任意多边形 32"/>
          <p:cNvSpPr>
            <a:spLocks noChangeArrowheads="1"/>
          </p:cNvSpPr>
          <p:nvPr/>
        </p:nvSpPr>
        <p:spPr bwMode="auto">
          <a:xfrm>
            <a:off x="3563938" y="2546350"/>
            <a:ext cx="485775" cy="38100"/>
          </a:xfrm>
          <a:custGeom>
            <a:avLst/>
            <a:gdLst>
              <a:gd name="T0" fmla="*/ 485775 w 485775"/>
              <a:gd name="T1" fmla="*/ 0 h 38100"/>
              <a:gd name="T2" fmla="*/ 0 w 485775"/>
              <a:gd name="T3" fmla="*/ 38100 h 38100"/>
              <a:gd name="T4" fmla="*/ 0 60000 65536"/>
              <a:gd name="T5" fmla="*/ 0 60000 65536"/>
              <a:gd name="T6" fmla="*/ 0 w 485775"/>
              <a:gd name="T7" fmla="*/ 0 h 38100"/>
              <a:gd name="T8" fmla="*/ 485775 w 485775"/>
              <a:gd name="T9" fmla="*/ 38100 h 38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5775" h="38100">
                <a:moveTo>
                  <a:pt x="485775" y="0"/>
                </a:moveTo>
                <a:lnTo>
                  <a:pt x="0" y="3810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31" name="任意多边形 33"/>
          <p:cNvSpPr>
            <a:spLocks noChangeArrowheads="1"/>
          </p:cNvSpPr>
          <p:nvPr/>
        </p:nvSpPr>
        <p:spPr bwMode="auto">
          <a:xfrm>
            <a:off x="3875088" y="5651500"/>
            <a:ext cx="85725" cy="866775"/>
          </a:xfrm>
          <a:custGeom>
            <a:avLst/>
            <a:gdLst>
              <a:gd name="T0" fmla="*/ 85725 w 85725"/>
              <a:gd name="T1" fmla="*/ 866775 h 866775"/>
              <a:gd name="T2" fmla="*/ 0 w 85725"/>
              <a:gd name="T3" fmla="*/ 0 h 866775"/>
              <a:gd name="T4" fmla="*/ 0 60000 65536"/>
              <a:gd name="T5" fmla="*/ 0 60000 65536"/>
              <a:gd name="T6" fmla="*/ 0 w 85725"/>
              <a:gd name="T7" fmla="*/ 0 h 866775"/>
              <a:gd name="T8" fmla="*/ 85725 w 85725"/>
              <a:gd name="T9" fmla="*/ 866775 h 866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725" h="866775">
                <a:moveTo>
                  <a:pt x="85725" y="866775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32" name="任意多边形 34"/>
          <p:cNvSpPr>
            <a:spLocks noChangeArrowheads="1"/>
          </p:cNvSpPr>
          <p:nvPr/>
        </p:nvSpPr>
        <p:spPr bwMode="auto">
          <a:xfrm>
            <a:off x="3560763" y="2584450"/>
            <a:ext cx="95250" cy="933450"/>
          </a:xfrm>
          <a:custGeom>
            <a:avLst/>
            <a:gdLst>
              <a:gd name="T0" fmla="*/ 95250 w 95250"/>
              <a:gd name="T1" fmla="*/ 933450 h 933450"/>
              <a:gd name="T2" fmla="*/ 0 w 95250"/>
              <a:gd name="T3" fmla="*/ 0 h 933450"/>
              <a:gd name="T4" fmla="*/ 0 60000 65536"/>
              <a:gd name="T5" fmla="*/ 0 60000 65536"/>
              <a:gd name="T6" fmla="*/ 0 w 95250"/>
              <a:gd name="T7" fmla="*/ 0 h 933450"/>
              <a:gd name="T8" fmla="*/ 95250 w 95250"/>
              <a:gd name="T9" fmla="*/ 933450 h 933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50" h="933450">
                <a:moveTo>
                  <a:pt x="95250" y="93345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33" name="任意多边形 38"/>
          <p:cNvSpPr>
            <a:spLocks noChangeArrowheads="1"/>
          </p:cNvSpPr>
          <p:nvPr/>
        </p:nvSpPr>
        <p:spPr bwMode="auto">
          <a:xfrm>
            <a:off x="-141288" y="-84138"/>
            <a:ext cx="3455988" cy="2373313"/>
          </a:xfrm>
          <a:custGeom>
            <a:avLst/>
            <a:gdLst>
              <a:gd name="T0" fmla="*/ 0 w 2743200"/>
              <a:gd name="T1" fmla="*/ 3771150 h 1883392"/>
              <a:gd name="T2" fmla="*/ 5487836 w 2743200"/>
              <a:gd name="T3" fmla="*/ 2076864 h 1883392"/>
              <a:gd name="T4" fmla="*/ 4914479 w 2743200"/>
              <a:gd name="T5" fmla="*/ 54654 h 1883392"/>
              <a:gd name="T6" fmla="*/ 136515 w 2743200"/>
              <a:gd name="T7" fmla="*/ 0 h 1883392"/>
              <a:gd name="T8" fmla="*/ 0 w 2743200"/>
              <a:gd name="T9" fmla="*/ 3771150 h 1883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3200"/>
              <a:gd name="T16" fmla="*/ 0 h 1883392"/>
              <a:gd name="T17" fmla="*/ 2743200 w 2743200"/>
              <a:gd name="T18" fmla="*/ 1883392 h 1883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3200" h="1883392">
                <a:moveTo>
                  <a:pt x="0" y="1883392"/>
                </a:moveTo>
                <a:lnTo>
                  <a:pt x="2743200" y="1037230"/>
                </a:lnTo>
                <a:lnTo>
                  <a:pt x="2456597" y="27296"/>
                </a:lnTo>
                <a:lnTo>
                  <a:pt x="68239" y="0"/>
                </a:lnTo>
                <a:lnTo>
                  <a:pt x="0" y="18833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35" name="TextBox 35"/>
          <p:cNvSpPr txBox="1">
            <a:spLocks noChangeArrowheads="1"/>
          </p:cNvSpPr>
          <p:nvPr/>
        </p:nvSpPr>
        <p:spPr bwMode="auto">
          <a:xfrm rot="-1020000">
            <a:off x="895350" y="815975"/>
            <a:ext cx="321468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0079C5"/>
                </a:solidFill>
                <a:latin typeface="Arial Black" panose="020B0A04020102020204" pitchFamily="34" charset="0"/>
              </a:rPr>
              <a:t>改变生活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36" name="TextBox 36"/>
          <p:cNvSpPr txBox="1">
            <a:spLocks noChangeArrowheads="1"/>
          </p:cNvSpPr>
          <p:nvPr/>
        </p:nvSpPr>
        <p:spPr bwMode="auto">
          <a:xfrm rot="-1020000">
            <a:off x="828675" y="44450"/>
            <a:ext cx="3498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rgbClr val="0079C5"/>
                </a:solidFill>
                <a:latin typeface="Arial Black" panose="020B0A04020102020204" pitchFamily="34" charset="0"/>
              </a:rPr>
              <a:t>创意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37" name="TextBox 39"/>
          <p:cNvSpPr txBox="1">
            <a:spLocks noChangeArrowheads="1"/>
          </p:cNvSpPr>
          <p:nvPr/>
        </p:nvSpPr>
        <p:spPr bwMode="auto">
          <a:xfrm rot="-396185">
            <a:off x="2448368" y="4031432"/>
            <a:ext cx="20272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外出旅行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4489450" y="2470150"/>
            <a:ext cx="2171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 rot="-1020000">
            <a:off x="6550025" y="4903788"/>
            <a:ext cx="2424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From重案六组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-396185">
            <a:off x="2665687" y="4986006"/>
            <a:ext cx="20272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服务系统</a:t>
            </a:r>
            <a:endParaRPr lang="en-US" altLang="zh-CN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5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14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37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2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47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4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9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61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64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3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67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9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74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79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4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89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4" grpId="0" animBg="1"/>
      <p:bldP spid="25625" grpId="0" animBg="1"/>
      <p:bldP spid="25626" grpId="0" animBg="1"/>
      <p:bldP spid="25627" grpId="0" animBg="1"/>
      <p:bldP spid="25628" grpId="0" animBg="1"/>
      <p:bldP spid="25629" grpId="0" animBg="1"/>
      <p:bldP spid="25630" grpId="0" animBg="1"/>
      <p:bldP spid="25631" grpId="0" animBg="1"/>
      <p:bldP spid="25632" grpId="0" animBg="1"/>
      <p:bldP spid="25633" grpId="0" animBg="1"/>
      <p:bldP spid="25635" grpId="0" autoUpdateAnimBg="0"/>
      <p:bldP spid="25636" grpId="0" autoUpdateAnimBg="0"/>
      <p:bldP spid="25637" grpId="0" autoUpdateAnimBg="0"/>
      <p:bldP spid="25638" grpId="0" bldLvl="0" autoUpdateAnimBg="0"/>
      <p:bldP spid="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"/>
          <p:cNvSpPr>
            <a:spLocks noChangeArrowheads="1"/>
          </p:cNvSpPr>
          <p:nvPr/>
        </p:nvSpPr>
        <p:spPr bwMode="auto">
          <a:xfrm rot="-839791">
            <a:off x="4373563" y="2952750"/>
            <a:ext cx="4154487" cy="3236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099" name="圆角矩形 7"/>
          <p:cNvSpPr>
            <a:spLocks noChangeArrowheads="1"/>
          </p:cNvSpPr>
          <p:nvPr/>
        </p:nvSpPr>
        <p:spPr bwMode="auto">
          <a:xfrm rot="-839791">
            <a:off x="4997450" y="3808413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79C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0" name="TextBox 8"/>
          <p:cNvSpPr txBox="1">
            <a:spLocks noChangeArrowheads="1"/>
          </p:cNvSpPr>
          <p:nvPr/>
        </p:nvSpPr>
        <p:spPr bwMode="auto">
          <a:xfrm rot="-839791">
            <a:off x="5065713" y="3794125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9C5"/>
                </a:solidFill>
              </a:rPr>
              <a:t>0000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00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00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00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00</a:t>
            </a:r>
            <a:endParaRPr lang="zh-CN" altLang="en-US" sz="1800">
              <a:solidFill>
                <a:srgbClr val="0079C5"/>
              </a:solidFill>
            </a:endParaRPr>
          </a:p>
        </p:txBody>
      </p:sp>
      <p:sp>
        <p:nvSpPr>
          <p:cNvPr id="4101" name="任意多边形 11"/>
          <p:cNvSpPr>
            <a:spLocks/>
          </p:cNvSpPr>
          <p:nvPr/>
        </p:nvSpPr>
        <p:spPr bwMode="auto">
          <a:xfrm rot="-839791">
            <a:off x="4875213" y="5567363"/>
            <a:ext cx="3825875" cy="0"/>
          </a:xfrm>
          <a:custGeom>
            <a:avLst/>
            <a:gdLst>
              <a:gd name="T0" fmla="*/ 0 w 3825849"/>
              <a:gd name="T1" fmla="*/ 3825901 w 3825849"/>
              <a:gd name="T2" fmla="*/ 0 60000 65536"/>
              <a:gd name="T3" fmla="*/ 0 60000 65536"/>
              <a:gd name="T4" fmla="*/ 0 w 3825849"/>
              <a:gd name="T5" fmla="*/ 3825849 w 3825849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rgbClr val="0079C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4522788" y="4649788"/>
            <a:ext cx="3883025" cy="415925"/>
            <a:chOff x="0" y="0"/>
            <a:chExt cx="3882950" cy="415869"/>
          </a:xfrm>
        </p:grpSpPr>
        <p:sp>
          <p:nvSpPr>
            <p:cNvPr id="2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79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拍摄场次</a:t>
              </a:r>
            </a:p>
          </p:txBody>
        </p:sp>
        <p:sp>
          <p:nvSpPr>
            <p:cNvPr id="4137" name="任意多边形 13"/>
            <p:cNvSpPr>
              <a:spLocks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0 h 14285"/>
                <a:gd name="T2" fmla="*/ 2205896 w 3825849"/>
                <a:gd name="T3" fmla="*/ 0 h 14285"/>
                <a:gd name="T4" fmla="*/ 0 60000 65536"/>
                <a:gd name="T5" fmla="*/ 0 60000 65536"/>
                <a:gd name="T6" fmla="*/ 0 w 3825849"/>
                <a:gd name="T7" fmla="*/ 0 h 14285"/>
                <a:gd name="T8" fmla="*/ 3825849 w 3825849"/>
                <a:gd name="T9" fmla="*/ 14285 h 14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solidFill>
                <a:srgbClr val="0079C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4621213" y="4986338"/>
            <a:ext cx="3881437" cy="450850"/>
            <a:chOff x="0" y="0"/>
            <a:chExt cx="3881932" cy="449564"/>
          </a:xfrm>
        </p:grpSpPr>
        <p:sp>
          <p:nvSpPr>
            <p:cNvPr id="3" name="任意多边形 12"/>
            <p:cNvSpPr>
              <a:spLocks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0 h 49072"/>
                <a:gd name="T2" fmla="*/ 2206543 w 3825849"/>
                <a:gd name="T3" fmla="*/ 0 h 49072"/>
                <a:gd name="T4" fmla="*/ 0 60000 65536"/>
                <a:gd name="T5" fmla="*/ 0 60000 65536"/>
                <a:gd name="T6" fmla="*/ 0 w 3825849"/>
                <a:gd name="T7" fmla="*/ 0 h 49072"/>
                <a:gd name="T8" fmla="*/ 3825849 w 3825849"/>
                <a:gd name="T9" fmla="*/ 49072 h 490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solidFill>
                <a:srgbClr val="0079C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79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执行导演</a:t>
              </a:r>
            </a:p>
          </p:txBody>
        </p:sp>
      </p:grpSp>
      <p:grpSp>
        <p:nvGrpSpPr>
          <p:cNvPr id="4108" name="Group 12"/>
          <p:cNvGrpSpPr>
            <a:grpSpLocks/>
          </p:cNvGrpSpPr>
          <p:nvPr/>
        </p:nvGrpSpPr>
        <p:grpSpPr bwMode="auto">
          <a:xfrm>
            <a:off x="4721225" y="5337175"/>
            <a:ext cx="3879850" cy="457200"/>
            <a:chOff x="0" y="0"/>
            <a:chExt cx="3880368" cy="457331"/>
          </a:xfrm>
        </p:grpSpPr>
        <p:sp>
          <p:nvSpPr>
            <p:cNvPr id="5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79C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后期制作</a:t>
              </a:r>
            </a:p>
          </p:txBody>
        </p:sp>
        <p:sp>
          <p:nvSpPr>
            <p:cNvPr id="6" name="任意多边形 15"/>
            <p:cNvSpPr>
              <a:spLocks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0 h 49227"/>
                <a:gd name="T2" fmla="*/ 2206571 w 3825849"/>
                <a:gd name="T3" fmla="*/ 0 h 49227"/>
                <a:gd name="T4" fmla="*/ 0 60000 65536"/>
                <a:gd name="T5" fmla="*/ 0 60000 65536"/>
                <a:gd name="T6" fmla="*/ 0 w 3825849"/>
                <a:gd name="T7" fmla="*/ 0 h 49227"/>
                <a:gd name="T8" fmla="*/ 3825849 w 3825849"/>
                <a:gd name="T9" fmla="*/ 49227 h 492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solidFill>
                <a:srgbClr val="0079C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111" name="TextBox 16"/>
          <p:cNvSpPr txBox="1">
            <a:spLocks noChangeArrowheads="1"/>
          </p:cNvSpPr>
          <p:nvPr/>
        </p:nvSpPr>
        <p:spPr bwMode="auto">
          <a:xfrm rot="-839791">
            <a:off x="4937125" y="5810250"/>
            <a:ext cx="2008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  <a:r>
              <a:rPr lang="en-US" altLang="zh-CN" sz="1400" dirty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smtClean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2014.11.1</a:t>
            </a:r>
            <a:endParaRPr lang="zh-CN" altLang="en-US" sz="1400" dirty="0">
              <a:solidFill>
                <a:srgbClr val="0079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 rot="-839791">
            <a:off x="6838950" y="5367338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片长</a:t>
            </a:r>
            <a:r>
              <a:rPr lang="en-US" altLang="zh-CN" sz="140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:4”53’</a:t>
            </a:r>
            <a:endParaRPr lang="zh-CN" altLang="en-US" sz="1400">
              <a:solidFill>
                <a:srgbClr val="0079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4100513" y="2562225"/>
            <a:ext cx="4049712" cy="1420813"/>
            <a:chOff x="0" y="0"/>
            <a:chExt cx="4050563" cy="1420898"/>
          </a:xfrm>
        </p:grpSpPr>
        <p:sp>
          <p:nvSpPr>
            <p:cNvPr id="4126" name="平行四边形 18"/>
            <p:cNvSpPr>
              <a:spLocks noChangeArrowheads="1"/>
            </p:cNvSpPr>
            <p:nvPr/>
          </p:nvSpPr>
          <p:spPr bwMode="auto">
            <a:xfrm rot="-839791">
              <a:off x="3407491" y="0"/>
              <a:ext cx="643072" cy="571534"/>
            </a:xfrm>
            <a:prstGeom prst="parallelogram">
              <a:avLst>
                <a:gd name="adj" fmla="val 48038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27" name="平行四边形 19"/>
            <p:cNvSpPr>
              <a:spLocks noChangeArrowheads="1"/>
            </p:cNvSpPr>
            <p:nvPr/>
          </p:nvSpPr>
          <p:spPr bwMode="auto">
            <a:xfrm rot="-839791">
              <a:off x="2723134" y="176224"/>
              <a:ext cx="643073" cy="571534"/>
            </a:xfrm>
            <a:prstGeom prst="parallelogram">
              <a:avLst>
                <a:gd name="adj" fmla="val 48039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28" name="平行四边形 20"/>
            <p:cNvSpPr>
              <a:spLocks noChangeArrowheads="1"/>
            </p:cNvSpPr>
            <p:nvPr/>
          </p:nvSpPr>
          <p:spPr bwMode="auto">
            <a:xfrm rot="-839791">
              <a:off x="2034014" y="347684"/>
              <a:ext cx="643073" cy="571534"/>
            </a:xfrm>
            <a:prstGeom prst="parallelogram">
              <a:avLst>
                <a:gd name="adj" fmla="val 48039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129" name="平行四边形 21"/>
            <p:cNvSpPr>
              <a:spLocks noChangeArrowheads="1"/>
            </p:cNvSpPr>
            <p:nvPr/>
          </p:nvSpPr>
          <p:spPr bwMode="auto">
            <a:xfrm rot="-839791">
              <a:off x="1357597" y="514381"/>
              <a:ext cx="643073" cy="571534"/>
            </a:xfrm>
            <a:prstGeom prst="parallelogram">
              <a:avLst>
                <a:gd name="adj" fmla="val 48039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7" name="平行四边形 22"/>
            <p:cNvSpPr>
              <a:spLocks noChangeArrowheads="1"/>
            </p:cNvSpPr>
            <p:nvPr/>
          </p:nvSpPr>
          <p:spPr bwMode="auto">
            <a:xfrm rot="-839791">
              <a:off x="0" y="849364"/>
              <a:ext cx="643072" cy="571534"/>
            </a:xfrm>
            <a:prstGeom prst="parallelogram">
              <a:avLst>
                <a:gd name="adj" fmla="val 48038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" name="平行四边形 23"/>
            <p:cNvSpPr>
              <a:spLocks noChangeArrowheads="1"/>
            </p:cNvSpPr>
            <p:nvPr/>
          </p:nvSpPr>
          <p:spPr bwMode="auto">
            <a:xfrm rot="-839791">
              <a:off x="674829" y="687429"/>
              <a:ext cx="643073" cy="571534"/>
            </a:xfrm>
            <a:prstGeom prst="parallelogram">
              <a:avLst>
                <a:gd name="adj" fmla="val 48039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120" name="Group 24"/>
          <p:cNvGrpSpPr>
            <a:grpSpLocks/>
          </p:cNvGrpSpPr>
          <p:nvPr/>
        </p:nvGrpSpPr>
        <p:grpSpPr bwMode="auto">
          <a:xfrm rot="-1740000">
            <a:off x="-107950" y="2932113"/>
            <a:ext cx="8308975" cy="1149350"/>
            <a:chOff x="0" y="0"/>
            <a:chExt cx="8312667" cy="1149970"/>
          </a:xfrm>
        </p:grpSpPr>
        <p:grpSp>
          <p:nvGrpSpPr>
            <p:cNvPr id="4117" name="Group 25"/>
            <p:cNvGrpSpPr>
              <a:grpSpLocks/>
            </p:cNvGrpSpPr>
            <p:nvPr/>
          </p:nvGrpSpPr>
          <p:grpSpPr bwMode="auto">
            <a:xfrm>
              <a:off x="4155855" y="0"/>
              <a:ext cx="4156812" cy="573300"/>
              <a:chOff x="0" y="0"/>
              <a:chExt cx="4156812" cy="573300"/>
            </a:xfrm>
          </p:grpSpPr>
          <p:sp>
            <p:nvSpPr>
              <p:cNvPr id="4119" name="矩形 31"/>
              <p:cNvSpPr>
                <a:spLocks noChangeArrowheads="1"/>
              </p:cNvSpPr>
              <p:nvPr/>
            </p:nvSpPr>
            <p:spPr bwMode="auto">
              <a:xfrm>
                <a:off x="2871" y="-3555"/>
                <a:ext cx="4153159" cy="5718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平行四边形 38"/>
              <p:cNvSpPr>
                <a:spLocks noChangeArrowheads="1"/>
              </p:cNvSpPr>
              <p:nvPr/>
            </p:nvSpPr>
            <p:spPr bwMode="auto">
              <a:xfrm rot="10800000" flipH="1">
                <a:off x="454" y="-1184"/>
                <a:ext cx="642978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1" name="平行四边形 41"/>
              <p:cNvSpPr>
                <a:spLocks noChangeArrowheads="1"/>
              </p:cNvSpPr>
              <p:nvPr/>
            </p:nvSpPr>
            <p:spPr bwMode="auto">
              <a:xfrm rot="10800000" flipH="1">
                <a:off x="3507554" y="-1674"/>
                <a:ext cx="641390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2" name="平行四边形 42"/>
              <p:cNvSpPr>
                <a:spLocks noChangeArrowheads="1"/>
              </p:cNvSpPr>
              <p:nvPr/>
            </p:nvSpPr>
            <p:spPr bwMode="auto">
              <a:xfrm rot="10800000" flipH="1">
                <a:off x="2094045" y="-2409"/>
                <a:ext cx="642977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3" name="平行四边形 43"/>
              <p:cNvSpPr>
                <a:spLocks noChangeArrowheads="1"/>
              </p:cNvSpPr>
              <p:nvPr/>
            </p:nvSpPr>
            <p:spPr bwMode="auto">
              <a:xfrm rot="10800000" flipH="1">
                <a:off x="1400448" y="-2057"/>
                <a:ext cx="642977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4" name="平行四边形 44"/>
              <p:cNvSpPr>
                <a:spLocks noChangeArrowheads="1"/>
              </p:cNvSpPr>
              <p:nvPr/>
            </p:nvSpPr>
            <p:spPr bwMode="auto">
              <a:xfrm rot="10800000" flipH="1">
                <a:off x="2801829" y="-2158"/>
                <a:ext cx="642977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125" name="平行四边形 45"/>
              <p:cNvSpPr>
                <a:spLocks noChangeArrowheads="1"/>
              </p:cNvSpPr>
              <p:nvPr/>
            </p:nvSpPr>
            <p:spPr bwMode="auto">
              <a:xfrm rot="10800000" flipH="1">
                <a:off x="694051" y="-1537"/>
                <a:ext cx="642978" cy="571808"/>
              </a:xfrm>
              <a:prstGeom prst="parallelogram">
                <a:avLst>
                  <a:gd name="adj" fmla="val 48040"/>
                </a:avLst>
              </a:prstGeom>
              <a:solidFill>
                <a:srgbClr val="0079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4118" name="组合 5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40000">
              <a:off x="120264" y="-403717"/>
              <a:ext cx="3919972" cy="253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30" name="TextBox 60"/>
          <p:cNvSpPr txBox="1">
            <a:spLocks noChangeArrowheads="1"/>
          </p:cNvSpPr>
          <p:nvPr/>
        </p:nvSpPr>
        <p:spPr bwMode="auto">
          <a:xfrm rot="-839791">
            <a:off x="5772150" y="4338638"/>
            <a:ext cx="2246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600" dirty="0" smtClean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IT》</a:t>
            </a:r>
            <a:r>
              <a:rPr lang="zh-CN" altLang="en-US" sz="1600" dirty="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第一场</a:t>
            </a:r>
          </a:p>
        </p:txBody>
      </p:sp>
      <p:sp>
        <p:nvSpPr>
          <p:cNvPr id="4131" name="TextBox 61"/>
          <p:cNvSpPr txBox="1">
            <a:spLocks noChangeArrowheads="1"/>
          </p:cNvSpPr>
          <p:nvPr/>
        </p:nvSpPr>
        <p:spPr bwMode="auto">
          <a:xfrm rot="-839791">
            <a:off x="6151563" y="4611688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高菲</a:t>
            </a:r>
          </a:p>
        </p:txBody>
      </p:sp>
      <p:sp>
        <p:nvSpPr>
          <p:cNvPr id="4132" name="TextBox 62"/>
          <p:cNvSpPr txBox="1">
            <a:spLocks noChangeArrowheads="1"/>
          </p:cNvSpPr>
          <p:nvPr/>
        </p:nvSpPr>
        <p:spPr bwMode="auto">
          <a:xfrm rot="-839791">
            <a:off x="6276975" y="5021263"/>
            <a:ext cx="181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0079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重案六组工作室</a:t>
            </a:r>
          </a:p>
        </p:txBody>
      </p:sp>
      <p:sp>
        <p:nvSpPr>
          <p:cNvPr id="4133" name="TextBox 69"/>
          <p:cNvSpPr txBox="1">
            <a:spLocks noChangeArrowheads="1"/>
          </p:cNvSpPr>
          <p:nvPr/>
        </p:nvSpPr>
        <p:spPr bwMode="auto">
          <a:xfrm rot="-839791">
            <a:off x="5060950" y="3751263"/>
            <a:ext cx="2905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79C5"/>
                </a:solidFill>
              </a:rPr>
              <a:t>2008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11</a:t>
            </a:r>
            <a:r>
              <a:rPr lang="zh-CN" altLang="en-US" sz="1800">
                <a:solidFill>
                  <a:srgbClr val="0079C5"/>
                </a:solidFill>
              </a:rPr>
              <a:t>：</a:t>
            </a:r>
            <a:r>
              <a:rPr lang="en-US" altLang="zh-CN" sz="1800">
                <a:solidFill>
                  <a:srgbClr val="0079C5"/>
                </a:solidFill>
              </a:rPr>
              <a:t>11</a:t>
            </a:r>
            <a:r>
              <a:rPr lang="zh-CN" altLang="en-US" sz="1800">
                <a:solidFill>
                  <a:srgbClr val="0079C5"/>
                </a:solidFill>
              </a:rPr>
              <a:t>        </a:t>
            </a:r>
            <a:r>
              <a:rPr lang="en-US" altLang="zh-CN" sz="1800">
                <a:solidFill>
                  <a:srgbClr val="0079C5"/>
                </a:solidFill>
              </a:rPr>
              <a:t>NOW</a:t>
            </a:r>
            <a:endParaRPr lang="zh-CN" altLang="en-US" sz="1800">
              <a:solidFill>
                <a:srgbClr val="0079C5"/>
              </a:solidFill>
            </a:endParaRPr>
          </a:p>
        </p:txBody>
      </p:sp>
      <p:sp>
        <p:nvSpPr>
          <p:cNvPr id="4134" name="TextBox 46"/>
          <p:cNvSpPr txBox="1">
            <a:spLocks noChangeArrowheads="1"/>
          </p:cNvSpPr>
          <p:nvPr/>
        </p:nvSpPr>
        <p:spPr bwMode="auto">
          <a:xfrm>
            <a:off x="147702" y="4998272"/>
            <a:ext cx="442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菲</a:t>
            </a:r>
          </a:p>
        </p:txBody>
      </p:sp>
      <p:sp>
        <p:nvSpPr>
          <p:cNvPr id="4135" name="TextBox 47"/>
          <p:cNvSpPr txBox="1">
            <a:spLocks noChangeArrowheads="1"/>
          </p:cNvSpPr>
          <p:nvPr/>
        </p:nvSpPr>
        <p:spPr bwMode="auto">
          <a:xfrm>
            <a:off x="-762093" y="2153124"/>
            <a:ext cx="3998913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陈宏        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胡简    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</a:p>
        </p:txBody>
      </p:sp>
      <p:sp>
        <p:nvSpPr>
          <p:cNvPr id="4136" name="矩形 39"/>
          <p:cNvSpPr>
            <a:spLocks noChangeArrowheads="1"/>
          </p:cNvSpPr>
          <p:nvPr/>
        </p:nvSpPr>
        <p:spPr bwMode="auto">
          <a:xfrm>
            <a:off x="899592" y="2627701"/>
            <a:ext cx="72008" cy="167097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bevel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" name="TextBox 46"/>
          <p:cNvSpPr txBox="1">
            <a:spLocks noChangeArrowheads="1"/>
          </p:cNvSpPr>
          <p:nvPr/>
        </p:nvSpPr>
        <p:spPr bwMode="auto">
          <a:xfrm>
            <a:off x="156383" y="1471409"/>
            <a:ext cx="442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6"/>
          <p:cNvSpPr txBox="1">
            <a:spLocks noChangeArrowheads="1"/>
          </p:cNvSpPr>
          <p:nvPr/>
        </p:nvSpPr>
        <p:spPr bwMode="auto">
          <a:xfrm>
            <a:off x="2095387" y="259811"/>
            <a:ext cx="44291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  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重案六组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69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900000">
                                      <p:cBhvr>
                                        <p:cTn id="70" dur="2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nimBg="1" autoUpdateAnimBg="0"/>
      <p:bldP spid="4100" grpId="0" build="allAtOnce" autoUpdateAnimBg="0"/>
      <p:bldP spid="4101" grpId="0" animBg="1"/>
      <p:bldP spid="4111" grpId="0" autoUpdateAnimBg="0"/>
      <p:bldP spid="4112" grpId="0" autoUpdateAnimBg="0"/>
      <p:bldP spid="4130" grpId="0" autoUpdateAnimBg="0"/>
      <p:bldP spid="4131" grpId="0" autoUpdateAnimBg="0"/>
      <p:bldP spid="4132" grpId="0" autoUpdateAnimBg="0"/>
      <p:bldP spid="4133" grpId="0" build="allAtOnce" autoUpdateAnimBg="0"/>
      <p:bldP spid="4134" grpId="0" autoUpdateAnimBg="0"/>
      <p:bldP spid="4135" grpId="0" autoUpdateAnimBg="0"/>
      <p:bldP spid="4136" grpId="0" animBg="1" autoUpdateAnimBg="0"/>
      <p:bldP spid="41" grpId="0" autoUpdateAnimBg="0"/>
      <p:bldP spid="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84313"/>
            <a:ext cx="71628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76238"/>
            <a:ext cx="3827463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5" descr="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0838"/>
            <a:ext cx="1905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6" descr="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4940300"/>
            <a:ext cx="2555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528638" y="3133725"/>
            <a:ext cx="2395537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baseline="18000">
                <a:solidFill>
                  <a:schemeClr val="bg1"/>
                </a:solidFill>
                <a:latin typeface="DFPZongYiBold-GB" charset="-120"/>
                <a:ea typeface="方正中倩简体" pitchFamily="1" charset="-122"/>
              </a:rPr>
              <a:t>目录</a:t>
            </a:r>
            <a:r>
              <a:rPr lang="zh-CN" altLang="en-US" sz="6600" b="1" baseline="18000">
                <a:solidFill>
                  <a:schemeClr val="bg1"/>
                </a:solidFill>
                <a:latin typeface="DFPZongYiBold-GB" charset="-120"/>
                <a:ea typeface="方正细倩简体" charset="-122"/>
              </a:rPr>
              <a:t> </a:t>
            </a:r>
            <a:r>
              <a:rPr lang="zh-CN" altLang="en-US" sz="5400" b="1" baseline="18000">
                <a:solidFill>
                  <a:schemeClr val="bg1"/>
                </a:solidFill>
                <a:latin typeface="Boring Boron" charset="0"/>
                <a:ea typeface="Dotum" panose="020B0600000101010101" pitchFamily="34" charset="-127"/>
              </a:rPr>
              <a:t>Catalog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635896" y="3068638"/>
            <a:ext cx="3093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顺序图及协作图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8" name="Text 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284663" y="1557338"/>
            <a:ext cx="1893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用例图</a:t>
            </a: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923929" y="2349500"/>
            <a:ext cx="23641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类图及活动图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2917825" y="4724400"/>
            <a:ext cx="5111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  构件</a:t>
            </a:r>
            <a:r>
              <a:rPr lang="zh-CN" altLang="en-US" b="1" dirty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图及部署图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3492500" y="3933825"/>
            <a:ext cx="31194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状态</a:t>
            </a:r>
            <a:r>
              <a:rPr lang="zh-CN" altLang="en-US" b="1" dirty="0" smtClean="0">
                <a:solidFill>
                  <a:srgbClr val="0079C5"/>
                </a:solidFill>
                <a:latin typeface="Arial" panose="020B0604020202020204" pitchFamily="34" charset="0"/>
                <a:ea typeface="方正细倩简体" charset="-122"/>
              </a:rPr>
              <a:t>图</a:t>
            </a:r>
            <a:endParaRPr lang="zh-CN" altLang="en-US" b="1" dirty="0">
              <a:solidFill>
                <a:srgbClr val="0079C5"/>
              </a:solidFill>
              <a:latin typeface="Arial" panose="020B0604020202020204" pitchFamily="34" charset="0"/>
              <a:ea typeface="方正细倩简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ldLvl="0" autoUpdateAnimBg="0"/>
      <p:bldP spid="5126" grpId="1" bldLvl="0" autoUpdateAnimBg="0"/>
      <p:bldP spid="5126" grpId="2" bldLvl="0" autoUpdateAnimBg="0"/>
      <p:bldP spid="5126" grpId="3" bldLvl="0" autoUpdateAnimBg="0"/>
      <p:bldP spid="5126" grpId="4" bldLvl="0" autoUpdateAnimBg="0"/>
      <p:bldP spid="5126" grpId="5" bldLvl="0" autoUpdateAnimBg="0"/>
      <p:bldP spid="5126" grpId="6" bldLvl="0" autoUpdateAnimBg="0"/>
      <p:bldP spid="5126" grpId="7" bldLvl="0" autoUpdateAnimBg="0"/>
      <p:bldP spid="5126" grpId="8" bldLvl="0" autoUpdateAnimBg="0"/>
      <p:bldP spid="5126" grpId="9" bldLvl="0" autoUpdateAnimBg="0"/>
      <p:bldP spid="5126" grpId="10" bldLvl="0" autoUpdateAnimBg="0"/>
      <p:bldP spid="5126" grpId="11" bldLvl="0" autoUpdateAnimBg="0"/>
      <p:bldP spid="5126" grpId="12" bldLvl="0" autoUpdateAnimBg="0"/>
      <p:bldP spid="5126" grpId="13" bldLvl="0" autoUpdateAnimBg="0"/>
      <p:bldP spid="5126" grpId="14" bldLvl="0" autoUpdateAnimBg="0"/>
      <p:bldP spid="5126" grpId="15" bldLvl="0" autoUpdateAnimBg="0"/>
      <p:bldP spid="5126" grpId="16" bldLvl="0" autoUpdateAnimBg="0"/>
      <p:bldP spid="5126" grpId="17" bldLvl="0" autoUpdateAnimBg="0"/>
      <p:bldP spid="5126" grpId="18" bldLvl="0" autoUpdateAnimBg="0"/>
      <p:bldP spid="5126" grpId="19" bldLvl="0" autoUpdateAnimBg="0"/>
      <p:bldP spid="5126" grpId="20" bldLvl="0" autoUpdateAnimBg="0"/>
      <p:bldP spid="5126" grpId="21" bldLvl="0" autoUpdateAnimBg="0"/>
      <p:bldP spid="5126" grpId="22" bldLvl="0" autoUpdateAnimBg="0"/>
      <p:bldP spid="5126" grpId="23" bldLvl="0" autoUpdateAnimBg="0"/>
      <p:bldP spid="5126" grpId="24" bldLvl="0" autoUpdateAnimBg="0"/>
      <p:bldP spid="5126" grpId="25" bldLvl="0" autoUpdateAnimBg="0"/>
      <p:bldP spid="5127" grpId="0" bldLvl="0" autoUpdateAnimBg="0"/>
      <p:bldP spid="5128" grpId="0" bldLvl="0" autoUpdateAnimBg="0"/>
      <p:bldP spid="5128" grpId="1" bldLvl="0" autoUpdateAnimBg="0"/>
      <p:bldP spid="5128" grpId="2" bldLvl="0" autoUpdateAnimBg="0"/>
      <p:bldP spid="5128" grpId="3" bldLvl="0" autoUpdateAnimBg="0"/>
      <p:bldP spid="5128" grpId="4" bldLvl="0" autoUpdateAnimBg="0"/>
      <p:bldP spid="5128" grpId="5" bldLvl="0" autoUpdateAnimBg="0"/>
      <p:bldP spid="5128" grpId="6" bldLvl="0" autoUpdateAnimBg="0"/>
      <p:bldP spid="5128" grpId="7" bldLvl="0" autoUpdateAnimBg="0"/>
      <p:bldP spid="5128" grpId="8" bldLvl="0" autoUpdateAnimBg="0"/>
      <p:bldP spid="5128" grpId="9" bldLvl="0" autoUpdateAnimBg="0"/>
      <p:bldP spid="5128" grpId="10" bldLvl="0" autoUpdateAnimBg="0"/>
      <p:bldP spid="5128" grpId="11" bldLvl="0" autoUpdateAnimBg="0"/>
      <p:bldP spid="5128" grpId="12" bldLvl="0" autoUpdateAnimBg="0"/>
      <p:bldP spid="5128" grpId="13" bldLvl="0" autoUpdateAnimBg="0"/>
      <p:bldP spid="5128" grpId="14" bldLvl="0" autoUpdateAnimBg="0"/>
      <p:bldP spid="5128" grpId="15" bldLvl="0" autoUpdateAnimBg="0"/>
      <p:bldP spid="5128" grpId="16" bldLvl="0" autoUpdateAnimBg="0"/>
      <p:bldP spid="5128" grpId="17" bldLvl="0" autoUpdateAnimBg="0"/>
      <p:bldP spid="5128" grpId="18" bldLvl="0" autoUpdateAnimBg="0"/>
      <p:bldP spid="5128" grpId="19" bldLvl="0" autoUpdateAnimBg="0"/>
      <p:bldP spid="5128" grpId="20" bldLvl="0" autoUpdateAnimBg="0"/>
      <p:bldP spid="5128" grpId="21" bldLvl="0" autoUpdateAnimBg="0"/>
      <p:bldP spid="5129" grpId="0" bldLvl="0" autoUpdateAnimBg="0"/>
      <p:bldP spid="5130" grpId="0" bldLvl="0" autoUpdateAnimBg="0"/>
      <p:bldP spid="5131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00063" y="-1296988"/>
            <a:ext cx="3286125" cy="9525001"/>
            <a:chOff x="0" y="0"/>
            <a:chExt cx="3286148" cy="9526617"/>
          </a:xfrm>
        </p:grpSpPr>
        <p:sp>
          <p:nvSpPr>
            <p:cNvPr id="6160" name="矩形 2"/>
            <p:cNvSpPr>
              <a:spLocks noChangeArrowheads="1"/>
            </p:cNvSpPr>
            <p:nvPr/>
          </p:nvSpPr>
          <p:spPr bwMode="auto">
            <a:xfrm>
              <a:off x="0" y="1157099"/>
              <a:ext cx="3286148" cy="71425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6161" name="Group 4"/>
            <p:cNvGrpSpPr>
              <a:grpSpLocks/>
            </p:cNvGrpSpPr>
            <p:nvPr/>
          </p:nvGrpSpPr>
          <p:grpSpPr bwMode="auto">
            <a:xfrm>
              <a:off x="135378" y="951632"/>
              <a:ext cx="198000" cy="7539164"/>
              <a:chOff x="0" y="0"/>
              <a:chExt cx="198000" cy="7539164"/>
            </a:xfrm>
          </p:grpSpPr>
          <p:grpSp>
            <p:nvGrpSpPr>
              <p:cNvPr id="619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6214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40" y="1286378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15" name="圆角矩形 5"/>
                <p:cNvSpPr>
                  <a:spLocks noChangeArrowheads="1"/>
                </p:cNvSpPr>
                <p:nvPr/>
              </p:nvSpPr>
              <p:spPr bwMode="auto">
                <a:xfrm>
                  <a:off x="-440" y="160858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16" name="圆角矩形 8"/>
                <p:cNvSpPr>
                  <a:spLocks noChangeArrowheads="1"/>
                </p:cNvSpPr>
                <p:nvPr/>
              </p:nvSpPr>
              <p:spPr bwMode="auto">
                <a:xfrm>
                  <a:off x="-440" y="19292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17" name="圆角矩形 9"/>
                <p:cNvSpPr>
                  <a:spLocks noChangeArrowheads="1"/>
                </p:cNvSpPr>
                <p:nvPr/>
              </p:nvSpPr>
              <p:spPr bwMode="auto">
                <a:xfrm>
                  <a:off x="-440" y="225142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圆角矩形 16"/>
                <p:cNvSpPr>
                  <a:spLocks noChangeArrowheads="1"/>
                </p:cNvSpPr>
                <p:nvPr/>
              </p:nvSpPr>
              <p:spPr bwMode="auto">
                <a:xfrm>
                  <a:off x="-440" y="71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圆角矩形 17"/>
                <p:cNvSpPr>
                  <a:spLocks noChangeArrowheads="1"/>
                </p:cNvSpPr>
                <p:nvPr/>
              </p:nvSpPr>
              <p:spPr bwMode="auto">
                <a:xfrm>
                  <a:off x="-440" y="32292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-440" y="643545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" name="圆角矩形 15"/>
                <p:cNvSpPr>
                  <a:spLocks noChangeArrowheads="1"/>
                </p:cNvSpPr>
                <p:nvPr/>
              </p:nvSpPr>
              <p:spPr bwMode="auto">
                <a:xfrm>
                  <a:off x="-440" y="96575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196" name="Group 14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6206" name="圆角矩形 20"/>
                <p:cNvSpPr>
                  <a:spLocks noChangeArrowheads="1"/>
                </p:cNvSpPr>
                <p:nvPr/>
              </p:nvSpPr>
              <p:spPr bwMode="auto">
                <a:xfrm>
                  <a:off x="-440" y="128593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-440" y="1608148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8" name="圆角矩形 22"/>
                <p:cNvSpPr>
                  <a:spLocks noChangeArrowheads="1"/>
                </p:cNvSpPr>
                <p:nvPr/>
              </p:nvSpPr>
              <p:spPr bwMode="auto">
                <a:xfrm>
                  <a:off x="-440" y="1928770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圆角矩形 23"/>
                <p:cNvSpPr>
                  <a:spLocks noChangeArrowheads="1"/>
                </p:cNvSpPr>
                <p:nvPr/>
              </p:nvSpPr>
              <p:spPr bwMode="auto">
                <a:xfrm>
                  <a:off x="-440" y="225098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圆角矩形 24"/>
                <p:cNvSpPr>
                  <a:spLocks noChangeArrowheads="1"/>
                </p:cNvSpPr>
                <p:nvPr/>
              </p:nvSpPr>
              <p:spPr bwMode="auto">
                <a:xfrm>
                  <a:off x="-440" y="274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圆角矩形 25"/>
                <p:cNvSpPr>
                  <a:spLocks noChangeArrowheads="1"/>
                </p:cNvSpPr>
                <p:nvPr/>
              </p:nvSpPr>
              <p:spPr bwMode="auto">
                <a:xfrm>
                  <a:off x="-440" y="32248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圆角矩形 26"/>
                <p:cNvSpPr>
                  <a:spLocks noChangeArrowheads="1"/>
                </p:cNvSpPr>
                <p:nvPr/>
              </p:nvSpPr>
              <p:spPr bwMode="auto">
                <a:xfrm>
                  <a:off x="-440" y="643106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圆角矩形 27"/>
                <p:cNvSpPr>
                  <a:spLocks noChangeArrowheads="1"/>
                </p:cNvSpPr>
                <p:nvPr/>
              </p:nvSpPr>
              <p:spPr bwMode="auto">
                <a:xfrm>
                  <a:off x="-440" y="96531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197" name="Group 23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6198" name="圆角矩形 29"/>
                <p:cNvSpPr>
                  <a:spLocks noChangeArrowheads="1"/>
                </p:cNvSpPr>
                <p:nvPr/>
              </p:nvSpPr>
              <p:spPr bwMode="auto">
                <a:xfrm>
                  <a:off x="-440" y="128550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9" name="圆角矩形 30"/>
                <p:cNvSpPr>
                  <a:spLocks noChangeArrowheads="1"/>
                </p:cNvSpPr>
                <p:nvPr/>
              </p:nvSpPr>
              <p:spPr bwMode="auto">
                <a:xfrm>
                  <a:off x="-440" y="16077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0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-440" y="192833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1" name="圆角矩形 32"/>
                <p:cNvSpPr>
                  <a:spLocks noChangeArrowheads="1"/>
                </p:cNvSpPr>
                <p:nvPr/>
              </p:nvSpPr>
              <p:spPr bwMode="auto">
                <a:xfrm>
                  <a:off x="-440" y="225054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2" name="圆角矩形 33"/>
                <p:cNvSpPr>
                  <a:spLocks noChangeArrowheads="1"/>
                </p:cNvSpPr>
                <p:nvPr/>
              </p:nvSpPr>
              <p:spPr bwMode="auto">
                <a:xfrm>
                  <a:off x="-440" y="-16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3" name="圆角矩形 34"/>
                <p:cNvSpPr>
                  <a:spLocks noChangeArrowheads="1"/>
                </p:cNvSpPr>
                <p:nvPr/>
              </p:nvSpPr>
              <p:spPr bwMode="auto">
                <a:xfrm>
                  <a:off x="-440" y="32204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4" name="圆角矩形 35"/>
                <p:cNvSpPr>
                  <a:spLocks noChangeArrowheads="1"/>
                </p:cNvSpPr>
                <p:nvPr/>
              </p:nvSpPr>
              <p:spPr bwMode="auto">
                <a:xfrm>
                  <a:off x="-440" y="64266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05" name="圆角矩形 36"/>
                <p:cNvSpPr>
                  <a:spLocks noChangeArrowheads="1"/>
                </p:cNvSpPr>
                <p:nvPr/>
              </p:nvSpPr>
              <p:spPr bwMode="auto">
                <a:xfrm>
                  <a:off x="-440" y="96487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6162" name="Group 32"/>
            <p:cNvGrpSpPr>
              <a:grpSpLocks/>
            </p:cNvGrpSpPr>
            <p:nvPr/>
          </p:nvGrpSpPr>
          <p:grpSpPr bwMode="auto">
            <a:xfrm>
              <a:off x="2945272" y="950196"/>
              <a:ext cx="198000" cy="7539164"/>
              <a:chOff x="0" y="0"/>
              <a:chExt cx="198000" cy="7539164"/>
            </a:xfrm>
          </p:grpSpPr>
          <p:grpSp>
            <p:nvGrpSpPr>
              <p:cNvPr id="6168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6187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39" y="128622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8" name="圆角矩形 87"/>
                <p:cNvSpPr>
                  <a:spLocks noChangeArrowheads="1"/>
                </p:cNvSpPr>
                <p:nvPr/>
              </p:nvSpPr>
              <p:spPr bwMode="auto">
                <a:xfrm>
                  <a:off x="-439" y="160843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9" name="圆角矩形 88"/>
                <p:cNvSpPr>
                  <a:spLocks noChangeArrowheads="1"/>
                </p:cNvSpPr>
                <p:nvPr/>
              </p:nvSpPr>
              <p:spPr bwMode="auto">
                <a:xfrm>
                  <a:off x="-439" y="192905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0" name="圆角矩形 89"/>
                <p:cNvSpPr>
                  <a:spLocks noChangeArrowheads="1"/>
                </p:cNvSpPr>
                <p:nvPr/>
              </p:nvSpPr>
              <p:spPr bwMode="auto">
                <a:xfrm>
                  <a:off x="-439" y="225126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1" name="圆角矩形 90"/>
                <p:cNvSpPr>
                  <a:spLocks noChangeArrowheads="1"/>
                </p:cNvSpPr>
                <p:nvPr/>
              </p:nvSpPr>
              <p:spPr bwMode="auto">
                <a:xfrm>
                  <a:off x="-439" y="56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2" name="圆角矩形 91"/>
                <p:cNvSpPr>
                  <a:spLocks noChangeArrowheads="1"/>
                </p:cNvSpPr>
                <p:nvPr/>
              </p:nvSpPr>
              <p:spPr bwMode="auto">
                <a:xfrm>
                  <a:off x="-439" y="32277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3" name="圆角矩形 92"/>
                <p:cNvSpPr>
                  <a:spLocks noChangeArrowheads="1"/>
                </p:cNvSpPr>
                <p:nvPr/>
              </p:nvSpPr>
              <p:spPr bwMode="auto">
                <a:xfrm>
                  <a:off x="-439" y="6433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94" name="圆角矩形 93"/>
                <p:cNvSpPr>
                  <a:spLocks noChangeArrowheads="1"/>
                </p:cNvSpPr>
                <p:nvPr/>
              </p:nvSpPr>
              <p:spPr bwMode="auto">
                <a:xfrm>
                  <a:off x="-439" y="9656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169" name="Group 42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6179" name="圆角矩形 78"/>
                <p:cNvSpPr>
                  <a:spLocks noChangeArrowheads="1"/>
                </p:cNvSpPr>
                <p:nvPr/>
              </p:nvSpPr>
              <p:spPr bwMode="auto">
                <a:xfrm>
                  <a:off x="-439" y="128737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0" name="圆角矩形 79"/>
                <p:cNvSpPr>
                  <a:spLocks noChangeArrowheads="1"/>
                </p:cNvSpPr>
                <p:nvPr/>
              </p:nvSpPr>
              <p:spPr bwMode="auto">
                <a:xfrm>
                  <a:off x="-439" y="161117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1" name="圆角矩形 80"/>
                <p:cNvSpPr>
                  <a:spLocks noChangeArrowheads="1"/>
                </p:cNvSpPr>
                <p:nvPr/>
              </p:nvSpPr>
              <p:spPr bwMode="auto">
                <a:xfrm>
                  <a:off x="-439" y="19317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2" name="圆角矩形 81"/>
                <p:cNvSpPr>
                  <a:spLocks noChangeArrowheads="1"/>
                </p:cNvSpPr>
                <p:nvPr/>
              </p:nvSpPr>
              <p:spPr bwMode="auto">
                <a:xfrm>
                  <a:off x="-439" y="22540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3" name="圆角矩形 82"/>
                <p:cNvSpPr>
                  <a:spLocks noChangeArrowheads="1"/>
                </p:cNvSpPr>
                <p:nvPr/>
              </p:nvSpPr>
              <p:spPr bwMode="auto">
                <a:xfrm>
                  <a:off x="-439" y="1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4" name="圆角矩形 83"/>
                <p:cNvSpPr>
                  <a:spLocks noChangeArrowheads="1"/>
                </p:cNvSpPr>
                <p:nvPr/>
              </p:nvSpPr>
              <p:spPr bwMode="auto">
                <a:xfrm>
                  <a:off x="-439" y="3223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5" name="圆角矩形 84"/>
                <p:cNvSpPr>
                  <a:spLocks noChangeArrowheads="1"/>
                </p:cNvSpPr>
                <p:nvPr/>
              </p:nvSpPr>
              <p:spPr bwMode="auto">
                <a:xfrm>
                  <a:off x="-439" y="6429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6" name="圆角矩形 85"/>
                <p:cNvSpPr>
                  <a:spLocks noChangeArrowheads="1"/>
                </p:cNvSpPr>
                <p:nvPr/>
              </p:nvSpPr>
              <p:spPr bwMode="auto">
                <a:xfrm>
                  <a:off x="-439" y="966753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170" name="Group 51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6171" name="圆角矩形 70"/>
                <p:cNvSpPr>
                  <a:spLocks noChangeArrowheads="1"/>
                </p:cNvSpPr>
                <p:nvPr/>
              </p:nvSpPr>
              <p:spPr bwMode="auto">
                <a:xfrm>
                  <a:off x="-439" y="12885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2" name="圆角矩形 71"/>
                <p:cNvSpPr>
                  <a:spLocks noChangeArrowheads="1"/>
                </p:cNvSpPr>
                <p:nvPr/>
              </p:nvSpPr>
              <p:spPr bwMode="auto">
                <a:xfrm>
                  <a:off x="-439" y="16107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3" name="圆角矩形 72"/>
                <p:cNvSpPr>
                  <a:spLocks noChangeArrowheads="1"/>
                </p:cNvSpPr>
                <p:nvPr/>
              </p:nvSpPr>
              <p:spPr bwMode="auto">
                <a:xfrm>
                  <a:off x="-439" y="19313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4" name="圆角矩形 73"/>
                <p:cNvSpPr>
                  <a:spLocks noChangeArrowheads="1"/>
                </p:cNvSpPr>
                <p:nvPr/>
              </p:nvSpPr>
              <p:spPr bwMode="auto">
                <a:xfrm>
                  <a:off x="-439" y="225356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5" name="圆角矩形 74"/>
                <p:cNvSpPr>
                  <a:spLocks noChangeArrowheads="1"/>
                </p:cNvSpPr>
                <p:nvPr/>
              </p:nvSpPr>
              <p:spPr bwMode="auto">
                <a:xfrm>
                  <a:off x="-439" y="285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6" name="圆角矩形 75"/>
                <p:cNvSpPr>
                  <a:spLocks noChangeArrowheads="1"/>
                </p:cNvSpPr>
                <p:nvPr/>
              </p:nvSpPr>
              <p:spPr bwMode="auto">
                <a:xfrm>
                  <a:off x="-439" y="32506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7" name="圆角矩形 76"/>
                <p:cNvSpPr>
                  <a:spLocks noChangeArrowheads="1"/>
                </p:cNvSpPr>
                <p:nvPr/>
              </p:nvSpPr>
              <p:spPr bwMode="auto">
                <a:xfrm>
                  <a:off x="-439" y="64569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8" name="圆角矩形 77"/>
                <p:cNvSpPr>
                  <a:spLocks noChangeArrowheads="1"/>
                </p:cNvSpPr>
                <p:nvPr/>
              </p:nvSpPr>
              <p:spPr bwMode="auto">
                <a:xfrm>
                  <a:off x="-439" y="96790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6163" name="圆角矩形 94"/>
            <p:cNvSpPr>
              <a:spLocks noChangeArrowheads="1"/>
            </p:cNvSpPr>
            <p:nvPr/>
          </p:nvSpPr>
          <p:spPr bwMode="auto">
            <a:xfrm>
              <a:off x="428628" y="1958655"/>
              <a:ext cx="2428892" cy="1728504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64" name="圆角矩形 95"/>
            <p:cNvSpPr>
              <a:spLocks noChangeArrowheads="1"/>
            </p:cNvSpPr>
            <p:nvPr/>
          </p:nvSpPr>
          <p:spPr bwMode="auto">
            <a:xfrm>
              <a:off x="428628" y="3893501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65" name="圆角矩形 96"/>
            <p:cNvSpPr>
              <a:spLocks noChangeArrowheads="1"/>
            </p:cNvSpPr>
            <p:nvPr/>
          </p:nvSpPr>
          <p:spPr bwMode="auto">
            <a:xfrm>
              <a:off x="428628" y="5845806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66" name="圆角矩形 97"/>
            <p:cNvSpPr>
              <a:spLocks noChangeArrowheads="1"/>
            </p:cNvSpPr>
            <p:nvPr/>
          </p:nvSpPr>
          <p:spPr bwMode="auto">
            <a:xfrm>
              <a:off x="428628" y="7798112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167" name="圆角矩形 98"/>
            <p:cNvSpPr>
              <a:spLocks noChangeArrowheads="1"/>
            </p:cNvSpPr>
            <p:nvPr/>
          </p:nvSpPr>
          <p:spPr bwMode="auto">
            <a:xfrm>
              <a:off x="428628" y="0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6209" name="TextBox 99"/>
          <p:cNvSpPr txBox="1">
            <a:spLocks noChangeArrowheads="1"/>
          </p:cNvSpPr>
          <p:nvPr/>
        </p:nvSpPr>
        <p:spPr bwMode="auto">
          <a:xfrm rot="-548456">
            <a:off x="798513" y="939800"/>
            <a:ext cx="31511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10" name="TextBox 101"/>
          <p:cNvSpPr txBox="1">
            <a:spLocks noChangeArrowheads="1"/>
          </p:cNvSpPr>
          <p:nvPr/>
        </p:nvSpPr>
        <p:spPr bwMode="auto">
          <a:xfrm rot="614574">
            <a:off x="766763" y="4964113"/>
            <a:ext cx="3151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211" name="直接连接符 105"/>
          <p:cNvCxnSpPr>
            <a:cxnSpLocks noChangeShapeType="1"/>
          </p:cNvCxnSpPr>
          <p:nvPr/>
        </p:nvCxnSpPr>
        <p:spPr bwMode="auto">
          <a:xfrm>
            <a:off x="928688" y="3451225"/>
            <a:ext cx="2519362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12" name="直接连接符 109"/>
          <p:cNvCxnSpPr>
            <a:cxnSpLocks noChangeShapeType="1"/>
            <a:stCxn id="6164" idx="0"/>
            <a:endCxn id="6164" idx="2"/>
          </p:cNvCxnSpPr>
          <p:nvPr/>
        </p:nvCxnSpPr>
        <p:spPr bwMode="auto">
          <a:xfrm rot="16200000" flipH="1">
            <a:off x="1280319" y="3458369"/>
            <a:ext cx="17272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13" name="Group 69"/>
          <p:cNvGrpSpPr>
            <a:grpSpLocks/>
          </p:cNvGrpSpPr>
          <p:nvPr/>
        </p:nvGrpSpPr>
        <p:grpSpPr bwMode="auto">
          <a:xfrm>
            <a:off x="1397000" y="2714625"/>
            <a:ext cx="1500188" cy="1500188"/>
            <a:chOff x="0" y="0"/>
            <a:chExt cx="1500198" cy="1500198"/>
          </a:xfrm>
        </p:grpSpPr>
        <p:sp>
          <p:nvSpPr>
            <p:cNvPr id="6156" name="同心圆 112"/>
            <p:cNvSpPr>
              <a:spLocks/>
            </p:cNvSpPr>
            <p:nvPr/>
          </p:nvSpPr>
          <p:spPr bwMode="auto">
            <a:xfrm>
              <a:off x="0" y="0"/>
              <a:ext cx="1500198" cy="1500198"/>
            </a:xfrm>
            <a:custGeom>
              <a:avLst/>
              <a:gdLst>
                <a:gd name="T0" fmla="*/ 0 w 1500198"/>
                <a:gd name="T1" fmla="*/ 750099 h 1500198"/>
                <a:gd name="T2" fmla="*/ 0 w 1500198"/>
                <a:gd name="T3" fmla="*/ 750099 h 1500198"/>
                <a:gd name="T4" fmla="*/ 750099 w 1500198"/>
                <a:gd name="T5" fmla="*/ 1 h 1500198"/>
                <a:gd name="T6" fmla="*/ 750099 w 1500198"/>
                <a:gd name="T7" fmla="*/ 1 h 1500198"/>
                <a:gd name="T8" fmla="*/ 1500198 w 1500198"/>
                <a:gd name="T9" fmla="*/ 750100 h 1500198"/>
                <a:gd name="T10" fmla="*/ 1500197 w 1500198"/>
                <a:gd name="T11" fmla="*/ 750100 h 1500198"/>
                <a:gd name="T12" fmla="*/ 1500198 w 1500198"/>
                <a:gd name="T13" fmla="*/ 750101 h 1500198"/>
                <a:gd name="T14" fmla="*/ 750099 w 1500198"/>
                <a:gd name="T15" fmla="*/ 1500200 h 1500198"/>
                <a:gd name="T16" fmla="*/ 0 w 1500198"/>
                <a:gd name="T17" fmla="*/ 750101 h 1500198"/>
                <a:gd name="T18" fmla="*/ 0 w 1500198"/>
                <a:gd name="T19" fmla="*/ 750100 h 1500198"/>
                <a:gd name="T20" fmla="*/ 103994 w 1500198"/>
                <a:gd name="T21" fmla="*/ 750099 h 1500198"/>
                <a:gd name="T22" fmla="*/ 103994 w 1500198"/>
                <a:gd name="T23" fmla="*/ 750099 h 1500198"/>
                <a:gd name="T24" fmla="*/ 103994 w 1500198"/>
                <a:gd name="T25" fmla="*/ 750099 h 1500198"/>
                <a:gd name="T26" fmla="*/ 750098 w 1500198"/>
                <a:gd name="T27" fmla="*/ 1396204 h 1500198"/>
                <a:gd name="T28" fmla="*/ 750098 w 1500198"/>
                <a:gd name="T29" fmla="*/ 1396205 h 1500198"/>
                <a:gd name="T30" fmla="*/ 1396203 w 1500198"/>
                <a:gd name="T31" fmla="*/ 750100 h 1500198"/>
                <a:gd name="T32" fmla="*/ 750098 w 1500198"/>
                <a:gd name="T33" fmla="*/ 103995 h 1500198"/>
                <a:gd name="T34" fmla="*/ 750097 w 1500198"/>
                <a:gd name="T35" fmla="*/ 103995 h 1500198"/>
                <a:gd name="T36" fmla="*/ 750097 w 1500198"/>
                <a:gd name="T37" fmla="*/ 103995 h 1500198"/>
                <a:gd name="T38" fmla="*/ 103992 w 1500198"/>
                <a:gd name="T39" fmla="*/ 750099 h 15001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219699 w 1500198"/>
                <a:gd name="T61" fmla="*/ 219699 h 1500198"/>
                <a:gd name="T62" fmla="*/ 1280499 w 1500198"/>
                <a:gd name="T63" fmla="*/ 1280499 h 15001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00198" h="1500198">
                  <a:moveTo>
                    <a:pt x="0" y="750099"/>
                  </a:moveTo>
                  <a:lnTo>
                    <a:pt x="0" y="750099"/>
                  </a:lnTo>
                  <a:cubicBezTo>
                    <a:pt x="0" y="335831"/>
                    <a:pt x="335831" y="0"/>
                    <a:pt x="750099" y="1"/>
                  </a:cubicBezTo>
                  <a:cubicBezTo>
                    <a:pt x="750099" y="1"/>
                    <a:pt x="750099" y="1"/>
                    <a:pt x="750099" y="1"/>
                  </a:cubicBezTo>
                  <a:cubicBezTo>
                    <a:pt x="1164367" y="1"/>
                    <a:pt x="1500198" y="335832"/>
                    <a:pt x="1500198" y="750100"/>
                  </a:cubicBezTo>
                  <a:cubicBezTo>
                    <a:pt x="1500198" y="750100"/>
                    <a:pt x="1500197" y="750100"/>
                    <a:pt x="1500197" y="750100"/>
                  </a:cubicBezTo>
                  <a:lnTo>
                    <a:pt x="1500198" y="750101"/>
                  </a:lnTo>
                  <a:cubicBezTo>
                    <a:pt x="1500198" y="1164369"/>
                    <a:pt x="1164367" y="1500199"/>
                    <a:pt x="750099" y="1500200"/>
                  </a:cubicBezTo>
                  <a:cubicBezTo>
                    <a:pt x="335830" y="1500200"/>
                    <a:pt x="0" y="1164369"/>
                    <a:pt x="0" y="750101"/>
                  </a:cubicBezTo>
                  <a:cubicBezTo>
                    <a:pt x="-1" y="750100"/>
                    <a:pt x="0" y="750100"/>
                    <a:pt x="0" y="750100"/>
                  </a:cubicBezTo>
                  <a:lnTo>
                    <a:pt x="0" y="750099"/>
                  </a:lnTo>
                  <a:close/>
                  <a:moveTo>
                    <a:pt x="103994" y="750099"/>
                  </a:moveTo>
                  <a:lnTo>
                    <a:pt x="103994" y="750099"/>
                  </a:lnTo>
                  <a:cubicBezTo>
                    <a:pt x="103994" y="750099"/>
                    <a:pt x="103994" y="750099"/>
                    <a:pt x="103994" y="750099"/>
                  </a:cubicBezTo>
                  <a:cubicBezTo>
                    <a:pt x="103993" y="1106933"/>
                    <a:pt x="393264" y="1396204"/>
                    <a:pt x="750098" y="1396204"/>
                  </a:cubicBezTo>
                  <a:lnTo>
                    <a:pt x="750098" y="1396205"/>
                  </a:lnTo>
                  <a:cubicBezTo>
                    <a:pt x="1106931" y="1396204"/>
                    <a:pt x="1396203" y="1106933"/>
                    <a:pt x="1396203" y="750100"/>
                  </a:cubicBezTo>
                  <a:cubicBezTo>
                    <a:pt x="1396203" y="393266"/>
                    <a:pt x="1106931" y="103995"/>
                    <a:pt x="750098" y="103995"/>
                  </a:cubicBezTo>
                  <a:lnTo>
                    <a:pt x="750097" y="103995"/>
                  </a:lnTo>
                  <a:cubicBezTo>
                    <a:pt x="750097" y="103995"/>
                    <a:pt x="750097" y="103995"/>
                    <a:pt x="750097" y="103995"/>
                  </a:cubicBezTo>
                  <a:cubicBezTo>
                    <a:pt x="393263" y="103994"/>
                    <a:pt x="103992" y="393265"/>
                    <a:pt x="103992" y="750099"/>
                  </a:cubicBezTo>
                  <a:lnTo>
                    <a:pt x="103994" y="750099"/>
                  </a:lnTo>
                  <a:close/>
                </a:path>
              </a:pathLst>
            </a:custGeom>
            <a:solidFill>
              <a:srgbClr val="0079C5"/>
            </a:solidFill>
            <a:ln w="254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157" name="Group 71"/>
            <p:cNvGrpSpPr>
              <a:grpSpLocks/>
            </p:cNvGrpSpPr>
            <p:nvPr/>
          </p:nvGrpSpPr>
          <p:grpSpPr bwMode="auto">
            <a:xfrm>
              <a:off x="102617" y="95632"/>
              <a:ext cx="1298457" cy="1298457"/>
              <a:chOff x="0" y="0"/>
              <a:chExt cx="1298448" cy="1298448"/>
            </a:xfrm>
          </p:grpSpPr>
          <p:pic>
            <p:nvPicPr>
              <p:cNvPr id="6158" name="椭圆 1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98448" cy="1298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9" name="Text Box 73"/>
              <p:cNvSpPr txBox="1">
                <a:spLocks noChangeArrowheads="1"/>
              </p:cNvSpPr>
              <p:nvPr/>
            </p:nvSpPr>
            <p:spPr bwMode="auto">
              <a:xfrm>
                <a:off x="197039" y="195650"/>
                <a:ext cx="909251" cy="90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218" name="圆角矩形 115"/>
          <p:cNvSpPr>
            <a:spLocks noChangeArrowheads="1"/>
          </p:cNvSpPr>
          <p:nvPr/>
        </p:nvSpPr>
        <p:spPr bwMode="auto">
          <a:xfrm>
            <a:off x="944563" y="2603500"/>
            <a:ext cx="2428875" cy="1727200"/>
          </a:xfrm>
          <a:prstGeom prst="roundRect">
            <a:avLst>
              <a:gd name="adj" fmla="val 6477"/>
            </a:avLst>
          </a:prstGeom>
          <a:solidFill>
            <a:srgbClr val="0079C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219" name="TextBox 116"/>
          <p:cNvSpPr txBox="1">
            <a:spLocks noChangeArrowheads="1"/>
          </p:cNvSpPr>
          <p:nvPr/>
        </p:nvSpPr>
        <p:spPr bwMode="auto">
          <a:xfrm>
            <a:off x="1674813" y="2643188"/>
            <a:ext cx="17859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20" name="任意多边形 108"/>
          <p:cNvSpPr>
            <a:spLocks/>
          </p:cNvSpPr>
          <p:nvPr/>
        </p:nvSpPr>
        <p:spPr bwMode="auto">
          <a:xfrm>
            <a:off x="6624638" y="3786188"/>
            <a:ext cx="2519362" cy="4762"/>
          </a:xfrm>
          <a:custGeom>
            <a:avLst/>
            <a:gdLst>
              <a:gd name="T0" fmla="*/ 0 w 2585545"/>
              <a:gd name="T1" fmla="*/ 0 h 4762"/>
              <a:gd name="T2" fmla="*/ 2454873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221" name="TextBox 110"/>
          <p:cNvSpPr txBox="1">
            <a:spLocks noChangeArrowheads="1"/>
          </p:cNvSpPr>
          <p:nvPr/>
        </p:nvSpPr>
        <p:spPr bwMode="auto">
          <a:xfrm>
            <a:off x="6564313" y="3103563"/>
            <a:ext cx="2357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系统概述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9" grpId="0" autoUpdateAnimBg="0"/>
      <p:bldP spid="6210" grpId="0" autoUpdateAnimBg="0"/>
      <p:bldP spid="6218" grpId="0" animBg="1" autoUpdateAnimBg="0"/>
      <p:bldP spid="6218" grpId="1" animBg="1" autoUpdateAnimBg="0"/>
      <p:bldP spid="6219" grpId="0" autoUpdateAnimBg="0"/>
      <p:bldP spid="6220" grpId="0" animBg="1"/>
      <p:bldP spid="62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"/>
          <p:cNvSpPr>
            <a:spLocks noChangeArrowheads="1"/>
          </p:cNvSpPr>
          <p:nvPr/>
        </p:nvSpPr>
        <p:spPr bwMode="auto">
          <a:xfrm>
            <a:off x="500063" y="1323975"/>
            <a:ext cx="814387" cy="5213350"/>
          </a:xfrm>
          <a:custGeom>
            <a:avLst/>
            <a:gdLst>
              <a:gd name="T0" fmla="*/ 814529 w 814316"/>
              <a:gd name="T1" fmla="*/ 0 h 5213445"/>
              <a:gd name="T2" fmla="*/ 609759 w 814316"/>
              <a:gd name="T3" fmla="*/ 68236 h 5213445"/>
              <a:gd name="T4" fmla="*/ 445944 w 814316"/>
              <a:gd name="T5" fmla="*/ 218352 h 5213445"/>
              <a:gd name="T6" fmla="*/ 377687 w 814316"/>
              <a:gd name="T7" fmla="*/ 409412 h 5213445"/>
              <a:gd name="T8" fmla="*/ 377687 w 814316"/>
              <a:gd name="T9" fmla="*/ 641409 h 5213445"/>
              <a:gd name="T10" fmla="*/ 391338 w 814316"/>
              <a:gd name="T11" fmla="*/ 955292 h 5213445"/>
              <a:gd name="T12" fmla="*/ 445944 w 814316"/>
              <a:gd name="T13" fmla="*/ 1214585 h 5213445"/>
              <a:gd name="T14" fmla="*/ 486896 w 814316"/>
              <a:gd name="T15" fmla="*/ 1337408 h 5213445"/>
              <a:gd name="T16" fmla="*/ 295779 w 814316"/>
              <a:gd name="T17" fmla="*/ 1364701 h 5213445"/>
              <a:gd name="T18" fmla="*/ 131964 w 814316"/>
              <a:gd name="T19" fmla="*/ 1487525 h 5213445"/>
              <a:gd name="T20" fmla="*/ 22752 w 814316"/>
              <a:gd name="T21" fmla="*/ 1719525 h 5213445"/>
              <a:gd name="T22" fmla="*/ 9101 w 814316"/>
              <a:gd name="T23" fmla="*/ 1992465 h 5213445"/>
              <a:gd name="T24" fmla="*/ 77358 w 814316"/>
              <a:gd name="T25" fmla="*/ 2238110 h 5213445"/>
              <a:gd name="T26" fmla="*/ 91009 w 814316"/>
              <a:gd name="T27" fmla="*/ 2429168 h 5213445"/>
              <a:gd name="T28" fmla="*/ 118310 w 814316"/>
              <a:gd name="T29" fmla="*/ 2538344 h 5213445"/>
              <a:gd name="T30" fmla="*/ 159266 w 814316"/>
              <a:gd name="T31" fmla="*/ 2893166 h 5213445"/>
              <a:gd name="T32" fmla="*/ 200218 w 814316"/>
              <a:gd name="T33" fmla="*/ 3029637 h 5213445"/>
              <a:gd name="T34" fmla="*/ 241173 w 814316"/>
              <a:gd name="T35" fmla="*/ 3220694 h 5213445"/>
              <a:gd name="T36" fmla="*/ 268475 w 814316"/>
              <a:gd name="T37" fmla="*/ 3329872 h 5213445"/>
              <a:gd name="T38" fmla="*/ 309430 w 814316"/>
              <a:gd name="T39" fmla="*/ 3507282 h 5213445"/>
              <a:gd name="T40" fmla="*/ 364036 w 814316"/>
              <a:gd name="T41" fmla="*/ 3575517 h 5213445"/>
              <a:gd name="T42" fmla="*/ 404988 w 814316"/>
              <a:gd name="T43" fmla="*/ 3957634 h 5213445"/>
              <a:gd name="T44" fmla="*/ 473245 w 814316"/>
              <a:gd name="T45" fmla="*/ 4326104 h 5213445"/>
              <a:gd name="T46" fmla="*/ 678016 w 814316"/>
              <a:gd name="T47" fmla="*/ 4612689 h 5213445"/>
              <a:gd name="T48" fmla="*/ 637063 w 814316"/>
              <a:gd name="T49" fmla="*/ 4680926 h 5213445"/>
              <a:gd name="T50" fmla="*/ 637063 w 814316"/>
              <a:gd name="T51" fmla="*/ 4831041 h 5213445"/>
              <a:gd name="T52" fmla="*/ 541502 w 814316"/>
              <a:gd name="T53" fmla="*/ 4899278 h 5213445"/>
              <a:gd name="T54" fmla="*/ 445944 w 814316"/>
              <a:gd name="T55" fmla="*/ 5213160 h 521344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14316"/>
              <a:gd name="T85" fmla="*/ 0 h 5213445"/>
              <a:gd name="T86" fmla="*/ 814316 w 814316"/>
              <a:gd name="T87" fmla="*/ 5213445 h 521344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14316" h="5213445">
                <a:moveTo>
                  <a:pt x="814316" y="0"/>
                </a:moveTo>
                <a:cubicBezTo>
                  <a:pt x="742665" y="15922"/>
                  <a:pt x="671015" y="31845"/>
                  <a:pt x="609600" y="68239"/>
                </a:cubicBezTo>
                <a:cubicBezTo>
                  <a:pt x="548185" y="104633"/>
                  <a:pt x="484496" y="161498"/>
                  <a:pt x="445827" y="218364"/>
                </a:cubicBezTo>
                <a:cubicBezTo>
                  <a:pt x="407158" y="275230"/>
                  <a:pt x="388961" y="338920"/>
                  <a:pt x="377588" y="409433"/>
                </a:cubicBezTo>
                <a:cubicBezTo>
                  <a:pt x="366215" y="479946"/>
                  <a:pt x="375313" y="550460"/>
                  <a:pt x="377588" y="641445"/>
                </a:cubicBezTo>
                <a:cubicBezTo>
                  <a:pt x="379863" y="732430"/>
                  <a:pt x="379863" y="859809"/>
                  <a:pt x="391236" y="955343"/>
                </a:cubicBezTo>
                <a:cubicBezTo>
                  <a:pt x="402609" y="1050877"/>
                  <a:pt x="429905" y="1150962"/>
                  <a:pt x="445827" y="1214651"/>
                </a:cubicBezTo>
                <a:cubicBezTo>
                  <a:pt x="461749" y="1278341"/>
                  <a:pt x="511791" y="1312459"/>
                  <a:pt x="486770" y="1337480"/>
                </a:cubicBezTo>
                <a:cubicBezTo>
                  <a:pt x="461749" y="1362501"/>
                  <a:pt x="354841" y="1339755"/>
                  <a:pt x="295701" y="1364776"/>
                </a:cubicBezTo>
                <a:cubicBezTo>
                  <a:pt x="236561" y="1389797"/>
                  <a:pt x="177421" y="1428466"/>
                  <a:pt x="131928" y="1487606"/>
                </a:cubicBezTo>
                <a:cubicBezTo>
                  <a:pt x="86436" y="1546746"/>
                  <a:pt x="43218" y="1635457"/>
                  <a:pt x="22746" y="1719618"/>
                </a:cubicBezTo>
                <a:cubicBezTo>
                  <a:pt x="2274" y="1803779"/>
                  <a:pt x="0" y="1906137"/>
                  <a:pt x="9098" y="1992573"/>
                </a:cubicBezTo>
                <a:cubicBezTo>
                  <a:pt x="18196" y="2079009"/>
                  <a:pt x="63689" y="2165445"/>
                  <a:pt x="77337" y="2238233"/>
                </a:cubicBezTo>
                <a:cubicBezTo>
                  <a:pt x="90985" y="2311021"/>
                  <a:pt x="84161" y="2379259"/>
                  <a:pt x="90985" y="2429301"/>
                </a:cubicBezTo>
                <a:cubicBezTo>
                  <a:pt x="97809" y="2479343"/>
                  <a:pt x="106907" y="2461146"/>
                  <a:pt x="118280" y="2538483"/>
                </a:cubicBezTo>
                <a:cubicBezTo>
                  <a:pt x="129653" y="2615820"/>
                  <a:pt x="145576" y="2811438"/>
                  <a:pt x="159224" y="2893325"/>
                </a:cubicBezTo>
                <a:cubicBezTo>
                  <a:pt x="172872" y="2975212"/>
                  <a:pt x="186519" y="2975212"/>
                  <a:pt x="200167" y="3029803"/>
                </a:cubicBezTo>
                <a:cubicBezTo>
                  <a:pt x="213815" y="3084394"/>
                  <a:pt x="229737" y="3170829"/>
                  <a:pt x="241110" y="3220871"/>
                </a:cubicBezTo>
                <a:cubicBezTo>
                  <a:pt x="252483" y="3270913"/>
                  <a:pt x="257033" y="3282287"/>
                  <a:pt x="268406" y="3330054"/>
                </a:cubicBezTo>
                <a:cubicBezTo>
                  <a:pt x="279779" y="3377821"/>
                  <a:pt x="293427" y="3466531"/>
                  <a:pt x="309349" y="3507474"/>
                </a:cubicBezTo>
                <a:cubicBezTo>
                  <a:pt x="325271" y="3548417"/>
                  <a:pt x="348018" y="3500650"/>
                  <a:pt x="363940" y="3575713"/>
                </a:cubicBezTo>
                <a:cubicBezTo>
                  <a:pt x="379862" y="3650776"/>
                  <a:pt x="386686" y="3832747"/>
                  <a:pt x="404883" y="3957851"/>
                </a:cubicBezTo>
                <a:cubicBezTo>
                  <a:pt x="423080" y="4082955"/>
                  <a:pt x="427629" y="4217158"/>
                  <a:pt x="473122" y="4326340"/>
                </a:cubicBezTo>
                <a:cubicBezTo>
                  <a:pt x="518615" y="4435522"/>
                  <a:pt x="650544" y="4553803"/>
                  <a:pt x="677839" y="4612943"/>
                </a:cubicBezTo>
                <a:cubicBezTo>
                  <a:pt x="705135" y="4672083"/>
                  <a:pt x="643719" y="4644788"/>
                  <a:pt x="636895" y="4681182"/>
                </a:cubicBezTo>
                <a:cubicBezTo>
                  <a:pt x="630071" y="4717576"/>
                  <a:pt x="652817" y="4794913"/>
                  <a:pt x="636895" y="4831307"/>
                </a:cubicBezTo>
                <a:cubicBezTo>
                  <a:pt x="620973" y="4867701"/>
                  <a:pt x="573206" y="4835856"/>
                  <a:pt x="541361" y="4899546"/>
                </a:cubicBezTo>
                <a:cubicBezTo>
                  <a:pt x="509516" y="4963236"/>
                  <a:pt x="355131" y="5135045"/>
                  <a:pt x="445827" y="5213445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任意多边形 3"/>
          <p:cNvSpPr>
            <a:spLocks noChangeArrowheads="1"/>
          </p:cNvSpPr>
          <p:nvPr/>
        </p:nvSpPr>
        <p:spPr bwMode="auto">
          <a:xfrm>
            <a:off x="904875" y="5527675"/>
            <a:ext cx="728663" cy="1079500"/>
          </a:xfrm>
          <a:custGeom>
            <a:avLst/>
            <a:gdLst>
              <a:gd name="T0" fmla="*/ 0 w 727881"/>
              <a:gd name="T1" fmla="*/ 993667 h 1080448"/>
              <a:gd name="T2" fmla="*/ 177994 w 727881"/>
              <a:gd name="T3" fmla="*/ 1034503 h 1080448"/>
              <a:gd name="T4" fmla="*/ 465521 w 727881"/>
              <a:gd name="T5" fmla="*/ 735040 h 1080448"/>
              <a:gd name="T6" fmla="*/ 643515 w 727881"/>
              <a:gd name="T7" fmla="*/ 626146 h 1080448"/>
              <a:gd name="T8" fmla="*/ 725666 w 727881"/>
              <a:gd name="T9" fmla="*/ 394744 h 1080448"/>
              <a:gd name="T10" fmla="*/ 670898 w 727881"/>
              <a:gd name="T11" fmla="*/ 245014 h 1080448"/>
              <a:gd name="T12" fmla="*/ 670898 w 727881"/>
              <a:gd name="T13" fmla="*/ 0 h 1080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7881"/>
              <a:gd name="T22" fmla="*/ 0 h 1080448"/>
              <a:gd name="T23" fmla="*/ 727881 w 727881"/>
              <a:gd name="T24" fmla="*/ 1080448 h 1080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7881" h="1080448">
                <a:moveTo>
                  <a:pt x="0" y="996287"/>
                </a:moveTo>
                <a:cubicBezTo>
                  <a:pt x="50042" y="1038367"/>
                  <a:pt x="100084" y="1080448"/>
                  <a:pt x="177421" y="1037230"/>
                </a:cubicBezTo>
                <a:cubicBezTo>
                  <a:pt x="254758" y="994012"/>
                  <a:pt x="386687" y="805218"/>
                  <a:pt x="464024" y="736979"/>
                </a:cubicBezTo>
                <a:cubicBezTo>
                  <a:pt x="541361" y="668740"/>
                  <a:pt x="598227" y="684663"/>
                  <a:pt x="641445" y="627797"/>
                </a:cubicBezTo>
                <a:cubicBezTo>
                  <a:pt x="684663" y="570931"/>
                  <a:pt x="718783" y="459474"/>
                  <a:pt x="723332" y="395785"/>
                </a:cubicBezTo>
                <a:cubicBezTo>
                  <a:pt x="727881" y="332096"/>
                  <a:pt x="677839" y="311624"/>
                  <a:pt x="668741" y="245660"/>
                </a:cubicBezTo>
                <a:cubicBezTo>
                  <a:pt x="659643" y="179696"/>
                  <a:pt x="664192" y="89848"/>
                  <a:pt x="668741" y="0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4" name="任意多边形 4"/>
          <p:cNvSpPr>
            <a:spLocks noChangeArrowheads="1"/>
          </p:cNvSpPr>
          <p:nvPr/>
        </p:nvSpPr>
        <p:spPr bwMode="auto">
          <a:xfrm>
            <a:off x="1546225" y="5513388"/>
            <a:ext cx="519113" cy="1023937"/>
          </a:xfrm>
          <a:custGeom>
            <a:avLst/>
            <a:gdLst>
              <a:gd name="T0" fmla="*/ 0 w 518615"/>
              <a:gd name="T1" fmla="*/ 0 h 1023582"/>
              <a:gd name="T2" fmla="*/ 191620 w 518615"/>
              <a:gd name="T3" fmla="*/ 191266 h 1023582"/>
              <a:gd name="T4" fmla="*/ 177933 w 518615"/>
              <a:gd name="T5" fmla="*/ 437183 h 1023582"/>
              <a:gd name="T6" fmla="*/ 246368 w 518615"/>
              <a:gd name="T7" fmla="*/ 532817 h 1023582"/>
              <a:gd name="T8" fmla="*/ 328492 w 518615"/>
              <a:gd name="T9" fmla="*/ 628451 h 1023582"/>
              <a:gd name="T10" fmla="*/ 355865 w 518615"/>
              <a:gd name="T11" fmla="*/ 929013 h 1023582"/>
              <a:gd name="T12" fmla="*/ 520110 w 518615"/>
              <a:gd name="T13" fmla="*/ 1024647 h 1023582"/>
              <a:gd name="T14" fmla="*/ 520110 w 518615"/>
              <a:gd name="T15" fmla="*/ 1024647 h 10235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8615"/>
              <a:gd name="T25" fmla="*/ 0 h 1023582"/>
              <a:gd name="T26" fmla="*/ 518615 w 518615"/>
              <a:gd name="T27" fmla="*/ 1023582 h 10235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8615" h="1023582">
                <a:moveTo>
                  <a:pt x="0" y="0"/>
                </a:moveTo>
                <a:cubicBezTo>
                  <a:pt x="80749" y="59140"/>
                  <a:pt x="161499" y="118280"/>
                  <a:pt x="191069" y="191068"/>
                </a:cubicBezTo>
                <a:cubicBezTo>
                  <a:pt x="220639" y="263856"/>
                  <a:pt x="168323" y="379862"/>
                  <a:pt x="177421" y="436728"/>
                </a:cubicBezTo>
                <a:cubicBezTo>
                  <a:pt x="186519" y="493594"/>
                  <a:pt x="220639" y="500417"/>
                  <a:pt x="245660" y="532262"/>
                </a:cubicBezTo>
                <a:cubicBezTo>
                  <a:pt x="270681" y="564107"/>
                  <a:pt x="309350" y="561833"/>
                  <a:pt x="327547" y="627797"/>
                </a:cubicBezTo>
                <a:cubicBezTo>
                  <a:pt x="345744" y="693761"/>
                  <a:pt x="322997" y="862083"/>
                  <a:pt x="354842" y="928047"/>
                </a:cubicBezTo>
                <a:cubicBezTo>
                  <a:pt x="386687" y="994011"/>
                  <a:pt x="518615" y="1023582"/>
                  <a:pt x="518615" y="1023582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5" name="任意多边形 5"/>
          <p:cNvSpPr>
            <a:spLocks noChangeArrowheads="1"/>
          </p:cNvSpPr>
          <p:nvPr/>
        </p:nvSpPr>
        <p:spPr bwMode="auto">
          <a:xfrm>
            <a:off x="2065338" y="873125"/>
            <a:ext cx="1835150" cy="5649913"/>
          </a:xfrm>
          <a:custGeom>
            <a:avLst/>
            <a:gdLst>
              <a:gd name="T0" fmla="*/ 0 w 1835623"/>
              <a:gd name="T1" fmla="*/ 5649391 h 5650174"/>
              <a:gd name="T2" fmla="*/ 68185 w 1835623"/>
              <a:gd name="T3" fmla="*/ 5526581 h 5650174"/>
              <a:gd name="T4" fmla="*/ 13636 w 1835623"/>
              <a:gd name="T5" fmla="*/ 5212723 h 5650174"/>
              <a:gd name="T6" fmla="*/ 95460 w 1835623"/>
              <a:gd name="T7" fmla="*/ 4980744 h 5650174"/>
              <a:gd name="T8" fmla="*/ 54549 w 1835623"/>
              <a:gd name="T9" fmla="*/ 4803348 h 5650174"/>
              <a:gd name="T10" fmla="*/ 68185 w 1835623"/>
              <a:gd name="T11" fmla="*/ 4680534 h 5650174"/>
              <a:gd name="T12" fmla="*/ 163647 w 1835623"/>
              <a:gd name="T13" fmla="*/ 4557721 h 5650174"/>
              <a:gd name="T14" fmla="*/ 136373 w 1835623"/>
              <a:gd name="T15" fmla="*/ 4421262 h 5650174"/>
              <a:gd name="T16" fmla="*/ 204558 w 1835623"/>
              <a:gd name="T17" fmla="*/ 4161993 h 5650174"/>
              <a:gd name="T18" fmla="*/ 95460 w 1835623"/>
              <a:gd name="T19" fmla="*/ 3657094 h 5650174"/>
              <a:gd name="T20" fmla="*/ 163647 w 1835623"/>
              <a:gd name="T21" fmla="*/ 3343241 h 5650174"/>
              <a:gd name="T22" fmla="*/ 231832 w 1835623"/>
              <a:gd name="T23" fmla="*/ 3179488 h 5650174"/>
              <a:gd name="T24" fmla="*/ 272745 w 1835623"/>
              <a:gd name="T25" fmla="*/ 2988447 h 5650174"/>
              <a:gd name="T26" fmla="*/ 381843 w 1835623"/>
              <a:gd name="T27" fmla="*/ 2988447 h 5650174"/>
              <a:gd name="T28" fmla="*/ 572762 w 1835623"/>
              <a:gd name="T29" fmla="*/ 3043028 h 5650174"/>
              <a:gd name="T30" fmla="*/ 790958 w 1835623"/>
              <a:gd name="T31" fmla="*/ 2988447 h 5650174"/>
              <a:gd name="T32" fmla="*/ 1022790 w 1835623"/>
              <a:gd name="T33" fmla="*/ 2988447 h 5650174"/>
              <a:gd name="T34" fmla="*/ 1254625 w 1835623"/>
              <a:gd name="T35" fmla="*/ 2838342 h 5650174"/>
              <a:gd name="T36" fmla="*/ 1418269 w 1835623"/>
              <a:gd name="T37" fmla="*/ 2783758 h 5650174"/>
              <a:gd name="T38" fmla="*/ 1581916 w 1835623"/>
              <a:gd name="T39" fmla="*/ 2524486 h 5650174"/>
              <a:gd name="T40" fmla="*/ 1691015 w 1835623"/>
              <a:gd name="T41" fmla="*/ 2388029 h 5650174"/>
              <a:gd name="T42" fmla="*/ 1813749 w 1835623"/>
              <a:gd name="T43" fmla="*/ 2265214 h 5650174"/>
              <a:gd name="T44" fmla="*/ 1813749 w 1835623"/>
              <a:gd name="T45" fmla="*/ 2142402 h 5650174"/>
              <a:gd name="T46" fmla="*/ 1772838 w 1835623"/>
              <a:gd name="T47" fmla="*/ 2019590 h 5650174"/>
              <a:gd name="T48" fmla="*/ 1786475 w 1835623"/>
              <a:gd name="T49" fmla="*/ 1787609 h 5650174"/>
              <a:gd name="T50" fmla="*/ 1745564 w 1835623"/>
              <a:gd name="T51" fmla="*/ 1637505 h 5650174"/>
              <a:gd name="T52" fmla="*/ 1677378 w 1835623"/>
              <a:gd name="T53" fmla="*/ 1432818 h 5650174"/>
              <a:gd name="T54" fmla="*/ 1663740 w 1835623"/>
              <a:gd name="T55" fmla="*/ 1255421 h 5650174"/>
              <a:gd name="T56" fmla="*/ 1486457 w 1835623"/>
              <a:gd name="T57" fmla="*/ 1023442 h 5650174"/>
              <a:gd name="T58" fmla="*/ 1404634 w 1835623"/>
              <a:gd name="T59" fmla="*/ 982505 h 5650174"/>
              <a:gd name="T60" fmla="*/ 1322810 w 1835623"/>
              <a:gd name="T61" fmla="*/ 846045 h 5650174"/>
              <a:gd name="T62" fmla="*/ 1213712 w 1835623"/>
              <a:gd name="T63" fmla="*/ 614066 h 5650174"/>
              <a:gd name="T64" fmla="*/ 1200076 w 1835623"/>
              <a:gd name="T65" fmla="*/ 177398 h 5650174"/>
              <a:gd name="T66" fmla="*/ 1131888 w 1835623"/>
              <a:gd name="T67" fmla="*/ 27293 h 5650174"/>
              <a:gd name="T68" fmla="*/ 1077339 w 1835623"/>
              <a:gd name="T69" fmla="*/ 13645 h 565017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35623"/>
              <a:gd name="T106" fmla="*/ 0 h 5650174"/>
              <a:gd name="T107" fmla="*/ 1835623 w 1835623"/>
              <a:gd name="T108" fmla="*/ 5650174 h 565017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35623" h="5650174">
                <a:moveTo>
                  <a:pt x="0" y="5650174"/>
                </a:moveTo>
                <a:cubicBezTo>
                  <a:pt x="32982" y="5625153"/>
                  <a:pt x="65964" y="5600132"/>
                  <a:pt x="68239" y="5527344"/>
                </a:cubicBezTo>
                <a:cubicBezTo>
                  <a:pt x="70514" y="5454556"/>
                  <a:pt x="9099" y="5304430"/>
                  <a:pt x="13648" y="5213445"/>
                </a:cubicBezTo>
                <a:cubicBezTo>
                  <a:pt x="18197" y="5122460"/>
                  <a:pt x="88711" y="5049673"/>
                  <a:pt x="95535" y="4981434"/>
                </a:cubicBezTo>
                <a:cubicBezTo>
                  <a:pt x="102359" y="4913195"/>
                  <a:pt x="59140" y="4854055"/>
                  <a:pt x="54591" y="4804013"/>
                </a:cubicBezTo>
                <a:cubicBezTo>
                  <a:pt x="50042" y="4753971"/>
                  <a:pt x="50042" y="4722126"/>
                  <a:pt x="68239" y="4681183"/>
                </a:cubicBezTo>
                <a:cubicBezTo>
                  <a:pt x="86436" y="4640240"/>
                  <a:pt x="152400" y="4601571"/>
                  <a:pt x="163773" y="4558353"/>
                </a:cubicBezTo>
                <a:cubicBezTo>
                  <a:pt x="175146" y="4515135"/>
                  <a:pt x="129654" y="4487839"/>
                  <a:pt x="136478" y="4421875"/>
                </a:cubicBezTo>
                <a:cubicBezTo>
                  <a:pt x="143302" y="4355911"/>
                  <a:pt x="211541" y="4289947"/>
                  <a:pt x="204717" y="4162568"/>
                </a:cubicBezTo>
                <a:cubicBezTo>
                  <a:pt x="197893" y="4035189"/>
                  <a:pt x="102359" y="3794079"/>
                  <a:pt x="95535" y="3657601"/>
                </a:cubicBezTo>
                <a:cubicBezTo>
                  <a:pt x="88711" y="3521123"/>
                  <a:pt x="141027" y="3423314"/>
                  <a:pt x="163773" y="3343702"/>
                </a:cubicBezTo>
                <a:cubicBezTo>
                  <a:pt x="186519" y="3264090"/>
                  <a:pt x="213815" y="3239069"/>
                  <a:pt x="232012" y="3179929"/>
                </a:cubicBezTo>
                <a:cubicBezTo>
                  <a:pt x="250209" y="3120789"/>
                  <a:pt x="247934" y="3020705"/>
                  <a:pt x="272955" y="2988860"/>
                </a:cubicBezTo>
                <a:cubicBezTo>
                  <a:pt x="297976" y="2957015"/>
                  <a:pt x="332095" y="2979762"/>
                  <a:pt x="382137" y="2988860"/>
                </a:cubicBezTo>
                <a:cubicBezTo>
                  <a:pt x="432179" y="2997959"/>
                  <a:pt x="504967" y="3043451"/>
                  <a:pt x="573206" y="3043451"/>
                </a:cubicBezTo>
                <a:cubicBezTo>
                  <a:pt x="641445" y="3043451"/>
                  <a:pt x="716507" y="2997959"/>
                  <a:pt x="791570" y="2988860"/>
                </a:cubicBezTo>
                <a:cubicBezTo>
                  <a:pt x="866633" y="2979762"/>
                  <a:pt x="946245" y="3013881"/>
                  <a:pt x="1023582" y="2988860"/>
                </a:cubicBezTo>
                <a:cubicBezTo>
                  <a:pt x="1100919" y="2963839"/>
                  <a:pt x="1189630" y="2872854"/>
                  <a:pt x="1255594" y="2838735"/>
                </a:cubicBezTo>
                <a:cubicBezTo>
                  <a:pt x="1321558" y="2804616"/>
                  <a:pt x="1364776" y="2836460"/>
                  <a:pt x="1419367" y="2784144"/>
                </a:cubicBezTo>
                <a:cubicBezTo>
                  <a:pt x="1473958" y="2731828"/>
                  <a:pt x="1537647" y="2590801"/>
                  <a:pt x="1583140" y="2524837"/>
                </a:cubicBezTo>
                <a:cubicBezTo>
                  <a:pt x="1628633" y="2458873"/>
                  <a:pt x="1653654" y="2431577"/>
                  <a:pt x="1692323" y="2388359"/>
                </a:cubicBezTo>
                <a:cubicBezTo>
                  <a:pt x="1730992" y="2345141"/>
                  <a:pt x="1794681" y="2306472"/>
                  <a:pt x="1815152" y="2265529"/>
                </a:cubicBezTo>
                <a:cubicBezTo>
                  <a:pt x="1835623" y="2224586"/>
                  <a:pt x="1821976" y="2183642"/>
                  <a:pt x="1815152" y="2142699"/>
                </a:cubicBezTo>
                <a:cubicBezTo>
                  <a:pt x="1808328" y="2101756"/>
                  <a:pt x="1778758" y="2079009"/>
                  <a:pt x="1774209" y="2019869"/>
                </a:cubicBezTo>
                <a:cubicBezTo>
                  <a:pt x="1769660" y="1960729"/>
                  <a:pt x="1792406" y="1851546"/>
                  <a:pt x="1787857" y="1787857"/>
                </a:cubicBezTo>
                <a:cubicBezTo>
                  <a:pt x="1783308" y="1724168"/>
                  <a:pt x="1765111" y="1696872"/>
                  <a:pt x="1746914" y="1637732"/>
                </a:cubicBezTo>
                <a:cubicBezTo>
                  <a:pt x="1728717" y="1578592"/>
                  <a:pt x="1692323" y="1496706"/>
                  <a:pt x="1678675" y="1433016"/>
                </a:cubicBezTo>
                <a:cubicBezTo>
                  <a:pt x="1665027" y="1369326"/>
                  <a:pt x="1696872" y="1323834"/>
                  <a:pt x="1665027" y="1255595"/>
                </a:cubicBezTo>
                <a:cubicBezTo>
                  <a:pt x="1633182" y="1187356"/>
                  <a:pt x="1530824" y="1069076"/>
                  <a:pt x="1487606" y="1023583"/>
                </a:cubicBezTo>
                <a:cubicBezTo>
                  <a:pt x="1444388" y="978091"/>
                  <a:pt x="1433015" y="1012210"/>
                  <a:pt x="1405720" y="982640"/>
                </a:cubicBezTo>
                <a:cubicBezTo>
                  <a:pt x="1378425" y="953070"/>
                  <a:pt x="1355678" y="907577"/>
                  <a:pt x="1323833" y="846162"/>
                </a:cubicBezTo>
                <a:cubicBezTo>
                  <a:pt x="1291988" y="784747"/>
                  <a:pt x="1235123" y="725607"/>
                  <a:pt x="1214651" y="614150"/>
                </a:cubicBezTo>
                <a:cubicBezTo>
                  <a:pt x="1194179" y="502693"/>
                  <a:pt x="1214651" y="275231"/>
                  <a:pt x="1201003" y="177422"/>
                </a:cubicBezTo>
                <a:cubicBezTo>
                  <a:pt x="1187355" y="79613"/>
                  <a:pt x="1153236" y="54592"/>
                  <a:pt x="1132764" y="27296"/>
                </a:cubicBezTo>
                <a:cubicBezTo>
                  <a:pt x="1112292" y="0"/>
                  <a:pt x="1095232" y="6824"/>
                  <a:pt x="1078173" y="13648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任意多边形 8"/>
          <p:cNvSpPr>
            <a:spLocks noChangeArrowheads="1"/>
          </p:cNvSpPr>
          <p:nvPr/>
        </p:nvSpPr>
        <p:spPr bwMode="auto">
          <a:xfrm>
            <a:off x="2543175" y="877888"/>
            <a:ext cx="627063" cy="2154237"/>
          </a:xfrm>
          <a:custGeom>
            <a:avLst/>
            <a:gdLst>
              <a:gd name="T0" fmla="*/ 625598 w 627797"/>
              <a:gd name="T1" fmla="*/ 9101 h 2154071"/>
              <a:gd name="T2" fmla="*/ 489597 w 627797"/>
              <a:gd name="T3" fmla="*/ 63705 h 2154071"/>
              <a:gd name="T4" fmla="*/ 380798 w 627797"/>
              <a:gd name="T5" fmla="*/ 391326 h 2154071"/>
              <a:gd name="T6" fmla="*/ 462398 w 627797"/>
              <a:gd name="T7" fmla="*/ 705297 h 2154071"/>
              <a:gd name="T8" fmla="*/ 516798 w 627797"/>
              <a:gd name="T9" fmla="*/ 1005617 h 2154071"/>
              <a:gd name="T10" fmla="*/ 448798 w 627797"/>
              <a:gd name="T11" fmla="*/ 1046571 h 2154071"/>
              <a:gd name="T12" fmla="*/ 122400 w 627797"/>
              <a:gd name="T13" fmla="*/ 1142127 h 2154071"/>
              <a:gd name="T14" fmla="*/ 13600 w 627797"/>
              <a:gd name="T15" fmla="*/ 1333240 h 2154071"/>
              <a:gd name="T16" fmla="*/ 95199 w 627797"/>
              <a:gd name="T17" fmla="*/ 1483400 h 2154071"/>
              <a:gd name="T18" fmla="*/ 13600 w 627797"/>
              <a:gd name="T19" fmla="*/ 1633560 h 2154071"/>
              <a:gd name="T20" fmla="*/ 13600 w 627797"/>
              <a:gd name="T21" fmla="*/ 1770069 h 2154071"/>
              <a:gd name="T22" fmla="*/ 95199 w 627797"/>
              <a:gd name="T23" fmla="*/ 1865626 h 2154071"/>
              <a:gd name="T24" fmla="*/ 27199 w 627797"/>
              <a:gd name="T25" fmla="*/ 1933880 h 2154071"/>
              <a:gd name="T26" fmla="*/ 54399 w 627797"/>
              <a:gd name="T27" fmla="*/ 2124993 h 2154071"/>
              <a:gd name="T28" fmla="*/ 54399 w 627797"/>
              <a:gd name="T29" fmla="*/ 2111344 h 21540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27797"/>
              <a:gd name="T46" fmla="*/ 0 h 2154071"/>
              <a:gd name="T47" fmla="*/ 627797 w 627797"/>
              <a:gd name="T48" fmla="*/ 2154071 h 21540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27797" h="2154071">
                <a:moveTo>
                  <a:pt x="627797" y="9098"/>
                </a:moveTo>
                <a:cubicBezTo>
                  <a:pt x="580029" y="4549"/>
                  <a:pt x="532262" y="0"/>
                  <a:pt x="491319" y="63690"/>
                </a:cubicBezTo>
                <a:cubicBezTo>
                  <a:pt x="450376" y="127380"/>
                  <a:pt x="386686" y="284329"/>
                  <a:pt x="382137" y="391236"/>
                </a:cubicBezTo>
                <a:cubicBezTo>
                  <a:pt x="377588" y="498143"/>
                  <a:pt x="441278" y="602776"/>
                  <a:pt x="464024" y="705134"/>
                </a:cubicBezTo>
                <a:cubicBezTo>
                  <a:pt x="486770" y="807492"/>
                  <a:pt x="520890" y="948520"/>
                  <a:pt x="518615" y="1005385"/>
                </a:cubicBezTo>
                <a:cubicBezTo>
                  <a:pt x="516340" y="1062250"/>
                  <a:pt x="516340" y="1023582"/>
                  <a:pt x="450376" y="1046328"/>
                </a:cubicBezTo>
                <a:cubicBezTo>
                  <a:pt x="384412" y="1069074"/>
                  <a:pt x="195618" y="1094096"/>
                  <a:pt x="122830" y="1141863"/>
                </a:cubicBezTo>
                <a:cubicBezTo>
                  <a:pt x="50042" y="1189630"/>
                  <a:pt x="18197" y="1276065"/>
                  <a:pt x="13648" y="1332931"/>
                </a:cubicBezTo>
                <a:cubicBezTo>
                  <a:pt x="9099" y="1389797"/>
                  <a:pt x="95534" y="1433015"/>
                  <a:pt x="95534" y="1483057"/>
                </a:cubicBezTo>
                <a:cubicBezTo>
                  <a:pt x="95534" y="1533099"/>
                  <a:pt x="27296" y="1585415"/>
                  <a:pt x="13648" y="1633182"/>
                </a:cubicBezTo>
                <a:cubicBezTo>
                  <a:pt x="0" y="1680949"/>
                  <a:pt x="0" y="1730991"/>
                  <a:pt x="13648" y="1769660"/>
                </a:cubicBezTo>
                <a:cubicBezTo>
                  <a:pt x="27296" y="1808329"/>
                  <a:pt x="93260" y="1837899"/>
                  <a:pt x="95534" y="1865194"/>
                </a:cubicBezTo>
                <a:cubicBezTo>
                  <a:pt x="97809" y="1892490"/>
                  <a:pt x="34119" y="1890215"/>
                  <a:pt x="27295" y="1933433"/>
                </a:cubicBezTo>
                <a:cubicBezTo>
                  <a:pt x="20471" y="1976651"/>
                  <a:pt x="50042" y="2094931"/>
                  <a:pt x="54591" y="2124501"/>
                </a:cubicBezTo>
                <a:cubicBezTo>
                  <a:pt x="59140" y="2154071"/>
                  <a:pt x="56865" y="2132462"/>
                  <a:pt x="54591" y="2110854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7" name="任意多边形 9"/>
          <p:cNvSpPr>
            <a:spLocks noChangeArrowheads="1"/>
          </p:cNvSpPr>
          <p:nvPr/>
        </p:nvSpPr>
        <p:spPr bwMode="auto">
          <a:xfrm>
            <a:off x="1287463" y="1323975"/>
            <a:ext cx="1309687" cy="1712913"/>
          </a:xfrm>
          <a:custGeom>
            <a:avLst/>
            <a:gdLst>
              <a:gd name="T0" fmla="*/ 1308691 w 1310185"/>
              <a:gd name="T1" fmla="*/ 1679025 h 1712794"/>
              <a:gd name="T2" fmla="*/ 1254163 w 1310185"/>
              <a:gd name="T3" fmla="*/ 1706327 h 1712794"/>
              <a:gd name="T4" fmla="*/ 1186002 w 1310185"/>
              <a:gd name="T5" fmla="*/ 1638073 h 1712794"/>
              <a:gd name="T6" fmla="*/ 1076943 w 1310185"/>
              <a:gd name="T7" fmla="*/ 1515216 h 1712794"/>
              <a:gd name="T8" fmla="*/ 954254 w 1310185"/>
              <a:gd name="T9" fmla="*/ 1446966 h 1712794"/>
              <a:gd name="T10" fmla="*/ 858828 w 1310185"/>
              <a:gd name="T11" fmla="*/ 1419664 h 1712794"/>
              <a:gd name="T12" fmla="*/ 777035 w 1310185"/>
              <a:gd name="T13" fmla="*/ 1337759 h 1712794"/>
              <a:gd name="T14" fmla="*/ 518024 w 1310185"/>
              <a:gd name="T15" fmla="*/ 1310458 h 1712794"/>
              <a:gd name="T16" fmla="*/ 408965 w 1310185"/>
              <a:gd name="T17" fmla="*/ 1269506 h 1712794"/>
              <a:gd name="T18" fmla="*/ 395335 w 1310185"/>
              <a:gd name="T19" fmla="*/ 1242204 h 1712794"/>
              <a:gd name="T20" fmla="*/ 436230 w 1310185"/>
              <a:gd name="T21" fmla="*/ 1037446 h 1712794"/>
              <a:gd name="T22" fmla="*/ 518024 w 1310185"/>
              <a:gd name="T23" fmla="*/ 1010144 h 1712794"/>
              <a:gd name="T24" fmla="*/ 558919 w 1310185"/>
              <a:gd name="T25" fmla="*/ 900941 h 1712794"/>
              <a:gd name="T26" fmla="*/ 599817 w 1310185"/>
              <a:gd name="T27" fmla="*/ 764433 h 1712794"/>
              <a:gd name="T28" fmla="*/ 558919 w 1310185"/>
              <a:gd name="T29" fmla="*/ 655230 h 1712794"/>
              <a:gd name="T30" fmla="*/ 545289 w 1310185"/>
              <a:gd name="T31" fmla="*/ 655230 h 1712794"/>
              <a:gd name="T32" fmla="*/ 545289 w 1310185"/>
              <a:gd name="T33" fmla="*/ 423167 h 1712794"/>
              <a:gd name="T34" fmla="*/ 381702 w 1310185"/>
              <a:gd name="T35" fmla="*/ 136505 h 1712794"/>
              <a:gd name="T36" fmla="*/ 0 w 1310185"/>
              <a:gd name="T37" fmla="*/ 0 h 171279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10185"/>
              <a:gd name="T58" fmla="*/ 0 h 1712794"/>
              <a:gd name="T59" fmla="*/ 1310185 w 1310185"/>
              <a:gd name="T60" fmla="*/ 1712794 h 171279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10185" h="1712794">
                <a:moveTo>
                  <a:pt x="1310185" y="1678674"/>
                </a:moveTo>
                <a:cubicBezTo>
                  <a:pt x="1293125" y="1695734"/>
                  <a:pt x="1276066" y="1712794"/>
                  <a:pt x="1255594" y="1705970"/>
                </a:cubicBezTo>
                <a:cubicBezTo>
                  <a:pt x="1235122" y="1699146"/>
                  <a:pt x="1216925" y="1669576"/>
                  <a:pt x="1187355" y="1637731"/>
                </a:cubicBezTo>
                <a:cubicBezTo>
                  <a:pt x="1157785" y="1605886"/>
                  <a:pt x="1116842" y="1546746"/>
                  <a:pt x="1078173" y="1514901"/>
                </a:cubicBezTo>
                <a:cubicBezTo>
                  <a:pt x="1039504" y="1483056"/>
                  <a:pt x="991737" y="1462585"/>
                  <a:pt x="955343" y="1446663"/>
                </a:cubicBezTo>
                <a:cubicBezTo>
                  <a:pt x="918949" y="1430741"/>
                  <a:pt x="889379" y="1437564"/>
                  <a:pt x="859809" y="1419367"/>
                </a:cubicBezTo>
                <a:cubicBezTo>
                  <a:pt x="830239" y="1401170"/>
                  <a:pt x="834788" y="1355677"/>
                  <a:pt x="777922" y="1337480"/>
                </a:cubicBezTo>
                <a:cubicBezTo>
                  <a:pt x="721056" y="1319283"/>
                  <a:pt x="580030" y="1321558"/>
                  <a:pt x="518615" y="1310185"/>
                </a:cubicBezTo>
                <a:cubicBezTo>
                  <a:pt x="457200" y="1298812"/>
                  <a:pt x="429905" y="1280615"/>
                  <a:pt x="409433" y="1269242"/>
                </a:cubicBezTo>
                <a:cubicBezTo>
                  <a:pt x="388961" y="1257869"/>
                  <a:pt x="391236" y="1280615"/>
                  <a:pt x="395785" y="1241946"/>
                </a:cubicBezTo>
                <a:cubicBezTo>
                  <a:pt x="400334" y="1203277"/>
                  <a:pt x="416256" y="1075899"/>
                  <a:pt x="436728" y="1037230"/>
                </a:cubicBezTo>
                <a:cubicBezTo>
                  <a:pt x="457200" y="998561"/>
                  <a:pt x="498143" y="1032680"/>
                  <a:pt x="518615" y="1009934"/>
                </a:cubicBezTo>
                <a:cubicBezTo>
                  <a:pt x="539087" y="987188"/>
                  <a:pt x="545910" y="941695"/>
                  <a:pt x="559558" y="900752"/>
                </a:cubicBezTo>
                <a:cubicBezTo>
                  <a:pt x="573206" y="859809"/>
                  <a:pt x="600501" y="805217"/>
                  <a:pt x="600501" y="764274"/>
                </a:cubicBezTo>
                <a:cubicBezTo>
                  <a:pt x="600501" y="723331"/>
                  <a:pt x="568657" y="673289"/>
                  <a:pt x="559558" y="655092"/>
                </a:cubicBezTo>
                <a:cubicBezTo>
                  <a:pt x="550460" y="636895"/>
                  <a:pt x="548185" y="693761"/>
                  <a:pt x="545910" y="655092"/>
                </a:cubicBezTo>
                <a:cubicBezTo>
                  <a:pt x="543635" y="616423"/>
                  <a:pt x="573206" y="509516"/>
                  <a:pt x="545910" y="423080"/>
                </a:cubicBezTo>
                <a:cubicBezTo>
                  <a:pt x="518615" y="336644"/>
                  <a:pt x="473122" y="206990"/>
                  <a:pt x="382137" y="136477"/>
                </a:cubicBezTo>
                <a:cubicBezTo>
                  <a:pt x="291152" y="65964"/>
                  <a:pt x="145576" y="32982"/>
                  <a:pt x="0" y="0"/>
                </a:cubicBezTo>
              </a:path>
            </a:pathLst>
          </a:custGeom>
          <a:noFill/>
          <a:ln w="381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8" name="矩形 10"/>
          <p:cNvSpPr>
            <a:spLocks noChangeArrowheads="1"/>
          </p:cNvSpPr>
          <p:nvPr/>
        </p:nvSpPr>
        <p:spPr bwMode="auto">
          <a:xfrm>
            <a:off x="3900488" y="204817"/>
            <a:ext cx="498363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终止地点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所必经景点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换乘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始发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堵车概率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高速公路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收费情况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</a:p>
        </p:txBody>
      </p:sp>
      <p:sp>
        <p:nvSpPr>
          <p:cNvPr id="10" name="任意多边形 108"/>
          <p:cNvSpPr>
            <a:spLocks/>
          </p:cNvSpPr>
          <p:nvPr/>
        </p:nvSpPr>
        <p:spPr bwMode="auto">
          <a:xfrm>
            <a:off x="1" y="1072674"/>
            <a:ext cx="2065337" cy="45719"/>
          </a:xfrm>
          <a:custGeom>
            <a:avLst/>
            <a:gdLst>
              <a:gd name="T0" fmla="*/ 0 w 2585545"/>
              <a:gd name="T1" fmla="*/ 0 h 4762"/>
              <a:gd name="T2" fmla="*/ 9001955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TextBox 31"/>
          <p:cNvSpPr txBox="1">
            <a:spLocks noChangeArrowheads="1"/>
          </p:cNvSpPr>
          <p:nvPr/>
        </p:nvSpPr>
        <p:spPr bwMode="auto">
          <a:xfrm>
            <a:off x="42862" y="64631"/>
            <a:ext cx="50006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utoUpdateAnimBg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任意多边形 108"/>
          <p:cNvSpPr>
            <a:spLocks/>
          </p:cNvSpPr>
          <p:nvPr/>
        </p:nvSpPr>
        <p:spPr bwMode="auto">
          <a:xfrm flipV="1">
            <a:off x="43491" y="988218"/>
            <a:ext cx="1792205" cy="71894"/>
          </a:xfrm>
          <a:custGeom>
            <a:avLst/>
            <a:gdLst>
              <a:gd name="T0" fmla="*/ 0 w 2585545"/>
              <a:gd name="T1" fmla="*/ 0 h 4762"/>
              <a:gd name="T2" fmla="*/ 9001955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1" name="TextBox 110"/>
          <p:cNvSpPr txBox="1">
            <a:spLocks noChangeArrowheads="1"/>
          </p:cNvSpPr>
          <p:nvPr/>
        </p:nvSpPr>
        <p:spPr bwMode="auto">
          <a:xfrm>
            <a:off x="34925" y="44450"/>
            <a:ext cx="33849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景点</a:t>
            </a:r>
          </a:p>
        </p:txBody>
      </p:sp>
      <p:sp>
        <p:nvSpPr>
          <p:cNvPr id="22532" name="任意多边形 2"/>
          <p:cNvSpPr>
            <a:spLocks noChangeArrowheads="1"/>
          </p:cNvSpPr>
          <p:nvPr/>
        </p:nvSpPr>
        <p:spPr bwMode="auto">
          <a:xfrm>
            <a:off x="7688263" y="1855788"/>
            <a:ext cx="1241425" cy="5008562"/>
          </a:xfrm>
          <a:custGeom>
            <a:avLst/>
            <a:gdLst>
              <a:gd name="T0" fmla="*/ 0 w 1241947"/>
              <a:gd name="T1" fmla="*/ 0 h 5008728"/>
              <a:gd name="T2" fmla="*/ 245351 w 1241947"/>
              <a:gd name="T3" fmla="*/ 40940 h 5008728"/>
              <a:gd name="T4" fmla="*/ 477069 w 1241947"/>
              <a:gd name="T5" fmla="*/ 204695 h 5008728"/>
              <a:gd name="T6" fmla="*/ 627005 w 1241947"/>
              <a:gd name="T7" fmla="*/ 327513 h 5008728"/>
              <a:gd name="T8" fmla="*/ 708790 w 1241947"/>
              <a:gd name="T9" fmla="*/ 504916 h 5008728"/>
              <a:gd name="T10" fmla="*/ 736051 w 1241947"/>
              <a:gd name="T11" fmla="*/ 682319 h 5008728"/>
              <a:gd name="T12" fmla="*/ 763312 w 1241947"/>
              <a:gd name="T13" fmla="*/ 996187 h 5008728"/>
              <a:gd name="T14" fmla="*/ 763312 w 1241947"/>
              <a:gd name="T15" fmla="*/ 1064420 h 5008728"/>
              <a:gd name="T16" fmla="*/ 776942 w 1241947"/>
              <a:gd name="T17" fmla="*/ 1391933 h 5008728"/>
              <a:gd name="T18" fmla="*/ 708790 w 1241947"/>
              <a:gd name="T19" fmla="*/ 1705799 h 5008728"/>
              <a:gd name="T20" fmla="*/ 586114 w 1241947"/>
              <a:gd name="T21" fmla="*/ 1951434 h 5008728"/>
              <a:gd name="T22" fmla="*/ 572483 w 1241947"/>
              <a:gd name="T23" fmla="*/ 2046960 h 5008728"/>
              <a:gd name="T24" fmla="*/ 722420 w 1241947"/>
              <a:gd name="T25" fmla="*/ 2224362 h 5008728"/>
              <a:gd name="T26" fmla="*/ 899618 w 1241947"/>
              <a:gd name="T27" fmla="*/ 2415412 h 5008728"/>
              <a:gd name="T28" fmla="*/ 1022293 w 1241947"/>
              <a:gd name="T29" fmla="*/ 2742927 h 5008728"/>
              <a:gd name="T30" fmla="*/ 1104076 w 1241947"/>
              <a:gd name="T31" fmla="*/ 3302430 h 5008728"/>
              <a:gd name="T32" fmla="*/ 981400 w 1241947"/>
              <a:gd name="T33" fmla="*/ 3834638 h 5008728"/>
              <a:gd name="T34" fmla="*/ 1049553 w 1241947"/>
              <a:gd name="T35" fmla="*/ 4025688 h 5008728"/>
              <a:gd name="T36" fmla="*/ 1022293 w 1241947"/>
              <a:gd name="T37" fmla="*/ 4107567 h 5008728"/>
              <a:gd name="T38" fmla="*/ 1090444 w 1241947"/>
              <a:gd name="T39" fmla="*/ 4216737 h 5008728"/>
              <a:gd name="T40" fmla="*/ 1049553 w 1241947"/>
              <a:gd name="T41" fmla="*/ 4284970 h 5008728"/>
              <a:gd name="T42" fmla="*/ 1104076 w 1241947"/>
              <a:gd name="T43" fmla="*/ 4421432 h 5008728"/>
              <a:gd name="T44" fmla="*/ 1104076 w 1241947"/>
              <a:gd name="T45" fmla="*/ 4503313 h 5008728"/>
              <a:gd name="T46" fmla="*/ 1131337 w 1241947"/>
              <a:gd name="T47" fmla="*/ 4557899 h 5008728"/>
              <a:gd name="T48" fmla="*/ 1131337 w 1241947"/>
              <a:gd name="T49" fmla="*/ 4708008 h 5008728"/>
              <a:gd name="T50" fmla="*/ 1226751 w 1241947"/>
              <a:gd name="T51" fmla="*/ 4858117 h 5008728"/>
              <a:gd name="T52" fmla="*/ 1213120 w 1241947"/>
              <a:gd name="T53" fmla="*/ 4967289 h 5008728"/>
              <a:gd name="T54" fmla="*/ 1213120 w 1241947"/>
              <a:gd name="T55" fmla="*/ 5008230 h 50087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241947"/>
              <a:gd name="T85" fmla="*/ 0 h 5008728"/>
              <a:gd name="T86" fmla="*/ 1241947 w 1241947"/>
              <a:gd name="T87" fmla="*/ 5008728 h 500872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241947" h="5008728">
                <a:moveTo>
                  <a:pt x="0" y="0"/>
                </a:moveTo>
                <a:cubicBezTo>
                  <a:pt x="83024" y="3412"/>
                  <a:pt x="166048" y="6824"/>
                  <a:pt x="245660" y="40943"/>
                </a:cubicBezTo>
                <a:cubicBezTo>
                  <a:pt x="325272" y="75062"/>
                  <a:pt x="413983" y="156949"/>
                  <a:pt x="477672" y="204716"/>
                </a:cubicBezTo>
                <a:cubicBezTo>
                  <a:pt x="541362" y="252483"/>
                  <a:pt x="589128" y="277504"/>
                  <a:pt x="627797" y="327546"/>
                </a:cubicBezTo>
                <a:cubicBezTo>
                  <a:pt x="666466" y="377588"/>
                  <a:pt x="691487" y="445827"/>
                  <a:pt x="709684" y="504967"/>
                </a:cubicBezTo>
                <a:cubicBezTo>
                  <a:pt x="727881" y="564107"/>
                  <a:pt x="727882" y="600502"/>
                  <a:pt x="736980" y="682388"/>
                </a:cubicBezTo>
                <a:cubicBezTo>
                  <a:pt x="746079" y="764275"/>
                  <a:pt x="759726" y="932597"/>
                  <a:pt x="764275" y="996286"/>
                </a:cubicBezTo>
                <a:cubicBezTo>
                  <a:pt x="768824" y="1059975"/>
                  <a:pt x="762000" y="998561"/>
                  <a:pt x="764275" y="1064525"/>
                </a:cubicBezTo>
                <a:cubicBezTo>
                  <a:pt x="766550" y="1130489"/>
                  <a:pt x="787021" y="1285164"/>
                  <a:pt x="777923" y="1392071"/>
                </a:cubicBezTo>
                <a:cubicBezTo>
                  <a:pt x="768825" y="1498978"/>
                  <a:pt x="741529" y="1612710"/>
                  <a:pt x="709684" y="1705970"/>
                </a:cubicBezTo>
                <a:cubicBezTo>
                  <a:pt x="677839" y="1799230"/>
                  <a:pt x="609600" y="1894763"/>
                  <a:pt x="586854" y="1951629"/>
                </a:cubicBezTo>
                <a:cubicBezTo>
                  <a:pt x="564108" y="2008495"/>
                  <a:pt x="550460" y="2001671"/>
                  <a:pt x="573206" y="2047164"/>
                </a:cubicBezTo>
                <a:cubicBezTo>
                  <a:pt x="595952" y="2092657"/>
                  <a:pt x="668741" y="2163170"/>
                  <a:pt x="723332" y="2224585"/>
                </a:cubicBezTo>
                <a:cubicBezTo>
                  <a:pt x="777923" y="2286000"/>
                  <a:pt x="850711" y="2329217"/>
                  <a:pt x="900753" y="2415653"/>
                </a:cubicBezTo>
                <a:cubicBezTo>
                  <a:pt x="950795" y="2502089"/>
                  <a:pt x="989464" y="2595349"/>
                  <a:pt x="1023583" y="2743200"/>
                </a:cubicBezTo>
                <a:cubicBezTo>
                  <a:pt x="1057702" y="2891051"/>
                  <a:pt x="1112293" y="3120788"/>
                  <a:pt x="1105469" y="3302758"/>
                </a:cubicBezTo>
                <a:cubicBezTo>
                  <a:pt x="1098645" y="3484728"/>
                  <a:pt x="991738" y="3714465"/>
                  <a:pt x="982639" y="3835020"/>
                </a:cubicBezTo>
                <a:cubicBezTo>
                  <a:pt x="973541" y="3955575"/>
                  <a:pt x="1044054" y="3980596"/>
                  <a:pt x="1050878" y="4026089"/>
                </a:cubicBezTo>
                <a:cubicBezTo>
                  <a:pt x="1057702" y="4071582"/>
                  <a:pt x="1016759" y="4076131"/>
                  <a:pt x="1023583" y="4107976"/>
                </a:cubicBezTo>
                <a:cubicBezTo>
                  <a:pt x="1030407" y="4139821"/>
                  <a:pt x="1087272" y="4187588"/>
                  <a:pt x="1091821" y="4217158"/>
                </a:cubicBezTo>
                <a:cubicBezTo>
                  <a:pt x="1096370" y="4246728"/>
                  <a:pt x="1048603" y="4251278"/>
                  <a:pt x="1050878" y="4285397"/>
                </a:cubicBezTo>
                <a:cubicBezTo>
                  <a:pt x="1053153" y="4319516"/>
                  <a:pt x="1096371" y="4385480"/>
                  <a:pt x="1105469" y="4421874"/>
                </a:cubicBezTo>
                <a:cubicBezTo>
                  <a:pt x="1114567" y="4458268"/>
                  <a:pt x="1100920" y="4481015"/>
                  <a:pt x="1105469" y="4503761"/>
                </a:cubicBezTo>
                <a:cubicBezTo>
                  <a:pt x="1110018" y="4526507"/>
                  <a:pt x="1128216" y="4524233"/>
                  <a:pt x="1132765" y="4558352"/>
                </a:cubicBezTo>
                <a:cubicBezTo>
                  <a:pt x="1137314" y="4592471"/>
                  <a:pt x="1116843" y="4658435"/>
                  <a:pt x="1132765" y="4708477"/>
                </a:cubicBezTo>
                <a:cubicBezTo>
                  <a:pt x="1148687" y="4758519"/>
                  <a:pt x="1214651" y="4815385"/>
                  <a:pt x="1228299" y="4858603"/>
                </a:cubicBezTo>
                <a:cubicBezTo>
                  <a:pt x="1241947" y="4901821"/>
                  <a:pt x="1216926" y="4942764"/>
                  <a:pt x="1214651" y="4967785"/>
                </a:cubicBezTo>
                <a:cubicBezTo>
                  <a:pt x="1212376" y="4992806"/>
                  <a:pt x="1214651" y="5008728"/>
                  <a:pt x="1214651" y="5008728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任意多边形 3"/>
          <p:cNvSpPr>
            <a:spLocks noChangeArrowheads="1"/>
          </p:cNvSpPr>
          <p:nvPr/>
        </p:nvSpPr>
        <p:spPr bwMode="auto">
          <a:xfrm>
            <a:off x="5476875" y="1870075"/>
            <a:ext cx="2251075" cy="3349625"/>
          </a:xfrm>
          <a:custGeom>
            <a:avLst/>
            <a:gdLst>
              <a:gd name="T0" fmla="*/ 2249464 w 2251881"/>
              <a:gd name="T1" fmla="*/ 0 h 3350526"/>
              <a:gd name="T2" fmla="*/ 2113132 w 2251881"/>
              <a:gd name="T3" fmla="*/ 27275 h 3350526"/>
              <a:gd name="T4" fmla="*/ 1785939 w 2251881"/>
              <a:gd name="T5" fmla="*/ 163641 h 3350526"/>
              <a:gd name="T6" fmla="*/ 1554176 w 2251881"/>
              <a:gd name="T7" fmla="*/ 559108 h 3350526"/>
              <a:gd name="T8" fmla="*/ 1595075 w 2251881"/>
              <a:gd name="T9" fmla="*/ 1050031 h 3350526"/>
              <a:gd name="T10" fmla="*/ 1554176 w 2251881"/>
              <a:gd name="T11" fmla="*/ 1077303 h 3350526"/>
              <a:gd name="T12" fmla="*/ 1540542 w 2251881"/>
              <a:gd name="T13" fmla="*/ 1227309 h 3350526"/>
              <a:gd name="T14" fmla="*/ 1635974 w 2251881"/>
              <a:gd name="T15" fmla="*/ 1445496 h 3350526"/>
              <a:gd name="T16" fmla="*/ 1704140 w 2251881"/>
              <a:gd name="T17" fmla="*/ 1554591 h 3350526"/>
              <a:gd name="T18" fmla="*/ 1785939 w 2251881"/>
              <a:gd name="T19" fmla="*/ 1568227 h 3350526"/>
              <a:gd name="T20" fmla="*/ 1854104 w 2251881"/>
              <a:gd name="T21" fmla="*/ 1759142 h 3350526"/>
              <a:gd name="T22" fmla="*/ 1745039 w 2251881"/>
              <a:gd name="T23" fmla="*/ 1990965 h 3350526"/>
              <a:gd name="T24" fmla="*/ 1704140 w 2251881"/>
              <a:gd name="T25" fmla="*/ 1977330 h 3350526"/>
              <a:gd name="T26" fmla="*/ 1417843 w 2251881"/>
              <a:gd name="T27" fmla="*/ 2140970 h 3350526"/>
              <a:gd name="T28" fmla="*/ 1254247 w 2251881"/>
              <a:gd name="T29" fmla="*/ 2209156 h 3350526"/>
              <a:gd name="T30" fmla="*/ 1145182 w 2251881"/>
              <a:gd name="T31" fmla="*/ 2222790 h 3350526"/>
              <a:gd name="T32" fmla="*/ 954317 w 2251881"/>
              <a:gd name="T33" fmla="*/ 2331885 h 3350526"/>
              <a:gd name="T34" fmla="*/ 804354 w 2251881"/>
              <a:gd name="T35" fmla="*/ 2577347 h 3350526"/>
              <a:gd name="T36" fmla="*/ 763456 w 2251881"/>
              <a:gd name="T37" fmla="*/ 2713714 h 3350526"/>
              <a:gd name="T38" fmla="*/ 708922 w 2251881"/>
              <a:gd name="T39" fmla="*/ 2850081 h 3350526"/>
              <a:gd name="T40" fmla="*/ 586224 w 2251881"/>
              <a:gd name="T41" fmla="*/ 2972812 h 3350526"/>
              <a:gd name="T42" fmla="*/ 477159 w 2251881"/>
              <a:gd name="T43" fmla="*/ 3068269 h 3350526"/>
              <a:gd name="T44" fmla="*/ 259029 w 2251881"/>
              <a:gd name="T45" fmla="*/ 3136452 h 3350526"/>
              <a:gd name="T46" fmla="*/ 149964 w 2251881"/>
              <a:gd name="T47" fmla="*/ 3313731 h 3350526"/>
              <a:gd name="T48" fmla="*/ 0 w 2251881"/>
              <a:gd name="T49" fmla="*/ 3341005 h 33505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51881"/>
              <a:gd name="T76" fmla="*/ 0 h 3350526"/>
              <a:gd name="T77" fmla="*/ 2251881 w 2251881"/>
              <a:gd name="T78" fmla="*/ 3350526 h 335052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51881" h="3350526">
                <a:moveTo>
                  <a:pt x="2251881" y="0"/>
                </a:moveTo>
                <a:cubicBezTo>
                  <a:pt x="2222310" y="0"/>
                  <a:pt x="2192740" y="1"/>
                  <a:pt x="2115403" y="27296"/>
                </a:cubicBezTo>
                <a:cubicBezTo>
                  <a:pt x="2038066" y="54591"/>
                  <a:pt x="1881117" y="75063"/>
                  <a:pt x="1787857" y="163773"/>
                </a:cubicBezTo>
                <a:cubicBezTo>
                  <a:pt x="1694597" y="252483"/>
                  <a:pt x="1587690" y="411707"/>
                  <a:pt x="1555845" y="559558"/>
                </a:cubicBezTo>
                <a:cubicBezTo>
                  <a:pt x="1524000" y="707409"/>
                  <a:pt x="1596788" y="964442"/>
                  <a:pt x="1596788" y="1050878"/>
                </a:cubicBezTo>
                <a:cubicBezTo>
                  <a:pt x="1596788" y="1137314"/>
                  <a:pt x="1564943" y="1048603"/>
                  <a:pt x="1555845" y="1078173"/>
                </a:cubicBezTo>
                <a:cubicBezTo>
                  <a:pt x="1546747" y="1107743"/>
                  <a:pt x="1528549" y="1166884"/>
                  <a:pt x="1542197" y="1228299"/>
                </a:cubicBezTo>
                <a:cubicBezTo>
                  <a:pt x="1555845" y="1289714"/>
                  <a:pt x="1610437" y="1392072"/>
                  <a:pt x="1637732" y="1446663"/>
                </a:cubicBezTo>
                <a:cubicBezTo>
                  <a:pt x="1665027" y="1501254"/>
                  <a:pt x="1680949" y="1535373"/>
                  <a:pt x="1705970" y="1555845"/>
                </a:cubicBezTo>
                <a:cubicBezTo>
                  <a:pt x="1730991" y="1576317"/>
                  <a:pt x="1762836" y="1535374"/>
                  <a:pt x="1787857" y="1569493"/>
                </a:cubicBezTo>
                <a:cubicBezTo>
                  <a:pt x="1812878" y="1603612"/>
                  <a:pt x="1862920" y="1690048"/>
                  <a:pt x="1856096" y="1760561"/>
                </a:cubicBezTo>
                <a:cubicBezTo>
                  <a:pt x="1849272" y="1831074"/>
                  <a:pt x="1771935" y="1956179"/>
                  <a:pt x="1746914" y="1992573"/>
                </a:cubicBezTo>
                <a:cubicBezTo>
                  <a:pt x="1721893" y="2028967"/>
                  <a:pt x="1760561" y="1953905"/>
                  <a:pt x="1705970" y="1978926"/>
                </a:cubicBezTo>
                <a:cubicBezTo>
                  <a:pt x="1651379" y="2003947"/>
                  <a:pt x="1494430" y="2104030"/>
                  <a:pt x="1419367" y="2142699"/>
                </a:cubicBezTo>
                <a:cubicBezTo>
                  <a:pt x="1344304" y="2181368"/>
                  <a:pt x="1301087" y="2197290"/>
                  <a:pt x="1255594" y="2210938"/>
                </a:cubicBezTo>
                <a:cubicBezTo>
                  <a:pt x="1210102" y="2224586"/>
                  <a:pt x="1196454" y="2204114"/>
                  <a:pt x="1146412" y="2224585"/>
                </a:cubicBezTo>
                <a:cubicBezTo>
                  <a:pt x="1096370" y="2245057"/>
                  <a:pt x="1012209" y="2274627"/>
                  <a:pt x="955343" y="2333767"/>
                </a:cubicBezTo>
                <a:cubicBezTo>
                  <a:pt x="898477" y="2392907"/>
                  <a:pt x="837063" y="2515737"/>
                  <a:pt x="805218" y="2579427"/>
                </a:cubicBezTo>
                <a:cubicBezTo>
                  <a:pt x="773373" y="2643117"/>
                  <a:pt x="780197" y="2670413"/>
                  <a:pt x="764275" y="2715905"/>
                </a:cubicBezTo>
                <a:cubicBezTo>
                  <a:pt x="748353" y="2761397"/>
                  <a:pt x="739254" y="2809164"/>
                  <a:pt x="709684" y="2852382"/>
                </a:cubicBezTo>
                <a:cubicBezTo>
                  <a:pt x="680114" y="2895600"/>
                  <a:pt x="625523" y="2938818"/>
                  <a:pt x="586854" y="2975212"/>
                </a:cubicBezTo>
                <a:cubicBezTo>
                  <a:pt x="548185" y="3011606"/>
                  <a:pt x="532263" y="3043452"/>
                  <a:pt x="477672" y="3070747"/>
                </a:cubicBezTo>
                <a:cubicBezTo>
                  <a:pt x="423081" y="3098042"/>
                  <a:pt x="313899" y="3098042"/>
                  <a:pt x="259308" y="3138985"/>
                </a:cubicBezTo>
                <a:cubicBezTo>
                  <a:pt x="204717" y="3179928"/>
                  <a:pt x="193344" y="3282287"/>
                  <a:pt x="150126" y="3316406"/>
                </a:cubicBezTo>
                <a:cubicBezTo>
                  <a:pt x="106908" y="3350526"/>
                  <a:pt x="53454" y="3347114"/>
                  <a:pt x="0" y="3343702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任意多边形 4"/>
          <p:cNvSpPr>
            <a:spLocks noChangeArrowheads="1"/>
          </p:cNvSpPr>
          <p:nvPr/>
        </p:nvSpPr>
        <p:spPr bwMode="auto">
          <a:xfrm>
            <a:off x="4699000" y="1249363"/>
            <a:ext cx="1189038" cy="3978275"/>
          </a:xfrm>
          <a:custGeom>
            <a:avLst/>
            <a:gdLst>
              <a:gd name="T0" fmla="*/ 790388 w 1189630"/>
              <a:gd name="T1" fmla="*/ 3978179 h 3978323"/>
              <a:gd name="T2" fmla="*/ 708624 w 1189630"/>
              <a:gd name="T3" fmla="*/ 3555114 h 3978323"/>
              <a:gd name="T4" fmla="*/ 885780 w 1189630"/>
              <a:gd name="T5" fmla="*/ 3295815 h 3978323"/>
              <a:gd name="T6" fmla="*/ 1076565 w 1189630"/>
              <a:gd name="T7" fmla="*/ 2995577 h 3978323"/>
              <a:gd name="T8" fmla="*/ 1185583 w 1189630"/>
              <a:gd name="T9" fmla="*/ 2627099 h 3978323"/>
              <a:gd name="T10" fmla="*/ 1062937 w 1189630"/>
              <a:gd name="T11" fmla="*/ 2081209 h 3978323"/>
              <a:gd name="T12" fmla="*/ 817643 w 1189630"/>
              <a:gd name="T13" fmla="*/ 2040266 h 3978323"/>
              <a:gd name="T14" fmla="*/ 763134 w 1189630"/>
              <a:gd name="T15" fmla="*/ 1862854 h 3978323"/>
              <a:gd name="T16" fmla="*/ 490586 w 1189630"/>
              <a:gd name="T17" fmla="*/ 1412492 h 3978323"/>
              <a:gd name="T18" fmla="*/ 422449 w 1189630"/>
              <a:gd name="T19" fmla="*/ 812012 h 3978323"/>
              <a:gd name="T20" fmla="*/ 299804 w 1189630"/>
              <a:gd name="T21" fmla="*/ 293416 h 3978323"/>
              <a:gd name="T22" fmla="*/ 122647 w 1189630"/>
              <a:gd name="T23" fmla="*/ 47764 h 3978323"/>
              <a:gd name="T24" fmla="*/ 0 w 1189630"/>
              <a:gd name="T25" fmla="*/ 6824 h 39783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9630"/>
              <a:gd name="T40" fmla="*/ 0 h 3978323"/>
              <a:gd name="T41" fmla="*/ 1189630 w 1189630"/>
              <a:gd name="T42" fmla="*/ 3978323 h 397832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9630" h="3978323">
                <a:moveTo>
                  <a:pt x="791570" y="3978323"/>
                </a:moveTo>
                <a:cubicBezTo>
                  <a:pt x="742665" y="3823648"/>
                  <a:pt x="693761" y="3668973"/>
                  <a:pt x="709683" y="3555242"/>
                </a:cubicBezTo>
                <a:cubicBezTo>
                  <a:pt x="725605" y="3441511"/>
                  <a:pt x="825689" y="3389194"/>
                  <a:pt x="887104" y="3295934"/>
                </a:cubicBezTo>
                <a:cubicBezTo>
                  <a:pt x="948519" y="3202674"/>
                  <a:pt x="1028131" y="3107141"/>
                  <a:pt x="1078173" y="2995684"/>
                </a:cubicBezTo>
                <a:cubicBezTo>
                  <a:pt x="1128215" y="2884227"/>
                  <a:pt x="1189630" y="2779594"/>
                  <a:pt x="1187355" y="2627194"/>
                </a:cubicBezTo>
                <a:cubicBezTo>
                  <a:pt x="1185080" y="2474794"/>
                  <a:pt x="1125940" y="2179093"/>
                  <a:pt x="1064525" y="2081284"/>
                </a:cubicBezTo>
                <a:cubicBezTo>
                  <a:pt x="1003110" y="1983475"/>
                  <a:pt x="868907" y="2076734"/>
                  <a:pt x="818865" y="2040340"/>
                </a:cubicBezTo>
                <a:cubicBezTo>
                  <a:pt x="768823" y="2003946"/>
                  <a:pt x="818865" y="1967553"/>
                  <a:pt x="764274" y="1862920"/>
                </a:cubicBezTo>
                <a:cubicBezTo>
                  <a:pt x="709683" y="1758287"/>
                  <a:pt x="548185" y="1587689"/>
                  <a:pt x="491319" y="1412543"/>
                </a:cubicBezTo>
                <a:cubicBezTo>
                  <a:pt x="434453" y="1237397"/>
                  <a:pt x="454925" y="998561"/>
                  <a:pt x="423080" y="812042"/>
                </a:cubicBezTo>
                <a:cubicBezTo>
                  <a:pt x="391235" y="625523"/>
                  <a:pt x="350293" y="420806"/>
                  <a:pt x="300251" y="293427"/>
                </a:cubicBezTo>
                <a:cubicBezTo>
                  <a:pt x="250209" y="166048"/>
                  <a:pt x="172872" y="95534"/>
                  <a:pt x="122830" y="47767"/>
                </a:cubicBezTo>
                <a:cubicBezTo>
                  <a:pt x="72788" y="0"/>
                  <a:pt x="36394" y="3412"/>
                  <a:pt x="0" y="682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任意多边形 5"/>
          <p:cNvSpPr>
            <a:spLocks noChangeArrowheads="1"/>
          </p:cNvSpPr>
          <p:nvPr/>
        </p:nvSpPr>
        <p:spPr bwMode="auto">
          <a:xfrm>
            <a:off x="4011613" y="1236663"/>
            <a:ext cx="809625" cy="5407025"/>
          </a:xfrm>
          <a:custGeom>
            <a:avLst/>
            <a:gdLst>
              <a:gd name="T0" fmla="*/ 713855 w 809768"/>
              <a:gd name="T1" fmla="*/ 4548 h 5406787"/>
              <a:gd name="T2" fmla="*/ 618372 w 809768"/>
              <a:gd name="T3" fmla="*/ 45498 h 5406787"/>
              <a:gd name="T4" fmla="*/ 645652 w 809768"/>
              <a:gd name="T5" fmla="*/ 277539 h 5406787"/>
              <a:gd name="T6" fmla="*/ 713855 w 809768"/>
              <a:gd name="T7" fmla="*/ 659728 h 5406787"/>
              <a:gd name="T8" fmla="*/ 741136 w 809768"/>
              <a:gd name="T9" fmla="*/ 1314908 h 5406787"/>
              <a:gd name="T10" fmla="*/ 741136 w 809768"/>
              <a:gd name="T11" fmla="*/ 1396804 h 5406787"/>
              <a:gd name="T12" fmla="*/ 632011 w 809768"/>
              <a:gd name="T13" fmla="*/ 1478702 h 5406787"/>
              <a:gd name="T14" fmla="*/ 495605 w 809768"/>
              <a:gd name="T15" fmla="*/ 1765344 h 5406787"/>
              <a:gd name="T16" fmla="*/ 400122 w 809768"/>
              <a:gd name="T17" fmla="*/ 1874541 h 5406787"/>
              <a:gd name="T18" fmla="*/ 331919 w 809768"/>
              <a:gd name="T19" fmla="*/ 2024685 h 5406787"/>
              <a:gd name="T20" fmla="*/ 209155 w 809768"/>
              <a:gd name="T21" fmla="*/ 2079284 h 5406787"/>
              <a:gd name="T22" fmla="*/ 154594 w 809768"/>
              <a:gd name="T23" fmla="*/ 2270377 h 5406787"/>
              <a:gd name="T24" fmla="*/ 31827 w 809768"/>
              <a:gd name="T25" fmla="*/ 2379574 h 5406787"/>
              <a:gd name="T26" fmla="*/ 18188 w 809768"/>
              <a:gd name="T27" fmla="*/ 2652566 h 5406787"/>
              <a:gd name="T28" fmla="*/ 140952 w 809768"/>
              <a:gd name="T29" fmla="*/ 3062052 h 5406787"/>
              <a:gd name="T30" fmla="*/ 359203 w 809768"/>
              <a:gd name="T31" fmla="*/ 3498838 h 5406787"/>
              <a:gd name="T32" fmla="*/ 331919 w 809768"/>
              <a:gd name="T33" fmla="*/ 3621683 h 5406787"/>
              <a:gd name="T34" fmla="*/ 263716 w 809768"/>
              <a:gd name="T35" fmla="*/ 3812780 h 5406787"/>
              <a:gd name="T36" fmla="*/ 168233 w 809768"/>
              <a:gd name="T37" fmla="*/ 4044822 h 5406787"/>
              <a:gd name="T38" fmla="*/ 113672 w 809768"/>
              <a:gd name="T39" fmla="*/ 4508905 h 5406787"/>
              <a:gd name="T40" fmla="*/ 86391 w 809768"/>
              <a:gd name="T41" fmla="*/ 4604456 h 5406787"/>
              <a:gd name="T42" fmla="*/ 127313 w 809768"/>
              <a:gd name="T43" fmla="*/ 4768249 h 5406787"/>
              <a:gd name="T44" fmla="*/ 181875 w 809768"/>
              <a:gd name="T45" fmla="*/ 4836498 h 5406787"/>
              <a:gd name="T46" fmla="*/ 222797 w 809768"/>
              <a:gd name="T47" fmla="*/ 4959341 h 5406787"/>
              <a:gd name="T48" fmla="*/ 386483 w 809768"/>
              <a:gd name="T49" fmla="*/ 5013942 h 5406787"/>
              <a:gd name="T50" fmla="*/ 536527 w 809768"/>
              <a:gd name="T51" fmla="*/ 5245984 h 5406787"/>
              <a:gd name="T52" fmla="*/ 713855 w 809768"/>
              <a:gd name="T53" fmla="*/ 5382478 h 5406787"/>
              <a:gd name="T54" fmla="*/ 809339 w 809768"/>
              <a:gd name="T55" fmla="*/ 5396128 h 54067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09768"/>
              <a:gd name="T85" fmla="*/ 0 h 5406787"/>
              <a:gd name="T86" fmla="*/ 809768 w 809768"/>
              <a:gd name="T87" fmla="*/ 5406787 h 540678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09768" h="5406787">
                <a:moveTo>
                  <a:pt x="714233" y="4548"/>
                </a:moveTo>
                <a:cubicBezTo>
                  <a:pt x="672152" y="2274"/>
                  <a:pt x="630072" y="0"/>
                  <a:pt x="618699" y="45492"/>
                </a:cubicBezTo>
                <a:cubicBezTo>
                  <a:pt x="607326" y="90984"/>
                  <a:pt x="630072" y="175145"/>
                  <a:pt x="645994" y="277503"/>
                </a:cubicBezTo>
                <a:cubicBezTo>
                  <a:pt x="661916" y="379861"/>
                  <a:pt x="698311" y="486769"/>
                  <a:pt x="714233" y="659641"/>
                </a:cubicBezTo>
                <a:cubicBezTo>
                  <a:pt x="730156" y="832513"/>
                  <a:pt x="736980" y="1191903"/>
                  <a:pt x="741529" y="1314733"/>
                </a:cubicBezTo>
                <a:cubicBezTo>
                  <a:pt x="746078" y="1437563"/>
                  <a:pt x="759726" y="1369325"/>
                  <a:pt x="741529" y="1396620"/>
                </a:cubicBezTo>
                <a:cubicBezTo>
                  <a:pt x="723332" y="1423915"/>
                  <a:pt x="673290" y="1417091"/>
                  <a:pt x="632347" y="1478506"/>
                </a:cubicBezTo>
                <a:cubicBezTo>
                  <a:pt x="591404" y="1539921"/>
                  <a:pt x="534538" y="1699145"/>
                  <a:pt x="495869" y="1765109"/>
                </a:cubicBezTo>
                <a:cubicBezTo>
                  <a:pt x="457200" y="1831073"/>
                  <a:pt x="427630" y="1831074"/>
                  <a:pt x="400335" y="1874292"/>
                </a:cubicBezTo>
                <a:cubicBezTo>
                  <a:pt x="373040" y="1917510"/>
                  <a:pt x="363941" y="1990298"/>
                  <a:pt x="332096" y="2024417"/>
                </a:cubicBezTo>
                <a:cubicBezTo>
                  <a:pt x="300251" y="2058536"/>
                  <a:pt x="238836" y="2038065"/>
                  <a:pt x="209266" y="2079008"/>
                </a:cubicBezTo>
                <a:cubicBezTo>
                  <a:pt x="179696" y="2119951"/>
                  <a:pt x="184245" y="2220035"/>
                  <a:pt x="154675" y="2270077"/>
                </a:cubicBezTo>
                <a:cubicBezTo>
                  <a:pt x="125105" y="2320119"/>
                  <a:pt x="54591" y="2315570"/>
                  <a:pt x="31845" y="2379259"/>
                </a:cubicBezTo>
                <a:cubicBezTo>
                  <a:pt x="9099" y="2442948"/>
                  <a:pt x="0" y="2538483"/>
                  <a:pt x="18197" y="2652214"/>
                </a:cubicBezTo>
                <a:cubicBezTo>
                  <a:pt x="36394" y="2765945"/>
                  <a:pt x="84161" y="2920620"/>
                  <a:pt x="141027" y="3061647"/>
                </a:cubicBezTo>
                <a:cubicBezTo>
                  <a:pt x="197893" y="3202674"/>
                  <a:pt x="327547" y="3405115"/>
                  <a:pt x="359392" y="3498375"/>
                </a:cubicBezTo>
                <a:cubicBezTo>
                  <a:pt x="391237" y="3591635"/>
                  <a:pt x="348018" y="3568889"/>
                  <a:pt x="332096" y="3621205"/>
                </a:cubicBezTo>
                <a:cubicBezTo>
                  <a:pt x="316174" y="3673521"/>
                  <a:pt x="291152" y="3741761"/>
                  <a:pt x="263857" y="3812274"/>
                </a:cubicBezTo>
                <a:cubicBezTo>
                  <a:pt x="236562" y="3882787"/>
                  <a:pt x="193344" y="3928280"/>
                  <a:pt x="168323" y="4044286"/>
                </a:cubicBezTo>
                <a:cubicBezTo>
                  <a:pt x="143302" y="4160292"/>
                  <a:pt x="127380" y="4415049"/>
                  <a:pt x="113732" y="4508309"/>
                </a:cubicBezTo>
                <a:cubicBezTo>
                  <a:pt x="100084" y="4601569"/>
                  <a:pt x="84161" y="4560626"/>
                  <a:pt x="86436" y="4603844"/>
                </a:cubicBezTo>
                <a:cubicBezTo>
                  <a:pt x="88711" y="4647062"/>
                  <a:pt x="111458" y="4728948"/>
                  <a:pt x="127380" y="4767617"/>
                </a:cubicBezTo>
                <a:cubicBezTo>
                  <a:pt x="143302" y="4806286"/>
                  <a:pt x="166049" y="4804011"/>
                  <a:pt x="181971" y="4835856"/>
                </a:cubicBezTo>
                <a:cubicBezTo>
                  <a:pt x="197893" y="4867701"/>
                  <a:pt x="188795" y="4929116"/>
                  <a:pt x="222914" y="4958686"/>
                </a:cubicBezTo>
                <a:cubicBezTo>
                  <a:pt x="257033" y="4988256"/>
                  <a:pt x="334371" y="4965510"/>
                  <a:pt x="386687" y="5013277"/>
                </a:cubicBezTo>
                <a:cubicBezTo>
                  <a:pt x="439003" y="5061044"/>
                  <a:pt x="482221" y="5183874"/>
                  <a:pt x="536812" y="5245289"/>
                </a:cubicBezTo>
                <a:cubicBezTo>
                  <a:pt x="591403" y="5306704"/>
                  <a:pt x="668740" y="5356745"/>
                  <a:pt x="714233" y="5381766"/>
                </a:cubicBezTo>
                <a:cubicBezTo>
                  <a:pt x="759726" y="5406787"/>
                  <a:pt x="784747" y="5401100"/>
                  <a:pt x="809768" y="539541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任意多边形 6"/>
          <p:cNvSpPr>
            <a:spLocks noChangeArrowheads="1"/>
          </p:cNvSpPr>
          <p:nvPr/>
        </p:nvSpPr>
        <p:spPr bwMode="auto">
          <a:xfrm>
            <a:off x="4808538" y="5692775"/>
            <a:ext cx="1652587" cy="954088"/>
          </a:xfrm>
          <a:custGeom>
            <a:avLst/>
            <a:gdLst>
              <a:gd name="T0" fmla="*/ 0 w 1653653"/>
              <a:gd name="T1" fmla="*/ 956129 h 953069"/>
              <a:gd name="T2" fmla="*/ 286048 w 1653653"/>
              <a:gd name="T3" fmla="*/ 915053 h 953069"/>
              <a:gd name="T4" fmla="*/ 572099 w 1653653"/>
              <a:gd name="T5" fmla="*/ 887671 h 953069"/>
              <a:gd name="T6" fmla="*/ 926255 w 1653653"/>
              <a:gd name="T7" fmla="*/ 559073 h 953069"/>
              <a:gd name="T8" fmla="*/ 1035225 w 1653653"/>
              <a:gd name="T9" fmla="*/ 490615 h 953069"/>
              <a:gd name="T10" fmla="*/ 1116954 w 1653653"/>
              <a:gd name="T11" fmla="*/ 367391 h 953069"/>
              <a:gd name="T12" fmla="*/ 1294031 w 1653653"/>
              <a:gd name="T13" fmla="*/ 271550 h 953069"/>
              <a:gd name="T14" fmla="*/ 1457488 w 1653653"/>
              <a:gd name="T15" fmla="*/ 38792 h 953069"/>
              <a:gd name="T16" fmla="*/ 1620944 w 1653653"/>
              <a:gd name="T17" fmla="*/ 38792 h 953069"/>
              <a:gd name="T18" fmla="*/ 1634566 w 1653653"/>
              <a:gd name="T19" fmla="*/ 11409 h 9530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3653"/>
              <a:gd name="T31" fmla="*/ 0 h 953069"/>
              <a:gd name="T32" fmla="*/ 1653653 w 1653653"/>
              <a:gd name="T33" fmla="*/ 953069 h 95306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3653" h="953069">
                <a:moveTo>
                  <a:pt x="0" y="953069"/>
                </a:moveTo>
                <a:cubicBezTo>
                  <a:pt x="95534" y="938283"/>
                  <a:pt x="191069" y="923498"/>
                  <a:pt x="286603" y="912125"/>
                </a:cubicBezTo>
                <a:cubicBezTo>
                  <a:pt x="382137" y="900752"/>
                  <a:pt x="466299" y="943970"/>
                  <a:pt x="573206" y="884830"/>
                </a:cubicBezTo>
                <a:cubicBezTo>
                  <a:pt x="680113" y="825690"/>
                  <a:pt x="850711" y="623248"/>
                  <a:pt x="928048" y="557284"/>
                </a:cubicBezTo>
                <a:cubicBezTo>
                  <a:pt x="1005385" y="491320"/>
                  <a:pt x="1005385" y="520890"/>
                  <a:pt x="1037230" y="489045"/>
                </a:cubicBezTo>
                <a:cubicBezTo>
                  <a:pt x="1069075" y="457200"/>
                  <a:pt x="1075898" y="402609"/>
                  <a:pt x="1119116" y="366215"/>
                </a:cubicBezTo>
                <a:cubicBezTo>
                  <a:pt x="1162334" y="329821"/>
                  <a:pt x="1239671" y="325272"/>
                  <a:pt x="1296537" y="270681"/>
                </a:cubicBezTo>
                <a:cubicBezTo>
                  <a:pt x="1353403" y="216090"/>
                  <a:pt x="1405719" y="77338"/>
                  <a:pt x="1460310" y="38669"/>
                </a:cubicBezTo>
                <a:cubicBezTo>
                  <a:pt x="1514901" y="0"/>
                  <a:pt x="1594513" y="43218"/>
                  <a:pt x="1624083" y="38669"/>
                </a:cubicBezTo>
                <a:cubicBezTo>
                  <a:pt x="1653653" y="34120"/>
                  <a:pt x="1645692" y="22746"/>
                  <a:pt x="1637731" y="11373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7" name="任意多边形 7"/>
          <p:cNvSpPr>
            <a:spLocks noChangeArrowheads="1"/>
          </p:cNvSpPr>
          <p:nvPr/>
        </p:nvSpPr>
        <p:spPr bwMode="auto">
          <a:xfrm>
            <a:off x="6318250" y="5745163"/>
            <a:ext cx="234950" cy="1119187"/>
          </a:xfrm>
          <a:custGeom>
            <a:avLst/>
            <a:gdLst>
              <a:gd name="T0" fmla="*/ 128463 w 234287"/>
              <a:gd name="T1" fmla="*/ 0 h 1119117"/>
              <a:gd name="T2" fmla="*/ 183519 w 234287"/>
              <a:gd name="T3" fmla="*/ 40953 h 1119117"/>
              <a:gd name="T4" fmla="*/ 155992 w 234287"/>
              <a:gd name="T5" fmla="*/ 163804 h 1119117"/>
              <a:gd name="T6" fmla="*/ 197284 w 234287"/>
              <a:gd name="T7" fmla="*/ 232056 h 1119117"/>
              <a:gd name="T8" fmla="*/ 224812 w 234287"/>
              <a:gd name="T9" fmla="*/ 423159 h 1119117"/>
              <a:gd name="T10" fmla="*/ 183519 w 234287"/>
              <a:gd name="T11" fmla="*/ 573314 h 1119117"/>
              <a:gd name="T12" fmla="*/ 211048 w 234287"/>
              <a:gd name="T13" fmla="*/ 668867 h 1119117"/>
              <a:gd name="T14" fmla="*/ 32116 w 234287"/>
              <a:gd name="T15" fmla="*/ 969174 h 1119117"/>
              <a:gd name="T16" fmla="*/ 18352 w 234287"/>
              <a:gd name="T17" fmla="*/ 1010124 h 1119117"/>
              <a:gd name="T18" fmla="*/ 128463 w 234287"/>
              <a:gd name="T19" fmla="*/ 1119327 h 1119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4287"/>
              <a:gd name="T31" fmla="*/ 0 h 1119117"/>
              <a:gd name="T32" fmla="*/ 234287 w 234287"/>
              <a:gd name="T33" fmla="*/ 1119117 h 111911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4287" h="1119117">
                <a:moveTo>
                  <a:pt x="127379" y="0"/>
                </a:moveTo>
                <a:cubicBezTo>
                  <a:pt x="152400" y="6824"/>
                  <a:pt x="177421" y="13648"/>
                  <a:pt x="181970" y="40944"/>
                </a:cubicBezTo>
                <a:cubicBezTo>
                  <a:pt x="186519" y="68240"/>
                  <a:pt x="152400" y="131929"/>
                  <a:pt x="154675" y="163774"/>
                </a:cubicBezTo>
                <a:cubicBezTo>
                  <a:pt x="156950" y="195619"/>
                  <a:pt x="184245" y="188794"/>
                  <a:pt x="195618" y="232012"/>
                </a:cubicBezTo>
                <a:cubicBezTo>
                  <a:pt x="206991" y="275230"/>
                  <a:pt x="225189" y="366216"/>
                  <a:pt x="222914" y="423081"/>
                </a:cubicBezTo>
                <a:cubicBezTo>
                  <a:pt x="220639" y="479946"/>
                  <a:pt x="184245" y="532263"/>
                  <a:pt x="181970" y="573206"/>
                </a:cubicBezTo>
                <a:cubicBezTo>
                  <a:pt x="179695" y="614149"/>
                  <a:pt x="234287" y="602777"/>
                  <a:pt x="209266" y="668741"/>
                </a:cubicBezTo>
                <a:cubicBezTo>
                  <a:pt x="184245" y="734705"/>
                  <a:pt x="63690" y="912126"/>
                  <a:pt x="31845" y="968992"/>
                </a:cubicBezTo>
                <a:cubicBezTo>
                  <a:pt x="0" y="1025858"/>
                  <a:pt x="2275" y="984914"/>
                  <a:pt x="18197" y="1009935"/>
                </a:cubicBezTo>
                <a:cubicBezTo>
                  <a:pt x="34119" y="1034956"/>
                  <a:pt x="80749" y="1077036"/>
                  <a:pt x="127379" y="1119117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9" name="TextBox 9"/>
          <p:cNvSpPr txBox="1">
            <a:spLocks noChangeArrowheads="1"/>
          </p:cNvSpPr>
          <p:nvPr/>
        </p:nvSpPr>
        <p:spPr bwMode="auto">
          <a:xfrm>
            <a:off x="514351" y="2276872"/>
            <a:ext cx="3714750" cy="427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景点介绍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门票价格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一时刻人流量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评价等信息查询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utoUpdateAnimBg="0"/>
      <p:bldP spid="22532" grpId="0" animBg="1"/>
      <p:bldP spid="22533" grpId="0" animBg="1"/>
      <p:bldP spid="22534" grpId="0" animBg="1"/>
      <p:bldP spid="22535" grpId="0" animBg="1"/>
      <p:bldP spid="22536" grpId="0" animBg="1"/>
      <p:bldP spid="22537" grpId="0" animBg="1"/>
      <p:bldP spid="225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任意多边形 3"/>
          <p:cNvSpPr>
            <a:spLocks noChangeArrowheads="1"/>
          </p:cNvSpPr>
          <p:nvPr/>
        </p:nvSpPr>
        <p:spPr bwMode="auto">
          <a:xfrm>
            <a:off x="6775450" y="2814638"/>
            <a:ext cx="407988" cy="3768725"/>
          </a:xfrm>
          <a:custGeom>
            <a:avLst/>
            <a:gdLst>
              <a:gd name="T0" fmla="*/ 401013 w 408167"/>
              <a:gd name="T1" fmla="*/ 3768339 h 3768918"/>
              <a:gd name="T2" fmla="*/ 321605 w 408167"/>
              <a:gd name="T3" fmla="*/ 3752438 h 3768918"/>
              <a:gd name="T4" fmla="*/ 305723 w 408167"/>
              <a:gd name="T5" fmla="*/ 3696789 h 3768918"/>
              <a:gd name="T6" fmla="*/ 313663 w 408167"/>
              <a:gd name="T7" fmla="*/ 3625236 h 3768918"/>
              <a:gd name="T8" fmla="*/ 401013 w 408167"/>
              <a:gd name="T9" fmla="*/ 3545734 h 3768918"/>
              <a:gd name="T10" fmla="*/ 273960 w 408167"/>
              <a:gd name="T11" fmla="*/ 3545734 h 3768918"/>
              <a:gd name="T12" fmla="*/ 273960 w 408167"/>
              <a:gd name="T13" fmla="*/ 3490085 h 3768918"/>
              <a:gd name="T14" fmla="*/ 273960 w 408167"/>
              <a:gd name="T15" fmla="*/ 3211834 h 3768918"/>
              <a:gd name="T16" fmla="*/ 258078 w 408167"/>
              <a:gd name="T17" fmla="*/ 2774578 h 3768918"/>
              <a:gd name="T18" fmla="*/ 234255 w 408167"/>
              <a:gd name="T19" fmla="*/ 2472474 h 3768918"/>
              <a:gd name="T20" fmla="*/ 218373 w 408167"/>
              <a:gd name="T21" fmla="*/ 2106771 h 3768918"/>
              <a:gd name="T22" fmla="*/ 178670 w 408167"/>
              <a:gd name="T23" fmla="*/ 1772868 h 3768918"/>
              <a:gd name="T24" fmla="*/ 146907 w 408167"/>
              <a:gd name="T25" fmla="*/ 1462815 h 3768918"/>
              <a:gd name="T26" fmla="*/ 67496 w 408167"/>
              <a:gd name="T27" fmla="*/ 1136862 h 3768918"/>
              <a:gd name="T28" fmla="*/ 35733 w 408167"/>
              <a:gd name="T29" fmla="*/ 922210 h 3768918"/>
              <a:gd name="T30" fmla="*/ 35733 w 408167"/>
              <a:gd name="T31" fmla="*/ 731409 h 3768918"/>
              <a:gd name="T32" fmla="*/ 59557 w 408167"/>
              <a:gd name="T33" fmla="*/ 612157 h 3768918"/>
              <a:gd name="T34" fmla="*/ 3970 w 408167"/>
              <a:gd name="T35" fmla="*/ 580355 h 3768918"/>
              <a:gd name="T36" fmla="*/ 35733 w 408167"/>
              <a:gd name="T37" fmla="*/ 548556 h 3768918"/>
              <a:gd name="T38" fmla="*/ 83378 w 408167"/>
              <a:gd name="T39" fmla="*/ 437255 h 3768918"/>
              <a:gd name="T40" fmla="*/ 210434 w 408167"/>
              <a:gd name="T41" fmla="*/ 166950 h 3768918"/>
              <a:gd name="T42" fmla="*/ 250136 w 408167"/>
              <a:gd name="T43" fmla="*/ 127200 h 3768918"/>
              <a:gd name="T44" fmla="*/ 258078 w 408167"/>
              <a:gd name="T45" fmla="*/ 103352 h 3768918"/>
              <a:gd name="T46" fmla="*/ 210434 w 408167"/>
              <a:gd name="T47" fmla="*/ 103352 h 3768918"/>
              <a:gd name="T48" fmla="*/ 138965 w 408167"/>
              <a:gd name="T49" fmla="*/ 0 h 3768918"/>
              <a:gd name="T50" fmla="*/ 138965 w 408167"/>
              <a:gd name="T51" fmla="*/ 0 h 37689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08167"/>
              <a:gd name="T79" fmla="*/ 0 h 3768918"/>
              <a:gd name="T80" fmla="*/ 408167 w 408167"/>
              <a:gd name="T81" fmla="*/ 3768918 h 376891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08167" h="3768918">
                <a:moveTo>
                  <a:pt x="401541" y="3768918"/>
                </a:moveTo>
                <a:cubicBezTo>
                  <a:pt x="369736" y="3766930"/>
                  <a:pt x="337931" y="3764942"/>
                  <a:pt x="322028" y="3753015"/>
                </a:cubicBezTo>
                <a:cubicBezTo>
                  <a:pt x="306125" y="3741088"/>
                  <a:pt x="307450" y="3718559"/>
                  <a:pt x="306125" y="3697356"/>
                </a:cubicBezTo>
                <a:cubicBezTo>
                  <a:pt x="304800" y="3676153"/>
                  <a:pt x="298174" y="3650974"/>
                  <a:pt x="314077" y="3625795"/>
                </a:cubicBezTo>
                <a:cubicBezTo>
                  <a:pt x="329980" y="3600616"/>
                  <a:pt x="408167" y="3559533"/>
                  <a:pt x="401541" y="3546281"/>
                </a:cubicBezTo>
                <a:cubicBezTo>
                  <a:pt x="394915" y="3533029"/>
                  <a:pt x="295523" y="3555557"/>
                  <a:pt x="274320" y="3546281"/>
                </a:cubicBezTo>
                <a:cubicBezTo>
                  <a:pt x="253117" y="3537005"/>
                  <a:pt x="274320" y="3490622"/>
                  <a:pt x="274320" y="3490622"/>
                </a:cubicBezTo>
                <a:cubicBezTo>
                  <a:pt x="274320" y="3434963"/>
                  <a:pt x="276970" y="3331596"/>
                  <a:pt x="274320" y="3212327"/>
                </a:cubicBezTo>
                <a:cubicBezTo>
                  <a:pt x="271670" y="3093058"/>
                  <a:pt x="265043" y="2898250"/>
                  <a:pt x="258417" y="2775005"/>
                </a:cubicBezTo>
                <a:cubicBezTo>
                  <a:pt x="251791" y="2651760"/>
                  <a:pt x="241190" y="2584173"/>
                  <a:pt x="234564" y="2472855"/>
                </a:cubicBezTo>
                <a:cubicBezTo>
                  <a:pt x="227938" y="2361537"/>
                  <a:pt x="227938" y="2223714"/>
                  <a:pt x="218661" y="2107095"/>
                </a:cubicBezTo>
                <a:cubicBezTo>
                  <a:pt x="209384" y="1990476"/>
                  <a:pt x="190831" y="1880483"/>
                  <a:pt x="178904" y="1773141"/>
                </a:cubicBezTo>
                <a:cubicBezTo>
                  <a:pt x="166977" y="1665799"/>
                  <a:pt x="165652" y="1569057"/>
                  <a:pt x="147099" y="1463040"/>
                </a:cubicBezTo>
                <a:cubicBezTo>
                  <a:pt x="128546" y="1357023"/>
                  <a:pt x="86139" y="1227151"/>
                  <a:pt x="67586" y="1137036"/>
                </a:cubicBezTo>
                <a:cubicBezTo>
                  <a:pt x="49033" y="1046921"/>
                  <a:pt x="41082" y="989937"/>
                  <a:pt x="35781" y="922351"/>
                </a:cubicBezTo>
                <a:cubicBezTo>
                  <a:pt x="30480" y="854765"/>
                  <a:pt x="31805" y="783204"/>
                  <a:pt x="35781" y="731520"/>
                </a:cubicBezTo>
                <a:cubicBezTo>
                  <a:pt x="39757" y="679836"/>
                  <a:pt x="64936" y="637429"/>
                  <a:pt x="59635" y="612250"/>
                </a:cubicBezTo>
                <a:cubicBezTo>
                  <a:pt x="54334" y="587071"/>
                  <a:pt x="7952" y="591047"/>
                  <a:pt x="3976" y="580445"/>
                </a:cubicBezTo>
                <a:cubicBezTo>
                  <a:pt x="0" y="569843"/>
                  <a:pt x="22529" y="572494"/>
                  <a:pt x="35781" y="548640"/>
                </a:cubicBezTo>
                <a:cubicBezTo>
                  <a:pt x="49033" y="524786"/>
                  <a:pt x="54334" y="500931"/>
                  <a:pt x="83489" y="437321"/>
                </a:cubicBezTo>
                <a:cubicBezTo>
                  <a:pt x="112644" y="373711"/>
                  <a:pt x="182881" y="218660"/>
                  <a:pt x="210710" y="166977"/>
                </a:cubicBezTo>
                <a:cubicBezTo>
                  <a:pt x="238539" y="115294"/>
                  <a:pt x="242515" y="137823"/>
                  <a:pt x="250466" y="127221"/>
                </a:cubicBezTo>
                <a:cubicBezTo>
                  <a:pt x="258417" y="116619"/>
                  <a:pt x="265043" y="107343"/>
                  <a:pt x="258417" y="103367"/>
                </a:cubicBezTo>
                <a:cubicBezTo>
                  <a:pt x="251791" y="99391"/>
                  <a:pt x="230588" y="120595"/>
                  <a:pt x="210710" y="103367"/>
                </a:cubicBezTo>
                <a:cubicBezTo>
                  <a:pt x="190832" y="86139"/>
                  <a:pt x="139148" y="0"/>
                  <a:pt x="139148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5" name="任意多边形 4"/>
          <p:cNvSpPr>
            <a:spLocks noChangeArrowheads="1"/>
          </p:cNvSpPr>
          <p:nvPr/>
        </p:nvSpPr>
        <p:spPr bwMode="auto">
          <a:xfrm>
            <a:off x="6240463" y="1701800"/>
            <a:ext cx="674687" cy="1120775"/>
          </a:xfrm>
          <a:custGeom>
            <a:avLst/>
            <a:gdLst>
              <a:gd name="T0" fmla="*/ 674989 w 674536"/>
              <a:gd name="T1" fmla="*/ 1120057 h 1121134"/>
              <a:gd name="T2" fmla="*/ 627248 w 674536"/>
              <a:gd name="T3" fmla="*/ 1040621 h 1121134"/>
              <a:gd name="T4" fmla="*/ 547684 w 674536"/>
              <a:gd name="T5" fmla="*/ 937353 h 1121134"/>
              <a:gd name="T6" fmla="*/ 476073 w 674536"/>
              <a:gd name="T7" fmla="*/ 691100 h 1121134"/>
              <a:gd name="T8" fmla="*/ 420376 w 674536"/>
              <a:gd name="T9" fmla="*/ 611663 h 1121134"/>
              <a:gd name="T10" fmla="*/ 452202 w 674536"/>
              <a:gd name="T11" fmla="*/ 476619 h 1121134"/>
              <a:gd name="T12" fmla="*/ 412419 w 674536"/>
              <a:gd name="T13" fmla="*/ 357464 h 1121134"/>
              <a:gd name="T14" fmla="*/ 340809 w 674536"/>
              <a:gd name="T15" fmla="*/ 293916 h 1121134"/>
              <a:gd name="T16" fmla="*/ 213504 w 674536"/>
              <a:gd name="T17" fmla="*/ 222424 h 1121134"/>
              <a:gd name="T18" fmla="*/ 54370 w 674536"/>
              <a:gd name="T19" fmla="*/ 79438 h 1121134"/>
              <a:gd name="T20" fmla="*/ 6629 w 674536"/>
              <a:gd name="T21" fmla="*/ 31775 h 1121134"/>
              <a:gd name="T22" fmla="*/ 14587 w 674536"/>
              <a:gd name="T23" fmla="*/ 0 h 1121134"/>
              <a:gd name="T24" fmla="*/ 14587 w 674536"/>
              <a:gd name="T25" fmla="*/ 0 h 112113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74536"/>
              <a:gd name="T40" fmla="*/ 0 h 1121134"/>
              <a:gd name="T41" fmla="*/ 674536 w 674536"/>
              <a:gd name="T42" fmla="*/ 1121134 h 112113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74536" h="1121134">
                <a:moveTo>
                  <a:pt x="674536" y="1121134"/>
                </a:moveTo>
                <a:cubicBezTo>
                  <a:pt x="661283" y="1096617"/>
                  <a:pt x="648031" y="1072101"/>
                  <a:pt x="626828" y="1041621"/>
                </a:cubicBezTo>
                <a:cubicBezTo>
                  <a:pt x="605625" y="1011141"/>
                  <a:pt x="572494" y="996564"/>
                  <a:pt x="547315" y="938254"/>
                </a:cubicBezTo>
                <a:cubicBezTo>
                  <a:pt x="522136" y="879944"/>
                  <a:pt x="496956" y="746098"/>
                  <a:pt x="475753" y="691764"/>
                </a:cubicBezTo>
                <a:cubicBezTo>
                  <a:pt x="454550" y="637430"/>
                  <a:pt x="424070" y="648032"/>
                  <a:pt x="420094" y="612251"/>
                </a:cubicBezTo>
                <a:cubicBezTo>
                  <a:pt x="416118" y="576470"/>
                  <a:pt x="453224" y="519485"/>
                  <a:pt x="451899" y="477078"/>
                </a:cubicBezTo>
                <a:cubicBezTo>
                  <a:pt x="450574" y="434671"/>
                  <a:pt x="430696" y="388289"/>
                  <a:pt x="412143" y="357809"/>
                </a:cubicBezTo>
                <a:cubicBezTo>
                  <a:pt x="393590" y="327329"/>
                  <a:pt x="373712" y="316727"/>
                  <a:pt x="340581" y="294198"/>
                </a:cubicBezTo>
                <a:cubicBezTo>
                  <a:pt x="307451" y="271669"/>
                  <a:pt x="261068" y="258418"/>
                  <a:pt x="213360" y="222637"/>
                </a:cubicBezTo>
                <a:cubicBezTo>
                  <a:pt x="165652" y="186856"/>
                  <a:pt x="88790" y="111318"/>
                  <a:pt x="54334" y="79513"/>
                </a:cubicBezTo>
                <a:cubicBezTo>
                  <a:pt x="19878" y="47708"/>
                  <a:pt x="13252" y="45057"/>
                  <a:pt x="6626" y="31805"/>
                </a:cubicBezTo>
                <a:cubicBezTo>
                  <a:pt x="0" y="18553"/>
                  <a:pt x="14578" y="0"/>
                  <a:pt x="14578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6" name="任意多边形 5"/>
          <p:cNvSpPr>
            <a:spLocks noChangeArrowheads="1"/>
          </p:cNvSpPr>
          <p:nvPr/>
        </p:nvSpPr>
        <p:spPr bwMode="auto">
          <a:xfrm>
            <a:off x="6246813" y="1701800"/>
            <a:ext cx="684212" cy="596900"/>
          </a:xfrm>
          <a:custGeom>
            <a:avLst/>
            <a:gdLst>
              <a:gd name="T0" fmla="*/ 0 w 683812"/>
              <a:gd name="T1" fmla="*/ 0 h 596348"/>
              <a:gd name="T2" fmla="*/ 71688 w 683812"/>
              <a:gd name="T3" fmla="*/ 23920 h 596348"/>
              <a:gd name="T4" fmla="*/ 87618 w 683812"/>
              <a:gd name="T5" fmla="*/ 23920 h 596348"/>
              <a:gd name="T6" fmla="*/ 151339 w 683812"/>
              <a:gd name="T7" fmla="*/ 39868 h 596348"/>
              <a:gd name="T8" fmla="*/ 223027 w 683812"/>
              <a:gd name="T9" fmla="*/ 103655 h 596348"/>
              <a:gd name="T10" fmla="*/ 270819 w 683812"/>
              <a:gd name="T11" fmla="*/ 127575 h 596348"/>
              <a:gd name="T12" fmla="*/ 326577 w 683812"/>
              <a:gd name="T13" fmla="*/ 159467 h 596348"/>
              <a:gd name="T14" fmla="*/ 310646 w 683812"/>
              <a:gd name="T15" fmla="*/ 135547 h 596348"/>
              <a:gd name="T16" fmla="*/ 238959 w 683812"/>
              <a:gd name="T17" fmla="*/ 79735 h 596348"/>
              <a:gd name="T18" fmla="*/ 215064 w 683812"/>
              <a:gd name="T19" fmla="*/ 31892 h 596348"/>
              <a:gd name="T20" fmla="*/ 223027 w 683812"/>
              <a:gd name="T21" fmla="*/ 23920 h 596348"/>
              <a:gd name="T22" fmla="*/ 246923 w 683812"/>
              <a:gd name="T23" fmla="*/ 23920 h 596348"/>
              <a:gd name="T24" fmla="*/ 302681 w 683812"/>
              <a:gd name="T25" fmla="*/ 55815 h 596348"/>
              <a:gd name="T26" fmla="*/ 382333 w 683812"/>
              <a:gd name="T27" fmla="*/ 103655 h 596348"/>
              <a:gd name="T28" fmla="*/ 438090 w 683812"/>
              <a:gd name="T29" fmla="*/ 127575 h 596348"/>
              <a:gd name="T30" fmla="*/ 509778 w 683812"/>
              <a:gd name="T31" fmla="*/ 191362 h 596348"/>
              <a:gd name="T32" fmla="*/ 597395 w 683812"/>
              <a:gd name="T33" fmla="*/ 438538 h 596348"/>
              <a:gd name="T34" fmla="*/ 613326 w 683812"/>
              <a:gd name="T35" fmla="*/ 438538 h 596348"/>
              <a:gd name="T36" fmla="*/ 685012 w 683812"/>
              <a:gd name="T37" fmla="*/ 598006 h 596348"/>
              <a:gd name="T38" fmla="*/ 685012 w 683812"/>
              <a:gd name="T39" fmla="*/ 598006 h 5963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83812"/>
              <a:gd name="T61" fmla="*/ 0 h 596348"/>
              <a:gd name="T62" fmla="*/ 683812 w 683812"/>
              <a:gd name="T63" fmla="*/ 596348 h 59634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83812" h="596348">
                <a:moveTo>
                  <a:pt x="0" y="0"/>
                </a:moveTo>
                <a:cubicBezTo>
                  <a:pt x="28492" y="9939"/>
                  <a:pt x="56985" y="19878"/>
                  <a:pt x="71562" y="23854"/>
                </a:cubicBezTo>
                <a:cubicBezTo>
                  <a:pt x="86140" y="27830"/>
                  <a:pt x="74213" y="21204"/>
                  <a:pt x="87465" y="23854"/>
                </a:cubicBezTo>
                <a:cubicBezTo>
                  <a:pt x="100717" y="26504"/>
                  <a:pt x="128546" y="26505"/>
                  <a:pt x="151075" y="39757"/>
                </a:cubicBezTo>
                <a:cubicBezTo>
                  <a:pt x="173604" y="53009"/>
                  <a:pt x="202759" y="88790"/>
                  <a:pt x="222637" y="103367"/>
                </a:cubicBezTo>
                <a:cubicBezTo>
                  <a:pt x="242515" y="117944"/>
                  <a:pt x="253117" y="117945"/>
                  <a:pt x="270345" y="127221"/>
                </a:cubicBezTo>
                <a:cubicBezTo>
                  <a:pt x="287573" y="136498"/>
                  <a:pt x="319378" y="157701"/>
                  <a:pt x="326004" y="159026"/>
                </a:cubicBezTo>
                <a:cubicBezTo>
                  <a:pt x="332630" y="160351"/>
                  <a:pt x="324678" y="148424"/>
                  <a:pt x="310101" y="135172"/>
                </a:cubicBezTo>
                <a:cubicBezTo>
                  <a:pt x="295524" y="121920"/>
                  <a:pt x="254441" y="96741"/>
                  <a:pt x="238539" y="79513"/>
                </a:cubicBezTo>
                <a:cubicBezTo>
                  <a:pt x="222637" y="62285"/>
                  <a:pt x="217336" y="41081"/>
                  <a:pt x="214686" y="31805"/>
                </a:cubicBezTo>
                <a:cubicBezTo>
                  <a:pt x="212036" y="22529"/>
                  <a:pt x="217336" y="25179"/>
                  <a:pt x="222637" y="23854"/>
                </a:cubicBezTo>
                <a:cubicBezTo>
                  <a:pt x="227938" y="22529"/>
                  <a:pt x="233239" y="18553"/>
                  <a:pt x="246491" y="23854"/>
                </a:cubicBezTo>
                <a:cubicBezTo>
                  <a:pt x="259743" y="29155"/>
                  <a:pt x="279621" y="42407"/>
                  <a:pt x="302150" y="55659"/>
                </a:cubicBezTo>
                <a:cubicBezTo>
                  <a:pt x="324679" y="68911"/>
                  <a:pt x="359135" y="91440"/>
                  <a:pt x="381663" y="103367"/>
                </a:cubicBezTo>
                <a:cubicBezTo>
                  <a:pt x="404191" y="115294"/>
                  <a:pt x="416118" y="112644"/>
                  <a:pt x="437322" y="127221"/>
                </a:cubicBezTo>
                <a:cubicBezTo>
                  <a:pt x="458526" y="141798"/>
                  <a:pt x="482380" y="139148"/>
                  <a:pt x="508884" y="190831"/>
                </a:cubicBezTo>
                <a:cubicBezTo>
                  <a:pt x="535388" y="242515"/>
                  <a:pt x="579120" y="396240"/>
                  <a:pt x="596348" y="437322"/>
                </a:cubicBezTo>
                <a:cubicBezTo>
                  <a:pt x="613576" y="478404"/>
                  <a:pt x="597674" y="410818"/>
                  <a:pt x="612251" y="437322"/>
                </a:cubicBezTo>
                <a:cubicBezTo>
                  <a:pt x="626828" y="463826"/>
                  <a:pt x="683812" y="596348"/>
                  <a:pt x="683812" y="596348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7" name="任意多边形 6"/>
          <p:cNvSpPr>
            <a:spLocks noChangeArrowheads="1"/>
          </p:cNvSpPr>
          <p:nvPr/>
        </p:nvSpPr>
        <p:spPr bwMode="auto">
          <a:xfrm>
            <a:off x="7058025" y="1733550"/>
            <a:ext cx="436563" cy="531813"/>
          </a:xfrm>
          <a:custGeom>
            <a:avLst/>
            <a:gdLst>
              <a:gd name="T0" fmla="*/ 0 w 435996"/>
              <a:gd name="T1" fmla="*/ 529968 h 532738"/>
              <a:gd name="T2" fmla="*/ 55876 w 435996"/>
              <a:gd name="T3" fmla="*/ 458778 h 532738"/>
              <a:gd name="T4" fmla="*/ 47894 w 435996"/>
              <a:gd name="T5" fmla="*/ 363858 h 532738"/>
              <a:gd name="T6" fmla="*/ 47894 w 435996"/>
              <a:gd name="T7" fmla="*/ 348039 h 532738"/>
              <a:gd name="T8" fmla="*/ 63860 w 435996"/>
              <a:gd name="T9" fmla="*/ 348039 h 532738"/>
              <a:gd name="T10" fmla="*/ 63860 w 435996"/>
              <a:gd name="T11" fmla="*/ 300578 h 532738"/>
              <a:gd name="T12" fmla="*/ 103771 w 435996"/>
              <a:gd name="T13" fmla="*/ 276849 h 532738"/>
              <a:gd name="T14" fmla="*/ 151665 w 435996"/>
              <a:gd name="T15" fmla="*/ 213570 h 532738"/>
              <a:gd name="T16" fmla="*/ 263418 w 435996"/>
              <a:gd name="T17" fmla="*/ 181929 h 532738"/>
              <a:gd name="T18" fmla="*/ 327278 w 435996"/>
              <a:gd name="T19" fmla="*/ 126559 h 532738"/>
              <a:gd name="T20" fmla="*/ 423065 w 435996"/>
              <a:gd name="T21" fmla="*/ 39550 h 532738"/>
              <a:gd name="T22" fmla="*/ 415083 w 435996"/>
              <a:gd name="T23" fmla="*/ 0 h 5327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35996"/>
              <a:gd name="T37" fmla="*/ 0 h 532738"/>
              <a:gd name="T38" fmla="*/ 435996 w 435996"/>
              <a:gd name="T39" fmla="*/ 532738 h 53273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35996" h="532738">
                <a:moveTo>
                  <a:pt x="0" y="532738"/>
                </a:moveTo>
                <a:cubicBezTo>
                  <a:pt x="23854" y="510872"/>
                  <a:pt x="47708" y="489006"/>
                  <a:pt x="55659" y="461176"/>
                </a:cubicBezTo>
                <a:cubicBezTo>
                  <a:pt x="63610" y="433346"/>
                  <a:pt x="49033" y="384313"/>
                  <a:pt x="47708" y="365760"/>
                </a:cubicBezTo>
                <a:cubicBezTo>
                  <a:pt x="46383" y="347207"/>
                  <a:pt x="45058" y="352508"/>
                  <a:pt x="47708" y="349858"/>
                </a:cubicBezTo>
                <a:cubicBezTo>
                  <a:pt x="50359" y="347208"/>
                  <a:pt x="60961" y="357809"/>
                  <a:pt x="63611" y="349858"/>
                </a:cubicBezTo>
                <a:cubicBezTo>
                  <a:pt x="66261" y="341907"/>
                  <a:pt x="56985" y="314077"/>
                  <a:pt x="63611" y="302150"/>
                </a:cubicBezTo>
                <a:cubicBezTo>
                  <a:pt x="70237" y="290223"/>
                  <a:pt x="88790" y="292873"/>
                  <a:pt x="103367" y="278296"/>
                </a:cubicBezTo>
                <a:cubicBezTo>
                  <a:pt x="117944" y="263719"/>
                  <a:pt x="124571" y="230589"/>
                  <a:pt x="151075" y="214686"/>
                </a:cubicBezTo>
                <a:cubicBezTo>
                  <a:pt x="177579" y="198783"/>
                  <a:pt x="233238" y="197458"/>
                  <a:pt x="262393" y="182880"/>
                </a:cubicBezTo>
                <a:cubicBezTo>
                  <a:pt x="291548" y="168303"/>
                  <a:pt x="299500" y="151075"/>
                  <a:pt x="326004" y="127221"/>
                </a:cubicBezTo>
                <a:cubicBezTo>
                  <a:pt x="352508" y="103367"/>
                  <a:pt x="406842" y="60961"/>
                  <a:pt x="421419" y="39757"/>
                </a:cubicBezTo>
                <a:cubicBezTo>
                  <a:pt x="435996" y="18553"/>
                  <a:pt x="424732" y="9276"/>
                  <a:pt x="413468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8" name="任意多边形 10"/>
          <p:cNvSpPr>
            <a:spLocks noChangeArrowheads="1"/>
          </p:cNvSpPr>
          <p:nvPr/>
        </p:nvSpPr>
        <p:spPr bwMode="auto">
          <a:xfrm>
            <a:off x="7151688" y="898525"/>
            <a:ext cx="328612" cy="869950"/>
          </a:xfrm>
          <a:custGeom>
            <a:avLst/>
            <a:gdLst>
              <a:gd name="T0" fmla="*/ 307060 w 327328"/>
              <a:gd name="T1" fmla="*/ 0 h 870668"/>
              <a:gd name="T2" fmla="*/ 178336 w 327328"/>
              <a:gd name="T3" fmla="*/ 39658 h 870668"/>
              <a:gd name="T4" fmla="*/ 49612 w 327328"/>
              <a:gd name="T5" fmla="*/ 230018 h 870668"/>
              <a:gd name="T6" fmla="*/ 9386 w 327328"/>
              <a:gd name="T7" fmla="*/ 428310 h 870668"/>
              <a:gd name="T8" fmla="*/ 105929 w 327328"/>
              <a:gd name="T9" fmla="*/ 682123 h 870668"/>
              <a:gd name="T10" fmla="*/ 105929 w 327328"/>
              <a:gd name="T11" fmla="*/ 745576 h 870668"/>
              <a:gd name="T12" fmla="*/ 130064 w 327328"/>
              <a:gd name="T13" fmla="*/ 697985 h 870668"/>
              <a:gd name="T14" fmla="*/ 122020 w 327328"/>
              <a:gd name="T15" fmla="*/ 809028 h 870668"/>
              <a:gd name="T16" fmla="*/ 81793 w 327328"/>
              <a:gd name="T17" fmla="*/ 840756 h 870668"/>
              <a:gd name="T18" fmla="*/ 170290 w 327328"/>
              <a:gd name="T19" fmla="*/ 809028 h 870668"/>
              <a:gd name="T20" fmla="*/ 218562 w 327328"/>
              <a:gd name="T21" fmla="*/ 777301 h 870668"/>
              <a:gd name="T22" fmla="*/ 170290 w 327328"/>
              <a:gd name="T23" fmla="*/ 864550 h 870668"/>
              <a:gd name="T24" fmla="*/ 234653 w 327328"/>
              <a:gd name="T25" fmla="*/ 785234 h 870668"/>
              <a:gd name="T26" fmla="*/ 218562 w 327328"/>
              <a:gd name="T27" fmla="*/ 864550 h 870668"/>
              <a:gd name="T28" fmla="*/ 250743 w 327328"/>
              <a:gd name="T29" fmla="*/ 809028 h 870668"/>
              <a:gd name="T30" fmla="*/ 331195 w 327328"/>
              <a:gd name="T31" fmla="*/ 840756 h 8706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27328"/>
              <a:gd name="T49" fmla="*/ 0 h 870668"/>
              <a:gd name="T50" fmla="*/ 327328 w 327328"/>
              <a:gd name="T51" fmla="*/ 870668 h 87066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27328" h="870668">
                <a:moveTo>
                  <a:pt x="303475" y="0"/>
                </a:moveTo>
                <a:cubicBezTo>
                  <a:pt x="261068" y="663"/>
                  <a:pt x="218661" y="1326"/>
                  <a:pt x="176254" y="39757"/>
                </a:cubicBezTo>
                <a:cubicBezTo>
                  <a:pt x="133847" y="78188"/>
                  <a:pt x="76863" y="165652"/>
                  <a:pt x="49033" y="230588"/>
                </a:cubicBezTo>
                <a:cubicBezTo>
                  <a:pt x="21203" y="295524"/>
                  <a:pt x="0" y="353834"/>
                  <a:pt x="9276" y="429371"/>
                </a:cubicBezTo>
                <a:cubicBezTo>
                  <a:pt x="18552" y="504908"/>
                  <a:pt x="88789" y="630804"/>
                  <a:pt x="104692" y="683813"/>
                </a:cubicBezTo>
                <a:cubicBezTo>
                  <a:pt x="120595" y="736822"/>
                  <a:pt x="100716" y="744773"/>
                  <a:pt x="104692" y="747423"/>
                </a:cubicBezTo>
                <a:cubicBezTo>
                  <a:pt x="108668" y="750073"/>
                  <a:pt x="125896" y="689113"/>
                  <a:pt x="128546" y="699715"/>
                </a:cubicBezTo>
                <a:cubicBezTo>
                  <a:pt x="131196" y="710317"/>
                  <a:pt x="128546" y="787179"/>
                  <a:pt x="120595" y="811033"/>
                </a:cubicBezTo>
                <a:cubicBezTo>
                  <a:pt x="112644" y="834887"/>
                  <a:pt x="72887" y="842839"/>
                  <a:pt x="80838" y="842839"/>
                </a:cubicBezTo>
                <a:cubicBezTo>
                  <a:pt x="88789" y="842839"/>
                  <a:pt x="145773" y="821635"/>
                  <a:pt x="168302" y="811033"/>
                </a:cubicBezTo>
                <a:cubicBezTo>
                  <a:pt x="190831" y="800431"/>
                  <a:pt x="216010" y="769951"/>
                  <a:pt x="216010" y="779228"/>
                </a:cubicBezTo>
                <a:cubicBezTo>
                  <a:pt x="216010" y="788505"/>
                  <a:pt x="165652" y="865368"/>
                  <a:pt x="168302" y="866693"/>
                </a:cubicBezTo>
                <a:cubicBezTo>
                  <a:pt x="170952" y="868018"/>
                  <a:pt x="223962" y="787180"/>
                  <a:pt x="231913" y="787180"/>
                </a:cubicBezTo>
                <a:cubicBezTo>
                  <a:pt x="239864" y="787180"/>
                  <a:pt x="213360" y="862718"/>
                  <a:pt x="216010" y="866693"/>
                </a:cubicBezTo>
                <a:cubicBezTo>
                  <a:pt x="218660" y="870668"/>
                  <a:pt x="229262" y="815009"/>
                  <a:pt x="247815" y="811033"/>
                </a:cubicBezTo>
                <a:cubicBezTo>
                  <a:pt x="266368" y="807057"/>
                  <a:pt x="296848" y="824948"/>
                  <a:pt x="327328" y="842839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9" name="任意多边形 12"/>
          <p:cNvSpPr>
            <a:spLocks noChangeArrowheads="1"/>
          </p:cNvSpPr>
          <p:nvPr/>
        </p:nvSpPr>
        <p:spPr bwMode="auto">
          <a:xfrm>
            <a:off x="7440613" y="896938"/>
            <a:ext cx="846137" cy="3038475"/>
          </a:xfrm>
          <a:custGeom>
            <a:avLst/>
            <a:gdLst>
              <a:gd name="T0" fmla="*/ 0 w 846814"/>
              <a:gd name="T1" fmla="*/ 1325 h 3038724"/>
              <a:gd name="T2" fmla="*/ 87254 w 846814"/>
              <a:gd name="T3" fmla="*/ 1325 h 3038724"/>
              <a:gd name="T4" fmla="*/ 158645 w 846814"/>
              <a:gd name="T5" fmla="*/ 9274 h 3038724"/>
              <a:gd name="T6" fmla="*/ 230036 w 846814"/>
              <a:gd name="T7" fmla="*/ 25173 h 3038724"/>
              <a:gd name="T8" fmla="*/ 349019 w 846814"/>
              <a:gd name="T9" fmla="*/ 136465 h 3038724"/>
              <a:gd name="T10" fmla="*/ 436274 w 846814"/>
              <a:gd name="T11" fmla="*/ 390843 h 3038724"/>
              <a:gd name="T12" fmla="*/ 436274 w 846814"/>
              <a:gd name="T13" fmla="*/ 581627 h 3038724"/>
              <a:gd name="T14" fmla="*/ 388681 w 846814"/>
              <a:gd name="T15" fmla="*/ 724717 h 3038724"/>
              <a:gd name="T16" fmla="*/ 452138 w 846814"/>
              <a:gd name="T17" fmla="*/ 764462 h 3038724"/>
              <a:gd name="T18" fmla="*/ 483868 w 846814"/>
              <a:gd name="T19" fmla="*/ 788310 h 3038724"/>
              <a:gd name="T20" fmla="*/ 634580 w 846814"/>
              <a:gd name="T21" fmla="*/ 804209 h 3038724"/>
              <a:gd name="T22" fmla="*/ 761496 w 846814"/>
              <a:gd name="T23" fmla="*/ 836005 h 3038724"/>
              <a:gd name="T24" fmla="*/ 801157 w 846814"/>
              <a:gd name="T25" fmla="*/ 899601 h 3038724"/>
              <a:gd name="T26" fmla="*/ 824954 w 846814"/>
              <a:gd name="T27" fmla="*/ 1026792 h 3038724"/>
              <a:gd name="T28" fmla="*/ 840818 w 846814"/>
              <a:gd name="T29" fmla="*/ 1122183 h 3038724"/>
              <a:gd name="T30" fmla="*/ 801157 w 846814"/>
              <a:gd name="T31" fmla="*/ 1511701 h 3038724"/>
              <a:gd name="T32" fmla="*/ 713902 w 846814"/>
              <a:gd name="T33" fmla="*/ 1853523 h 3038724"/>
              <a:gd name="T34" fmla="*/ 634580 w 846814"/>
              <a:gd name="T35" fmla="*/ 2012510 h 3038724"/>
              <a:gd name="T36" fmla="*/ 491800 w 846814"/>
              <a:gd name="T37" fmla="*/ 2028410 h 3038724"/>
              <a:gd name="T38" fmla="*/ 483868 w 846814"/>
              <a:gd name="T39" fmla="*/ 2084054 h 3038724"/>
              <a:gd name="T40" fmla="*/ 507663 w 846814"/>
              <a:gd name="T41" fmla="*/ 2282789 h 3038724"/>
              <a:gd name="T42" fmla="*/ 507663 w 846814"/>
              <a:gd name="T43" fmla="*/ 2553067 h 3038724"/>
              <a:gd name="T44" fmla="*/ 539393 w 846814"/>
              <a:gd name="T45" fmla="*/ 2616662 h 3038724"/>
              <a:gd name="T46" fmla="*/ 491800 w 846814"/>
              <a:gd name="T47" fmla="*/ 2624611 h 3038724"/>
              <a:gd name="T48" fmla="*/ 444206 w 846814"/>
              <a:gd name="T49" fmla="*/ 2640510 h 3038724"/>
              <a:gd name="T50" fmla="*/ 460071 w 846814"/>
              <a:gd name="T51" fmla="*/ 2696155 h 3038724"/>
              <a:gd name="T52" fmla="*/ 444206 w 846814"/>
              <a:gd name="T53" fmla="*/ 2743849 h 3038724"/>
              <a:gd name="T54" fmla="*/ 444206 w 846814"/>
              <a:gd name="T55" fmla="*/ 2783598 h 3038724"/>
              <a:gd name="T56" fmla="*/ 444206 w 846814"/>
              <a:gd name="T57" fmla="*/ 2886937 h 3038724"/>
              <a:gd name="T58" fmla="*/ 436274 w 846814"/>
              <a:gd name="T59" fmla="*/ 3037977 h 303872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846814"/>
              <a:gd name="T91" fmla="*/ 0 h 3038724"/>
              <a:gd name="T92" fmla="*/ 846814 w 846814"/>
              <a:gd name="T93" fmla="*/ 3038724 h 303872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846814" h="3038724">
                <a:moveTo>
                  <a:pt x="0" y="1325"/>
                </a:moveTo>
                <a:cubicBezTo>
                  <a:pt x="31142" y="1325"/>
                  <a:pt x="60960" y="0"/>
                  <a:pt x="87464" y="1325"/>
                </a:cubicBezTo>
                <a:cubicBezTo>
                  <a:pt x="113968" y="2650"/>
                  <a:pt x="135172" y="5301"/>
                  <a:pt x="159026" y="9277"/>
                </a:cubicBezTo>
                <a:cubicBezTo>
                  <a:pt x="182880" y="13253"/>
                  <a:pt x="198783" y="3976"/>
                  <a:pt x="230588" y="25179"/>
                </a:cubicBezTo>
                <a:cubicBezTo>
                  <a:pt x="262393" y="46382"/>
                  <a:pt x="315401" y="75538"/>
                  <a:pt x="349857" y="136498"/>
                </a:cubicBezTo>
                <a:cubicBezTo>
                  <a:pt x="384313" y="197458"/>
                  <a:pt x="422744" y="316727"/>
                  <a:pt x="437322" y="390939"/>
                </a:cubicBezTo>
                <a:cubicBezTo>
                  <a:pt x="451900" y="465151"/>
                  <a:pt x="445273" y="526112"/>
                  <a:pt x="437322" y="581771"/>
                </a:cubicBezTo>
                <a:cubicBezTo>
                  <a:pt x="429371" y="637430"/>
                  <a:pt x="386964" y="694414"/>
                  <a:pt x="389614" y="724894"/>
                </a:cubicBezTo>
                <a:cubicBezTo>
                  <a:pt x="392264" y="755374"/>
                  <a:pt x="437321" y="754049"/>
                  <a:pt x="453224" y="764651"/>
                </a:cubicBezTo>
                <a:cubicBezTo>
                  <a:pt x="469127" y="775253"/>
                  <a:pt x="454550" y="781879"/>
                  <a:pt x="485030" y="788505"/>
                </a:cubicBezTo>
                <a:cubicBezTo>
                  <a:pt x="515510" y="795131"/>
                  <a:pt x="589722" y="796456"/>
                  <a:pt x="636104" y="804407"/>
                </a:cubicBezTo>
                <a:cubicBezTo>
                  <a:pt x="682486" y="812358"/>
                  <a:pt x="735495" y="820309"/>
                  <a:pt x="763325" y="836212"/>
                </a:cubicBezTo>
                <a:cubicBezTo>
                  <a:pt x="791155" y="852115"/>
                  <a:pt x="792480" y="868018"/>
                  <a:pt x="803082" y="899823"/>
                </a:cubicBezTo>
                <a:cubicBezTo>
                  <a:pt x="813684" y="931628"/>
                  <a:pt x="820310" y="989938"/>
                  <a:pt x="826936" y="1027044"/>
                </a:cubicBezTo>
                <a:cubicBezTo>
                  <a:pt x="833562" y="1064150"/>
                  <a:pt x="846814" y="1041621"/>
                  <a:pt x="842838" y="1122459"/>
                </a:cubicBezTo>
                <a:cubicBezTo>
                  <a:pt x="838862" y="1203297"/>
                  <a:pt x="824286" y="1390153"/>
                  <a:pt x="803082" y="1512073"/>
                </a:cubicBezTo>
                <a:cubicBezTo>
                  <a:pt x="781879" y="1633993"/>
                  <a:pt x="743447" y="1770490"/>
                  <a:pt x="715617" y="1853979"/>
                </a:cubicBezTo>
                <a:cubicBezTo>
                  <a:pt x="687787" y="1937468"/>
                  <a:pt x="673210" y="1983850"/>
                  <a:pt x="636104" y="2013005"/>
                </a:cubicBezTo>
                <a:cubicBezTo>
                  <a:pt x="598998" y="2042160"/>
                  <a:pt x="518160" y="2016981"/>
                  <a:pt x="492981" y="2028908"/>
                </a:cubicBezTo>
                <a:cubicBezTo>
                  <a:pt x="467802" y="2040835"/>
                  <a:pt x="482380" y="2042160"/>
                  <a:pt x="485030" y="2084567"/>
                </a:cubicBezTo>
                <a:cubicBezTo>
                  <a:pt x="487680" y="2126974"/>
                  <a:pt x="504908" y="2205162"/>
                  <a:pt x="508883" y="2283350"/>
                </a:cubicBezTo>
                <a:cubicBezTo>
                  <a:pt x="512858" y="2361538"/>
                  <a:pt x="503582" y="2498035"/>
                  <a:pt x="508883" y="2553694"/>
                </a:cubicBezTo>
                <a:cubicBezTo>
                  <a:pt x="514184" y="2609353"/>
                  <a:pt x="543339" y="2605378"/>
                  <a:pt x="540689" y="2617305"/>
                </a:cubicBezTo>
                <a:cubicBezTo>
                  <a:pt x="538039" y="2629232"/>
                  <a:pt x="508884" y="2621281"/>
                  <a:pt x="492981" y="2625256"/>
                </a:cubicBezTo>
                <a:cubicBezTo>
                  <a:pt x="477078" y="2629231"/>
                  <a:pt x="450574" y="2629231"/>
                  <a:pt x="445273" y="2641158"/>
                </a:cubicBezTo>
                <a:cubicBezTo>
                  <a:pt x="439972" y="2653085"/>
                  <a:pt x="461176" y="2679590"/>
                  <a:pt x="461176" y="2696818"/>
                </a:cubicBezTo>
                <a:cubicBezTo>
                  <a:pt x="461176" y="2714046"/>
                  <a:pt x="447924" y="2729948"/>
                  <a:pt x="445273" y="2744525"/>
                </a:cubicBezTo>
                <a:cubicBezTo>
                  <a:pt x="442622" y="2759102"/>
                  <a:pt x="445273" y="2784282"/>
                  <a:pt x="445273" y="2784282"/>
                </a:cubicBezTo>
                <a:cubicBezTo>
                  <a:pt x="445273" y="2808136"/>
                  <a:pt x="446598" y="2845242"/>
                  <a:pt x="445273" y="2887649"/>
                </a:cubicBezTo>
                <a:cubicBezTo>
                  <a:pt x="443948" y="2930056"/>
                  <a:pt x="440635" y="2984390"/>
                  <a:pt x="437322" y="3038724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0" name="任意多边形 13"/>
          <p:cNvSpPr>
            <a:spLocks noChangeArrowheads="1"/>
          </p:cNvSpPr>
          <p:nvPr/>
        </p:nvSpPr>
        <p:spPr bwMode="auto">
          <a:xfrm>
            <a:off x="7740650" y="3903663"/>
            <a:ext cx="358775" cy="2647950"/>
          </a:xfrm>
          <a:custGeom>
            <a:avLst/>
            <a:gdLst>
              <a:gd name="T0" fmla="*/ 144016 w 359133"/>
              <a:gd name="T1" fmla="*/ 0 h 2647785"/>
              <a:gd name="T2" fmla="*/ 128161 w 359133"/>
              <a:gd name="T3" fmla="*/ 135197 h 2647785"/>
              <a:gd name="T4" fmla="*/ 40958 w 359133"/>
              <a:gd name="T5" fmla="*/ 501026 h 2647785"/>
              <a:gd name="T6" fmla="*/ 40958 w 359133"/>
              <a:gd name="T7" fmla="*/ 580554 h 2647785"/>
              <a:gd name="T8" fmla="*/ 33031 w 359133"/>
              <a:gd name="T9" fmla="*/ 628270 h 2647785"/>
              <a:gd name="T10" fmla="*/ 1322 w 359133"/>
              <a:gd name="T11" fmla="*/ 707799 h 2647785"/>
              <a:gd name="T12" fmla="*/ 25103 w 359133"/>
              <a:gd name="T13" fmla="*/ 763470 h 2647785"/>
              <a:gd name="T14" fmla="*/ 1322 w 359133"/>
              <a:gd name="T15" fmla="*/ 787327 h 2647785"/>
              <a:gd name="T16" fmla="*/ 25103 w 359133"/>
              <a:gd name="T17" fmla="*/ 914571 h 2647785"/>
              <a:gd name="T18" fmla="*/ 40958 w 359133"/>
              <a:gd name="T19" fmla="*/ 962288 h 2647785"/>
              <a:gd name="T20" fmla="*/ 9249 w 359133"/>
              <a:gd name="T21" fmla="*/ 1010005 h 2647785"/>
              <a:gd name="T22" fmla="*/ 40958 w 359133"/>
              <a:gd name="T23" fmla="*/ 1129297 h 2647785"/>
              <a:gd name="T24" fmla="*/ 48885 w 359133"/>
              <a:gd name="T25" fmla="*/ 1200872 h 2647785"/>
              <a:gd name="T26" fmla="*/ 33031 w 359133"/>
              <a:gd name="T27" fmla="*/ 1240636 h 2647785"/>
              <a:gd name="T28" fmla="*/ 48885 w 359133"/>
              <a:gd name="T29" fmla="*/ 1320164 h 2647785"/>
              <a:gd name="T30" fmla="*/ 64740 w 359133"/>
              <a:gd name="T31" fmla="*/ 1749615 h 2647785"/>
              <a:gd name="T32" fmla="*/ 40958 w 359133"/>
              <a:gd name="T33" fmla="*/ 1940482 h 2647785"/>
              <a:gd name="T34" fmla="*/ 112307 w 359133"/>
              <a:gd name="T35" fmla="*/ 2187017 h 2647785"/>
              <a:gd name="T36" fmla="*/ 183655 w 359133"/>
              <a:gd name="T37" fmla="*/ 2425602 h 2647785"/>
              <a:gd name="T38" fmla="*/ 183655 w 359133"/>
              <a:gd name="T39" fmla="*/ 2513084 h 2647785"/>
              <a:gd name="T40" fmla="*/ 239147 w 359133"/>
              <a:gd name="T41" fmla="*/ 2552846 h 2647785"/>
              <a:gd name="T42" fmla="*/ 358060 w 359133"/>
              <a:gd name="T43" fmla="*/ 2648280 h 264778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59133"/>
              <a:gd name="T67" fmla="*/ 0 h 2647785"/>
              <a:gd name="T68" fmla="*/ 359133 w 359133"/>
              <a:gd name="T69" fmla="*/ 2647785 h 264778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59133" h="2647785">
                <a:moveTo>
                  <a:pt x="144448" y="0"/>
                </a:moveTo>
                <a:cubicBezTo>
                  <a:pt x="145110" y="25842"/>
                  <a:pt x="145773" y="51684"/>
                  <a:pt x="128545" y="135173"/>
                </a:cubicBezTo>
                <a:cubicBezTo>
                  <a:pt x="111317" y="218662"/>
                  <a:pt x="55658" y="426721"/>
                  <a:pt x="41081" y="500933"/>
                </a:cubicBezTo>
                <a:cubicBezTo>
                  <a:pt x="26504" y="575145"/>
                  <a:pt x="42406" y="559243"/>
                  <a:pt x="41081" y="580446"/>
                </a:cubicBezTo>
                <a:cubicBezTo>
                  <a:pt x="39756" y="601649"/>
                  <a:pt x="39756" y="606950"/>
                  <a:pt x="33130" y="628153"/>
                </a:cubicBezTo>
                <a:cubicBezTo>
                  <a:pt x="26504" y="649356"/>
                  <a:pt x="2650" y="685138"/>
                  <a:pt x="1325" y="707667"/>
                </a:cubicBezTo>
                <a:cubicBezTo>
                  <a:pt x="0" y="730196"/>
                  <a:pt x="25178" y="750074"/>
                  <a:pt x="25178" y="763326"/>
                </a:cubicBezTo>
                <a:cubicBezTo>
                  <a:pt x="25178" y="776578"/>
                  <a:pt x="1325" y="762001"/>
                  <a:pt x="1325" y="787180"/>
                </a:cubicBezTo>
                <a:cubicBezTo>
                  <a:pt x="1325" y="812359"/>
                  <a:pt x="18552" y="885245"/>
                  <a:pt x="25178" y="914400"/>
                </a:cubicBezTo>
                <a:cubicBezTo>
                  <a:pt x="31804" y="943555"/>
                  <a:pt x="43731" y="946205"/>
                  <a:pt x="41081" y="962108"/>
                </a:cubicBezTo>
                <a:cubicBezTo>
                  <a:pt x="38431" y="978011"/>
                  <a:pt x="9276" y="981986"/>
                  <a:pt x="9276" y="1009816"/>
                </a:cubicBezTo>
                <a:cubicBezTo>
                  <a:pt x="9276" y="1037646"/>
                  <a:pt x="34455" y="1097281"/>
                  <a:pt x="41081" y="1129086"/>
                </a:cubicBezTo>
                <a:cubicBezTo>
                  <a:pt x="47707" y="1160891"/>
                  <a:pt x="50357" y="1182094"/>
                  <a:pt x="49032" y="1200647"/>
                </a:cubicBezTo>
                <a:cubicBezTo>
                  <a:pt x="47707" y="1219200"/>
                  <a:pt x="33130" y="1220526"/>
                  <a:pt x="33130" y="1240404"/>
                </a:cubicBezTo>
                <a:cubicBezTo>
                  <a:pt x="33130" y="1260282"/>
                  <a:pt x="43731" y="1235103"/>
                  <a:pt x="49032" y="1319917"/>
                </a:cubicBezTo>
                <a:cubicBezTo>
                  <a:pt x="54333" y="1404731"/>
                  <a:pt x="66260" y="1645920"/>
                  <a:pt x="64935" y="1749287"/>
                </a:cubicBezTo>
                <a:cubicBezTo>
                  <a:pt x="63610" y="1852654"/>
                  <a:pt x="33130" y="1867232"/>
                  <a:pt x="41081" y="1940119"/>
                </a:cubicBezTo>
                <a:cubicBezTo>
                  <a:pt x="49032" y="2013006"/>
                  <a:pt x="88789" y="2105771"/>
                  <a:pt x="112643" y="2186609"/>
                </a:cubicBezTo>
                <a:cubicBezTo>
                  <a:pt x="136497" y="2267447"/>
                  <a:pt x="172278" y="2370814"/>
                  <a:pt x="184205" y="2425148"/>
                </a:cubicBezTo>
                <a:cubicBezTo>
                  <a:pt x="196132" y="2479482"/>
                  <a:pt x="174929" y="2491410"/>
                  <a:pt x="184205" y="2512613"/>
                </a:cubicBezTo>
                <a:cubicBezTo>
                  <a:pt x="193481" y="2533816"/>
                  <a:pt x="210709" y="2529840"/>
                  <a:pt x="239864" y="2552369"/>
                </a:cubicBezTo>
                <a:cubicBezTo>
                  <a:pt x="269019" y="2574898"/>
                  <a:pt x="314076" y="2611341"/>
                  <a:pt x="359133" y="2647785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任意多边形 15"/>
          <p:cNvSpPr>
            <a:spLocks noChangeArrowheads="1"/>
          </p:cNvSpPr>
          <p:nvPr/>
        </p:nvSpPr>
        <p:spPr bwMode="auto">
          <a:xfrm>
            <a:off x="7440613" y="5764213"/>
            <a:ext cx="658812" cy="838200"/>
          </a:xfrm>
          <a:custGeom>
            <a:avLst/>
            <a:gdLst>
              <a:gd name="T0" fmla="*/ 0 w 659958"/>
              <a:gd name="T1" fmla="*/ 0 h 837537"/>
              <a:gd name="T2" fmla="*/ 31640 w 659958"/>
              <a:gd name="T3" fmla="*/ 119552 h 837537"/>
              <a:gd name="T4" fmla="*/ 31640 w 659958"/>
              <a:gd name="T5" fmla="*/ 390540 h 837537"/>
              <a:gd name="T6" fmla="*/ 47459 w 659958"/>
              <a:gd name="T7" fmla="*/ 581825 h 837537"/>
              <a:gd name="T8" fmla="*/ 142378 w 659958"/>
              <a:gd name="T9" fmla="*/ 677467 h 837537"/>
              <a:gd name="T10" fmla="*/ 142378 w 659958"/>
              <a:gd name="T11" fmla="*/ 725288 h 837537"/>
              <a:gd name="T12" fmla="*/ 174019 w 659958"/>
              <a:gd name="T13" fmla="*/ 725288 h 837537"/>
              <a:gd name="T14" fmla="*/ 181929 w 659958"/>
              <a:gd name="T15" fmla="*/ 709348 h 837537"/>
              <a:gd name="T16" fmla="*/ 237299 w 659958"/>
              <a:gd name="T17" fmla="*/ 725288 h 837537"/>
              <a:gd name="T18" fmla="*/ 284759 w 659958"/>
              <a:gd name="T19" fmla="*/ 725288 h 837537"/>
              <a:gd name="T20" fmla="*/ 355949 w 659958"/>
              <a:gd name="T21" fmla="*/ 812961 h 837537"/>
              <a:gd name="T22" fmla="*/ 561607 w 659958"/>
              <a:gd name="T23" fmla="*/ 836871 h 837537"/>
              <a:gd name="T24" fmla="*/ 632795 w 659958"/>
              <a:gd name="T25" fmla="*/ 828901 h 837537"/>
              <a:gd name="T26" fmla="*/ 656526 w 659958"/>
              <a:gd name="T27" fmla="*/ 797019 h 8375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59958"/>
              <a:gd name="T43" fmla="*/ 0 h 837537"/>
              <a:gd name="T44" fmla="*/ 659958 w 659958"/>
              <a:gd name="T45" fmla="*/ 837537 h 83753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59958" h="837537">
                <a:moveTo>
                  <a:pt x="0" y="0"/>
                </a:moveTo>
                <a:cubicBezTo>
                  <a:pt x="13252" y="27166"/>
                  <a:pt x="26504" y="54333"/>
                  <a:pt x="31805" y="119269"/>
                </a:cubicBezTo>
                <a:cubicBezTo>
                  <a:pt x="37106" y="184205"/>
                  <a:pt x="29155" y="312751"/>
                  <a:pt x="31805" y="389614"/>
                </a:cubicBezTo>
                <a:cubicBezTo>
                  <a:pt x="34456" y="466477"/>
                  <a:pt x="29155" y="532737"/>
                  <a:pt x="47708" y="580445"/>
                </a:cubicBezTo>
                <a:cubicBezTo>
                  <a:pt x="66261" y="628153"/>
                  <a:pt x="127221" y="652007"/>
                  <a:pt x="143123" y="675861"/>
                </a:cubicBezTo>
                <a:cubicBezTo>
                  <a:pt x="159025" y="699715"/>
                  <a:pt x="137822" y="715617"/>
                  <a:pt x="143123" y="723568"/>
                </a:cubicBezTo>
                <a:cubicBezTo>
                  <a:pt x="148424" y="731519"/>
                  <a:pt x="168303" y="726218"/>
                  <a:pt x="174929" y="723568"/>
                </a:cubicBezTo>
                <a:cubicBezTo>
                  <a:pt x="181555" y="720918"/>
                  <a:pt x="172278" y="707666"/>
                  <a:pt x="182880" y="707666"/>
                </a:cubicBezTo>
                <a:cubicBezTo>
                  <a:pt x="193482" y="707666"/>
                  <a:pt x="221311" y="720918"/>
                  <a:pt x="238539" y="723568"/>
                </a:cubicBezTo>
                <a:cubicBezTo>
                  <a:pt x="255767" y="726218"/>
                  <a:pt x="266369" y="708991"/>
                  <a:pt x="286247" y="723568"/>
                </a:cubicBezTo>
                <a:cubicBezTo>
                  <a:pt x="306125" y="738146"/>
                  <a:pt x="311426" y="792480"/>
                  <a:pt x="357809" y="811033"/>
                </a:cubicBezTo>
                <a:cubicBezTo>
                  <a:pt x="404192" y="829586"/>
                  <a:pt x="518161" y="832237"/>
                  <a:pt x="564543" y="834887"/>
                </a:cubicBezTo>
                <a:cubicBezTo>
                  <a:pt x="610925" y="837537"/>
                  <a:pt x="620202" y="833561"/>
                  <a:pt x="636104" y="826935"/>
                </a:cubicBezTo>
                <a:cubicBezTo>
                  <a:pt x="652006" y="820309"/>
                  <a:pt x="655982" y="807719"/>
                  <a:pt x="659958" y="79513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任意多边形 16"/>
          <p:cNvSpPr>
            <a:spLocks noChangeArrowheads="1"/>
          </p:cNvSpPr>
          <p:nvPr/>
        </p:nvSpPr>
        <p:spPr bwMode="auto">
          <a:xfrm>
            <a:off x="7169150" y="5756275"/>
            <a:ext cx="290513" cy="835025"/>
          </a:xfrm>
          <a:custGeom>
            <a:avLst/>
            <a:gdLst>
              <a:gd name="T0" fmla="*/ 279130 w 290223"/>
              <a:gd name="T1" fmla="*/ 0 h 834887"/>
              <a:gd name="T2" fmla="*/ 263180 w 290223"/>
              <a:gd name="T3" fmla="*/ 198882 h 834887"/>
              <a:gd name="T4" fmla="*/ 255204 w 290223"/>
              <a:gd name="T5" fmla="*/ 342077 h 834887"/>
              <a:gd name="T6" fmla="*/ 279130 w 290223"/>
              <a:gd name="T7" fmla="*/ 517090 h 834887"/>
              <a:gd name="T8" fmla="*/ 287106 w 290223"/>
              <a:gd name="T9" fmla="*/ 588688 h 834887"/>
              <a:gd name="T10" fmla="*/ 255204 w 290223"/>
              <a:gd name="T11" fmla="*/ 596645 h 834887"/>
              <a:gd name="T12" fmla="*/ 231279 w 290223"/>
              <a:gd name="T13" fmla="*/ 660286 h 834887"/>
              <a:gd name="T14" fmla="*/ 231279 w 290223"/>
              <a:gd name="T15" fmla="*/ 684152 h 834887"/>
              <a:gd name="T16" fmla="*/ 215329 w 290223"/>
              <a:gd name="T17" fmla="*/ 684152 h 834887"/>
              <a:gd name="T18" fmla="*/ 199379 w 290223"/>
              <a:gd name="T19" fmla="*/ 676197 h 834887"/>
              <a:gd name="T20" fmla="*/ 191404 w 290223"/>
              <a:gd name="T21" fmla="*/ 779615 h 834887"/>
              <a:gd name="T22" fmla="*/ 79752 w 290223"/>
              <a:gd name="T23" fmla="*/ 827347 h 834887"/>
              <a:gd name="T24" fmla="*/ 0 w 290223"/>
              <a:gd name="T25" fmla="*/ 827347 h 8348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0223"/>
              <a:gd name="T40" fmla="*/ 0 h 834887"/>
              <a:gd name="T41" fmla="*/ 290223 w 290223"/>
              <a:gd name="T42" fmla="*/ 834887 h 8348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0223" h="834887">
                <a:moveTo>
                  <a:pt x="278295" y="0"/>
                </a:moveTo>
                <a:cubicBezTo>
                  <a:pt x="272332" y="70899"/>
                  <a:pt x="266369" y="141799"/>
                  <a:pt x="262393" y="198783"/>
                </a:cubicBezTo>
                <a:cubicBezTo>
                  <a:pt x="258417" y="255767"/>
                  <a:pt x="251791" y="288897"/>
                  <a:pt x="254441" y="341906"/>
                </a:cubicBezTo>
                <a:cubicBezTo>
                  <a:pt x="257091" y="394915"/>
                  <a:pt x="272994" y="475753"/>
                  <a:pt x="278295" y="516835"/>
                </a:cubicBezTo>
                <a:cubicBezTo>
                  <a:pt x="283596" y="557917"/>
                  <a:pt x="290223" y="575145"/>
                  <a:pt x="286247" y="588397"/>
                </a:cubicBezTo>
                <a:cubicBezTo>
                  <a:pt x="282271" y="601649"/>
                  <a:pt x="263718" y="584421"/>
                  <a:pt x="254441" y="596348"/>
                </a:cubicBezTo>
                <a:cubicBezTo>
                  <a:pt x="245164" y="608275"/>
                  <a:pt x="234563" y="645382"/>
                  <a:pt x="230587" y="659959"/>
                </a:cubicBezTo>
                <a:cubicBezTo>
                  <a:pt x="226611" y="674537"/>
                  <a:pt x="233237" y="679837"/>
                  <a:pt x="230587" y="683813"/>
                </a:cubicBezTo>
                <a:cubicBezTo>
                  <a:pt x="227937" y="687789"/>
                  <a:pt x="219986" y="685138"/>
                  <a:pt x="214685" y="683813"/>
                </a:cubicBezTo>
                <a:cubicBezTo>
                  <a:pt x="209384" y="682488"/>
                  <a:pt x="202758" y="659959"/>
                  <a:pt x="198782" y="675861"/>
                </a:cubicBezTo>
                <a:cubicBezTo>
                  <a:pt x="194806" y="691763"/>
                  <a:pt x="210709" y="754049"/>
                  <a:pt x="190831" y="779228"/>
                </a:cubicBezTo>
                <a:cubicBezTo>
                  <a:pt x="170953" y="804407"/>
                  <a:pt x="111318" y="818985"/>
                  <a:pt x="79513" y="826936"/>
                </a:cubicBezTo>
                <a:cubicBezTo>
                  <a:pt x="47708" y="834887"/>
                  <a:pt x="23854" y="830911"/>
                  <a:pt x="0" y="826936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任意多边形 30"/>
          <p:cNvSpPr>
            <a:spLocks noChangeArrowheads="1"/>
          </p:cNvSpPr>
          <p:nvPr/>
        </p:nvSpPr>
        <p:spPr bwMode="auto">
          <a:xfrm>
            <a:off x="6927850" y="2257425"/>
            <a:ext cx="139700" cy="211138"/>
          </a:xfrm>
          <a:custGeom>
            <a:avLst/>
            <a:gdLst>
              <a:gd name="T0" fmla="*/ 0 w 138676"/>
              <a:gd name="T1" fmla="*/ 30752 h 210182"/>
              <a:gd name="T2" fmla="*/ 44303 w 138676"/>
              <a:gd name="T3" fmla="*/ 118613 h 210182"/>
              <a:gd name="T4" fmla="*/ 101898 w 138676"/>
              <a:gd name="T5" fmla="*/ 206474 h 210182"/>
              <a:gd name="T6" fmla="*/ 119619 w 138676"/>
              <a:gd name="T7" fmla="*/ 79075 h 210182"/>
              <a:gd name="T8" fmla="*/ 141771 w 138676"/>
              <a:gd name="T9" fmla="*/ 0 h 210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676"/>
              <a:gd name="T16" fmla="*/ 0 h 210182"/>
              <a:gd name="T17" fmla="*/ 138676 w 138676"/>
              <a:gd name="T18" fmla="*/ 210182 h 210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676" h="210182">
                <a:moveTo>
                  <a:pt x="0" y="30336"/>
                </a:moveTo>
                <a:cubicBezTo>
                  <a:pt x="13362" y="59227"/>
                  <a:pt x="26724" y="88118"/>
                  <a:pt x="43336" y="117009"/>
                </a:cubicBezTo>
                <a:cubicBezTo>
                  <a:pt x="59948" y="145900"/>
                  <a:pt x="87395" y="210182"/>
                  <a:pt x="99674" y="203682"/>
                </a:cubicBezTo>
                <a:cubicBezTo>
                  <a:pt x="111953" y="197182"/>
                  <a:pt x="110508" y="111953"/>
                  <a:pt x="117008" y="78006"/>
                </a:cubicBezTo>
                <a:cubicBezTo>
                  <a:pt x="123508" y="44059"/>
                  <a:pt x="131092" y="22029"/>
                  <a:pt x="138676" y="0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TextBox 18"/>
          <p:cNvSpPr txBox="1">
            <a:spLocks noChangeArrowheads="1"/>
          </p:cNvSpPr>
          <p:nvPr/>
        </p:nvSpPr>
        <p:spPr bwMode="auto">
          <a:xfrm>
            <a:off x="285041" y="1537215"/>
            <a:ext cx="577444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为当地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大众评价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一时刻人流量预计等信息</a:t>
            </a:r>
          </a:p>
        </p:txBody>
      </p:sp>
      <p:sp>
        <p:nvSpPr>
          <p:cNvPr id="23566" name="任意多边形 108"/>
          <p:cNvSpPr>
            <a:spLocks/>
          </p:cNvSpPr>
          <p:nvPr/>
        </p:nvSpPr>
        <p:spPr bwMode="auto">
          <a:xfrm>
            <a:off x="1" y="1023986"/>
            <a:ext cx="2195736" cy="45719"/>
          </a:xfrm>
          <a:custGeom>
            <a:avLst/>
            <a:gdLst>
              <a:gd name="T0" fmla="*/ 0 w 2585545"/>
              <a:gd name="T1" fmla="*/ 0 h 4762"/>
              <a:gd name="T2" fmla="*/ 9001955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07313" y="8323"/>
            <a:ext cx="24924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餐饮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utoUpdateAnimBg="0"/>
      <p:bldP spid="23564" grpId="1" autoUpdateAnimBg="0"/>
      <p:bldP spid="23564" grpId="2" bldLvl="0" autoUpdateAnimBg="0"/>
      <p:bldP spid="23566" grpId="0" animBg="1"/>
      <p:bldP spid="2356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任意多边形 2"/>
          <p:cNvSpPr>
            <a:spLocks noChangeArrowheads="1"/>
          </p:cNvSpPr>
          <p:nvPr/>
        </p:nvSpPr>
        <p:spPr bwMode="auto">
          <a:xfrm>
            <a:off x="6218238" y="1809750"/>
            <a:ext cx="711200" cy="676275"/>
          </a:xfrm>
          <a:custGeom>
            <a:avLst/>
            <a:gdLst>
              <a:gd name="T0" fmla="*/ 10520 w 1056198"/>
              <a:gd name="T1" fmla="*/ 35727 h 1003190"/>
              <a:gd name="T2" fmla="*/ 27513 w 1056198"/>
              <a:gd name="T3" fmla="*/ 13803 h 1003190"/>
              <a:gd name="T4" fmla="*/ 56644 w 1056198"/>
              <a:gd name="T5" fmla="*/ 1624 h 1003190"/>
              <a:gd name="T6" fmla="*/ 110051 w 1056198"/>
              <a:gd name="T7" fmla="*/ 4060 h 1003190"/>
              <a:gd name="T8" fmla="*/ 170742 w 1056198"/>
              <a:gd name="T9" fmla="*/ 25983 h 1003190"/>
              <a:gd name="T10" fmla="*/ 224149 w 1056198"/>
              <a:gd name="T11" fmla="*/ 62522 h 1003190"/>
              <a:gd name="T12" fmla="*/ 277556 w 1056198"/>
              <a:gd name="T13" fmla="*/ 120983 h 1003190"/>
              <a:gd name="T14" fmla="*/ 309115 w 1056198"/>
              <a:gd name="T15" fmla="*/ 181880 h 1003190"/>
              <a:gd name="T16" fmla="*/ 321253 w 1056198"/>
              <a:gd name="T17" fmla="*/ 245213 h 1003190"/>
              <a:gd name="T18" fmla="*/ 301832 w 1056198"/>
              <a:gd name="T19" fmla="*/ 291495 h 1003190"/>
              <a:gd name="T20" fmla="*/ 245997 w 1056198"/>
              <a:gd name="T21" fmla="*/ 303676 h 1003190"/>
              <a:gd name="T22" fmla="*/ 151321 w 1056198"/>
              <a:gd name="T23" fmla="*/ 269572 h 1003190"/>
              <a:gd name="T24" fmla="*/ 59072 w 1056198"/>
              <a:gd name="T25" fmla="*/ 189188 h 1003190"/>
              <a:gd name="T26" fmla="*/ 8092 w 1056198"/>
              <a:gd name="T27" fmla="*/ 94188 h 1003190"/>
              <a:gd name="T28" fmla="*/ 10520 w 1056198"/>
              <a:gd name="T29" fmla="*/ 35727 h 100319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56198"/>
              <a:gd name="T46" fmla="*/ 0 h 1003190"/>
              <a:gd name="T47" fmla="*/ 1056198 w 1056198"/>
              <a:gd name="T48" fmla="*/ 1003190 h 100319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56198" h="1003190">
                <a:moveTo>
                  <a:pt x="34455" y="116619"/>
                </a:moveTo>
                <a:cubicBezTo>
                  <a:pt x="45057" y="72887"/>
                  <a:pt x="64935" y="63610"/>
                  <a:pt x="90114" y="45057"/>
                </a:cubicBezTo>
                <a:cubicBezTo>
                  <a:pt x="115293" y="26504"/>
                  <a:pt x="140473" y="10602"/>
                  <a:pt x="185530" y="5301"/>
                </a:cubicBezTo>
                <a:cubicBezTo>
                  <a:pt x="230587" y="0"/>
                  <a:pt x="298173" y="0"/>
                  <a:pt x="360458" y="13252"/>
                </a:cubicBezTo>
                <a:cubicBezTo>
                  <a:pt x="422743" y="26504"/>
                  <a:pt x="496956" y="53009"/>
                  <a:pt x="559241" y="84814"/>
                </a:cubicBezTo>
                <a:cubicBezTo>
                  <a:pt x="621526" y="116619"/>
                  <a:pt x="675861" y="152401"/>
                  <a:pt x="734170" y="204084"/>
                </a:cubicBezTo>
                <a:cubicBezTo>
                  <a:pt x="792479" y="255767"/>
                  <a:pt x="862716" y="329980"/>
                  <a:pt x="909098" y="394915"/>
                </a:cubicBezTo>
                <a:cubicBezTo>
                  <a:pt x="955481" y="459851"/>
                  <a:pt x="988611" y="526111"/>
                  <a:pt x="1012465" y="593697"/>
                </a:cubicBezTo>
                <a:cubicBezTo>
                  <a:pt x="1036319" y="661283"/>
                  <a:pt x="1056198" y="740796"/>
                  <a:pt x="1052222" y="800431"/>
                </a:cubicBezTo>
                <a:cubicBezTo>
                  <a:pt x="1048246" y="860066"/>
                  <a:pt x="1029693" y="919701"/>
                  <a:pt x="988611" y="951506"/>
                </a:cubicBezTo>
                <a:cubicBezTo>
                  <a:pt x="947529" y="983311"/>
                  <a:pt x="887894" y="1003190"/>
                  <a:pt x="805731" y="991263"/>
                </a:cubicBezTo>
                <a:cubicBezTo>
                  <a:pt x="723568" y="979336"/>
                  <a:pt x="597673" y="942229"/>
                  <a:pt x="495631" y="879944"/>
                </a:cubicBezTo>
                <a:cubicBezTo>
                  <a:pt x="393589" y="817659"/>
                  <a:pt x="271669" y="712967"/>
                  <a:pt x="193481" y="617551"/>
                </a:cubicBezTo>
                <a:cubicBezTo>
                  <a:pt x="115293" y="522135"/>
                  <a:pt x="53008" y="390939"/>
                  <a:pt x="26504" y="307450"/>
                </a:cubicBezTo>
                <a:cubicBezTo>
                  <a:pt x="0" y="223961"/>
                  <a:pt x="23853" y="160351"/>
                  <a:pt x="34455" y="116619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79" name="任意多边形 6"/>
          <p:cNvSpPr>
            <a:spLocks noChangeArrowheads="1"/>
          </p:cNvSpPr>
          <p:nvPr/>
        </p:nvSpPr>
        <p:spPr bwMode="auto">
          <a:xfrm>
            <a:off x="5732463" y="357188"/>
            <a:ext cx="3067050" cy="985837"/>
          </a:xfrm>
          <a:custGeom>
            <a:avLst/>
            <a:gdLst>
              <a:gd name="T0" fmla="*/ 0 w 4550054"/>
              <a:gd name="T1" fmla="*/ 447613 h 1463040"/>
              <a:gd name="T2" fmla="*/ 452575 w 4550054"/>
              <a:gd name="T3" fmla="*/ 111903 h 1463040"/>
              <a:gd name="T4" fmla="*/ 528751 w 4550054"/>
              <a:gd name="T5" fmla="*/ 51476 h 1463040"/>
              <a:gd name="T6" fmla="*/ 582522 w 4550054"/>
              <a:gd name="T7" fmla="*/ 26857 h 1463040"/>
              <a:gd name="T8" fmla="*/ 663179 w 4550054"/>
              <a:gd name="T9" fmla="*/ 8952 h 1463040"/>
              <a:gd name="T10" fmla="*/ 799848 w 4550054"/>
              <a:gd name="T11" fmla="*/ 2238 h 1463040"/>
              <a:gd name="T12" fmla="*/ 972364 w 4550054"/>
              <a:gd name="T13" fmla="*/ 22381 h 1463040"/>
              <a:gd name="T14" fmla="*/ 1115755 w 4550054"/>
              <a:gd name="T15" fmla="*/ 60428 h 1463040"/>
              <a:gd name="T16" fmla="*/ 1232259 w 4550054"/>
              <a:gd name="T17" fmla="*/ 114141 h 1463040"/>
              <a:gd name="T18" fmla="*/ 1308435 w 4550054"/>
              <a:gd name="T19" fmla="*/ 165617 h 1463040"/>
              <a:gd name="T20" fmla="*/ 1359965 w 4550054"/>
              <a:gd name="T21" fmla="*/ 210378 h 1463040"/>
              <a:gd name="T22" fmla="*/ 1384610 w 4550054"/>
              <a:gd name="T23" fmla="*/ 243949 h 1463040"/>
              <a:gd name="T24" fmla="*/ 1393572 w 4550054"/>
              <a:gd name="T25" fmla="*/ 268568 h 14630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550054"/>
              <a:gd name="T40" fmla="*/ 0 h 1463040"/>
              <a:gd name="T41" fmla="*/ 4550054 w 4550054"/>
              <a:gd name="T42" fmla="*/ 1463040 h 14630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550054" h="1463040">
                <a:moveTo>
                  <a:pt x="0" y="1463040"/>
                </a:moveTo>
                <a:lnTo>
                  <a:pt x="1477670" y="365760"/>
                </a:lnTo>
                <a:cubicBezTo>
                  <a:pt x="1765401" y="149962"/>
                  <a:pt x="1655673" y="214579"/>
                  <a:pt x="1726387" y="168249"/>
                </a:cubicBezTo>
                <a:cubicBezTo>
                  <a:pt x="1797101" y="121919"/>
                  <a:pt x="1828800" y="110947"/>
                  <a:pt x="1901952" y="87782"/>
                </a:cubicBezTo>
                <a:cubicBezTo>
                  <a:pt x="1975104" y="64617"/>
                  <a:pt x="2047037" y="42671"/>
                  <a:pt x="2165299" y="29260"/>
                </a:cubicBezTo>
                <a:cubicBezTo>
                  <a:pt x="2283561" y="15849"/>
                  <a:pt x="2443276" y="0"/>
                  <a:pt x="2611526" y="7315"/>
                </a:cubicBezTo>
                <a:cubicBezTo>
                  <a:pt x="2779776" y="14630"/>
                  <a:pt x="3002890" y="41453"/>
                  <a:pt x="3174797" y="73152"/>
                </a:cubicBezTo>
                <a:cubicBezTo>
                  <a:pt x="3346704" y="104851"/>
                  <a:pt x="3501543" y="147523"/>
                  <a:pt x="3642970" y="197510"/>
                </a:cubicBezTo>
                <a:cubicBezTo>
                  <a:pt x="3784397" y="247497"/>
                  <a:pt x="3918509" y="315773"/>
                  <a:pt x="4023360" y="373075"/>
                </a:cubicBezTo>
                <a:cubicBezTo>
                  <a:pt x="4128211" y="430377"/>
                  <a:pt x="4202583" y="488899"/>
                  <a:pt x="4272077" y="541324"/>
                </a:cubicBezTo>
                <a:cubicBezTo>
                  <a:pt x="4341571" y="593749"/>
                  <a:pt x="4398873" y="644956"/>
                  <a:pt x="4440326" y="687628"/>
                </a:cubicBezTo>
                <a:cubicBezTo>
                  <a:pt x="4481779" y="730300"/>
                  <a:pt x="4502506" y="765657"/>
                  <a:pt x="4520794" y="797356"/>
                </a:cubicBezTo>
                <a:cubicBezTo>
                  <a:pt x="4539082" y="829055"/>
                  <a:pt x="4544568" y="853439"/>
                  <a:pt x="4550054" y="877824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0" name="任意多边形 7"/>
          <p:cNvSpPr>
            <a:spLocks noChangeArrowheads="1"/>
          </p:cNvSpPr>
          <p:nvPr/>
        </p:nvSpPr>
        <p:spPr bwMode="auto">
          <a:xfrm>
            <a:off x="5730875" y="933450"/>
            <a:ext cx="3073400" cy="1347788"/>
          </a:xfrm>
          <a:custGeom>
            <a:avLst/>
            <a:gdLst>
              <a:gd name="T0" fmla="*/ 1393641 w 4559807"/>
              <a:gd name="T1" fmla="*/ 0 h 1999488"/>
              <a:gd name="T2" fmla="*/ 1393641 w 4559807"/>
              <a:gd name="T3" fmla="*/ 29126 h 1999488"/>
              <a:gd name="T4" fmla="*/ 1377961 w 4559807"/>
              <a:gd name="T5" fmla="*/ 58251 h 1999488"/>
              <a:gd name="T6" fmla="*/ 1106924 w 4559807"/>
              <a:gd name="T7" fmla="*/ 515302 h 1999488"/>
              <a:gd name="T8" fmla="*/ 1053164 w 4559807"/>
              <a:gd name="T9" fmla="*/ 598199 h 1999488"/>
              <a:gd name="T10" fmla="*/ 981485 w 4559807"/>
              <a:gd name="T11" fmla="*/ 600440 h 1999488"/>
              <a:gd name="T12" fmla="*/ 862766 w 4559807"/>
              <a:gd name="T13" fmla="*/ 544429 h 1999488"/>
              <a:gd name="T14" fmla="*/ 625328 w 4559807"/>
              <a:gd name="T15" fmla="*/ 425684 h 1999488"/>
              <a:gd name="T16" fmla="*/ 347570 w 4559807"/>
              <a:gd name="T17" fmla="*/ 306941 h 1999488"/>
              <a:gd name="T18" fmla="*/ 177332 w 4559807"/>
              <a:gd name="T19" fmla="*/ 250930 h 1999488"/>
              <a:gd name="T20" fmla="*/ 58613 w 4559807"/>
              <a:gd name="T21" fmla="*/ 219564 h 1999488"/>
              <a:gd name="T22" fmla="*/ 16053 w 4559807"/>
              <a:gd name="T23" fmla="*/ 212843 h 1999488"/>
              <a:gd name="T24" fmla="*/ 2613 w 4559807"/>
              <a:gd name="T25" fmla="*/ 208361 h 1999488"/>
              <a:gd name="T26" fmla="*/ 373 w 4559807"/>
              <a:gd name="T27" fmla="*/ 190438 h 1999488"/>
              <a:gd name="T28" fmla="*/ 2613 w 4559807"/>
              <a:gd name="T29" fmla="*/ 185957 h 19994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559807"/>
              <a:gd name="T46" fmla="*/ 0 h 1999488"/>
              <a:gd name="T47" fmla="*/ 4559807 w 4559807"/>
              <a:gd name="T48" fmla="*/ 1999488 h 19994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559807" h="1999488">
                <a:moveTo>
                  <a:pt x="4551273" y="0"/>
                </a:moveTo>
                <a:cubicBezTo>
                  <a:pt x="4555540" y="31699"/>
                  <a:pt x="4559807" y="63399"/>
                  <a:pt x="4551273" y="95098"/>
                </a:cubicBezTo>
                <a:cubicBezTo>
                  <a:pt x="4542739" y="126797"/>
                  <a:pt x="4500067" y="190195"/>
                  <a:pt x="4500067" y="190195"/>
                </a:cubicBezTo>
                <a:lnTo>
                  <a:pt x="3614928" y="1682496"/>
                </a:lnTo>
                <a:cubicBezTo>
                  <a:pt x="3438144" y="1976323"/>
                  <a:pt x="3507638" y="1906828"/>
                  <a:pt x="3439363" y="1953158"/>
                </a:cubicBezTo>
                <a:cubicBezTo>
                  <a:pt x="3371088" y="1999488"/>
                  <a:pt x="3308909" y="1989735"/>
                  <a:pt x="3205277" y="1960474"/>
                </a:cubicBezTo>
                <a:cubicBezTo>
                  <a:pt x="3101645" y="1931213"/>
                  <a:pt x="2817571" y="1777594"/>
                  <a:pt x="2817571" y="1777594"/>
                </a:cubicBezTo>
                <a:cubicBezTo>
                  <a:pt x="2623718" y="1682496"/>
                  <a:pt x="2322576" y="1519123"/>
                  <a:pt x="2042160" y="1389888"/>
                </a:cubicBezTo>
                <a:cubicBezTo>
                  <a:pt x="1761744" y="1260653"/>
                  <a:pt x="1378915" y="1097280"/>
                  <a:pt x="1135075" y="1002182"/>
                </a:cubicBezTo>
                <a:cubicBezTo>
                  <a:pt x="891235" y="907084"/>
                  <a:pt x="736397" y="866851"/>
                  <a:pt x="579120" y="819302"/>
                </a:cubicBezTo>
                <a:cubicBezTo>
                  <a:pt x="421843" y="771753"/>
                  <a:pt x="279196" y="737616"/>
                  <a:pt x="191414" y="716890"/>
                </a:cubicBezTo>
                <a:cubicBezTo>
                  <a:pt x="103632" y="696164"/>
                  <a:pt x="82905" y="701040"/>
                  <a:pt x="52425" y="694944"/>
                </a:cubicBezTo>
                <a:cubicBezTo>
                  <a:pt x="21945" y="688848"/>
                  <a:pt x="17068" y="692506"/>
                  <a:pt x="8534" y="680314"/>
                </a:cubicBezTo>
                <a:cubicBezTo>
                  <a:pt x="0" y="668122"/>
                  <a:pt x="1219" y="633984"/>
                  <a:pt x="1219" y="621792"/>
                </a:cubicBezTo>
                <a:cubicBezTo>
                  <a:pt x="1219" y="609600"/>
                  <a:pt x="4876" y="608381"/>
                  <a:pt x="8534" y="607162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1" name="任意多边形 8"/>
          <p:cNvSpPr>
            <a:spLocks noChangeArrowheads="1"/>
          </p:cNvSpPr>
          <p:nvPr/>
        </p:nvSpPr>
        <p:spPr bwMode="auto">
          <a:xfrm>
            <a:off x="5813425" y="1644650"/>
            <a:ext cx="471488" cy="496888"/>
          </a:xfrm>
          <a:custGeom>
            <a:avLst/>
            <a:gdLst>
              <a:gd name="T0" fmla="*/ 16866 w 698602"/>
              <a:gd name="T1" fmla="*/ 0 h 738835"/>
              <a:gd name="T2" fmla="*/ 1124 w 698602"/>
              <a:gd name="T3" fmla="*/ 33377 h 738835"/>
              <a:gd name="T4" fmla="*/ 10119 w 698602"/>
              <a:gd name="T5" fmla="*/ 64529 h 738835"/>
              <a:gd name="T6" fmla="*/ 41603 w 698602"/>
              <a:gd name="T7" fmla="*/ 97907 h 738835"/>
              <a:gd name="T8" fmla="*/ 156291 w 698602"/>
              <a:gd name="T9" fmla="*/ 186913 h 738835"/>
              <a:gd name="T10" fmla="*/ 214759 w 698602"/>
              <a:gd name="T11" fmla="*/ 224740 h 7388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8602"/>
              <a:gd name="T19" fmla="*/ 0 h 738835"/>
              <a:gd name="T20" fmla="*/ 698602 w 698602"/>
              <a:gd name="T21" fmla="*/ 738835 h 7388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8602" h="738835">
                <a:moveTo>
                  <a:pt x="54865" y="0"/>
                </a:moveTo>
                <a:cubicBezTo>
                  <a:pt x="31090" y="37185"/>
                  <a:pt x="7316" y="74371"/>
                  <a:pt x="3658" y="109728"/>
                </a:cubicBezTo>
                <a:cubicBezTo>
                  <a:pt x="0" y="145085"/>
                  <a:pt x="10973" y="176784"/>
                  <a:pt x="32919" y="212141"/>
                </a:cubicBezTo>
                <a:cubicBezTo>
                  <a:pt x="54865" y="247498"/>
                  <a:pt x="56084" y="254813"/>
                  <a:pt x="135332" y="321869"/>
                </a:cubicBezTo>
                <a:cubicBezTo>
                  <a:pt x="214580" y="388925"/>
                  <a:pt x="414529" y="544983"/>
                  <a:pt x="508407" y="614477"/>
                </a:cubicBezTo>
                <a:cubicBezTo>
                  <a:pt x="602285" y="683971"/>
                  <a:pt x="650443" y="711403"/>
                  <a:pt x="698602" y="738835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2" name="任意多边形 9"/>
          <p:cNvSpPr>
            <a:spLocks noChangeArrowheads="1"/>
          </p:cNvSpPr>
          <p:nvPr/>
        </p:nvSpPr>
        <p:spPr bwMode="auto">
          <a:xfrm>
            <a:off x="6896100" y="1047750"/>
            <a:ext cx="1878013" cy="1625600"/>
          </a:xfrm>
          <a:custGeom>
            <a:avLst/>
            <a:gdLst>
              <a:gd name="T0" fmla="*/ 0 w 2787091"/>
              <a:gd name="T1" fmla="*/ 640811 h 2411577"/>
              <a:gd name="T2" fmla="*/ 80569 w 2787091"/>
              <a:gd name="T3" fmla="*/ 667698 h 2411577"/>
              <a:gd name="T4" fmla="*/ 210376 w 2787091"/>
              <a:gd name="T5" fmla="*/ 703548 h 2411577"/>
              <a:gd name="T6" fmla="*/ 382705 w 2787091"/>
              <a:gd name="T7" fmla="*/ 734916 h 2411577"/>
              <a:gd name="T8" fmla="*/ 458799 w 2787091"/>
              <a:gd name="T9" fmla="*/ 725954 h 2411577"/>
              <a:gd name="T10" fmla="*/ 505798 w 2787091"/>
              <a:gd name="T11" fmla="*/ 687864 h 2411577"/>
              <a:gd name="T12" fmla="*/ 595319 w 2787091"/>
              <a:gd name="T13" fmla="*/ 531021 h 2411577"/>
              <a:gd name="T14" fmla="*/ 778840 w 2787091"/>
              <a:gd name="T15" fmla="*/ 217338 h 2411577"/>
              <a:gd name="T16" fmla="*/ 821362 w 2787091"/>
              <a:gd name="T17" fmla="*/ 143398 h 2411577"/>
              <a:gd name="T18" fmla="*/ 834791 w 2787091"/>
              <a:gd name="T19" fmla="*/ 114270 h 2411577"/>
              <a:gd name="T20" fmla="*/ 839267 w 2787091"/>
              <a:gd name="T21" fmla="*/ 71699 h 2411577"/>
              <a:gd name="T22" fmla="*/ 850457 w 2787091"/>
              <a:gd name="T23" fmla="*/ 13443 h 2411577"/>
              <a:gd name="T24" fmla="*/ 852695 w 2787091"/>
              <a:gd name="T25" fmla="*/ 4481 h 2411577"/>
              <a:gd name="T26" fmla="*/ 850457 w 2787091"/>
              <a:gd name="T27" fmla="*/ 0 h 24115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87091"/>
              <a:gd name="T43" fmla="*/ 0 h 2411577"/>
              <a:gd name="T44" fmla="*/ 2787091 w 2787091"/>
              <a:gd name="T45" fmla="*/ 2411577 h 241157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87091" h="2411577">
                <a:moveTo>
                  <a:pt x="0" y="2092147"/>
                </a:moveTo>
                <a:cubicBezTo>
                  <a:pt x="74371" y="2118969"/>
                  <a:pt x="148742" y="2145791"/>
                  <a:pt x="263347" y="2179929"/>
                </a:cubicBezTo>
                <a:cubicBezTo>
                  <a:pt x="377952" y="2214067"/>
                  <a:pt x="523037" y="2260396"/>
                  <a:pt x="687629" y="2296972"/>
                </a:cubicBezTo>
                <a:cubicBezTo>
                  <a:pt x="852221" y="2333548"/>
                  <a:pt x="1115568" y="2387193"/>
                  <a:pt x="1250899" y="2399385"/>
                </a:cubicBezTo>
                <a:cubicBezTo>
                  <a:pt x="1386230" y="2411577"/>
                  <a:pt x="1432560" y="2395727"/>
                  <a:pt x="1499616" y="2370124"/>
                </a:cubicBezTo>
                <a:cubicBezTo>
                  <a:pt x="1566672" y="2344521"/>
                  <a:pt x="1578864" y="2351836"/>
                  <a:pt x="1653235" y="2245766"/>
                </a:cubicBezTo>
                <a:cubicBezTo>
                  <a:pt x="1727606" y="2139696"/>
                  <a:pt x="1797101" y="1989734"/>
                  <a:pt x="1945843" y="1733702"/>
                </a:cubicBezTo>
                <a:cubicBezTo>
                  <a:pt x="2094585" y="1477670"/>
                  <a:pt x="2422551" y="920496"/>
                  <a:pt x="2545690" y="709574"/>
                </a:cubicBezTo>
                <a:cubicBezTo>
                  <a:pt x="2668829" y="498652"/>
                  <a:pt x="2654199" y="524255"/>
                  <a:pt x="2684679" y="468172"/>
                </a:cubicBezTo>
                <a:cubicBezTo>
                  <a:pt x="2715159" y="412089"/>
                  <a:pt x="2718817" y="412089"/>
                  <a:pt x="2728570" y="373075"/>
                </a:cubicBezTo>
                <a:cubicBezTo>
                  <a:pt x="2738323" y="334061"/>
                  <a:pt x="2734666" y="288950"/>
                  <a:pt x="2743200" y="234086"/>
                </a:cubicBezTo>
                <a:cubicBezTo>
                  <a:pt x="2751734" y="179222"/>
                  <a:pt x="2772461" y="80467"/>
                  <a:pt x="2779776" y="43891"/>
                </a:cubicBezTo>
                <a:cubicBezTo>
                  <a:pt x="2787091" y="7315"/>
                  <a:pt x="2787091" y="21945"/>
                  <a:pt x="2787091" y="14630"/>
                </a:cubicBezTo>
                <a:cubicBezTo>
                  <a:pt x="2787091" y="7315"/>
                  <a:pt x="2781300" y="3048"/>
                  <a:pt x="2779776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3" name="任意多边形 10"/>
          <p:cNvSpPr>
            <a:spLocks noChangeArrowheads="1"/>
          </p:cNvSpPr>
          <p:nvPr/>
        </p:nvSpPr>
        <p:spPr bwMode="auto">
          <a:xfrm>
            <a:off x="5737225" y="1387475"/>
            <a:ext cx="134938" cy="428625"/>
          </a:xfrm>
          <a:custGeom>
            <a:avLst/>
            <a:gdLst>
              <a:gd name="T0" fmla="*/ 0 w 199949"/>
              <a:gd name="T1" fmla="*/ 0 h 636423"/>
              <a:gd name="T2" fmla="*/ 29229 w 199949"/>
              <a:gd name="T3" fmla="*/ 46930 h 636423"/>
              <a:gd name="T4" fmla="*/ 56210 w 199949"/>
              <a:gd name="T5" fmla="*/ 120674 h 636423"/>
              <a:gd name="T6" fmla="*/ 60707 w 199949"/>
              <a:gd name="T7" fmla="*/ 194420 h 636423"/>
              <a:gd name="T8" fmla="*/ 0 60000 65536"/>
              <a:gd name="T9" fmla="*/ 0 60000 65536"/>
              <a:gd name="T10" fmla="*/ 0 60000 65536"/>
              <a:gd name="T11" fmla="*/ 0 60000 65536"/>
              <a:gd name="T12" fmla="*/ 0 w 199949"/>
              <a:gd name="T13" fmla="*/ 0 h 636423"/>
              <a:gd name="T14" fmla="*/ 199949 w 199949"/>
              <a:gd name="T15" fmla="*/ 636423 h 6364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949" h="636423">
                <a:moveTo>
                  <a:pt x="0" y="0"/>
                </a:moveTo>
                <a:cubicBezTo>
                  <a:pt x="32309" y="43891"/>
                  <a:pt x="64618" y="87783"/>
                  <a:pt x="95098" y="153620"/>
                </a:cubicBezTo>
                <a:cubicBezTo>
                  <a:pt x="125578" y="219457"/>
                  <a:pt x="165811" y="314554"/>
                  <a:pt x="182880" y="395021"/>
                </a:cubicBezTo>
                <a:cubicBezTo>
                  <a:pt x="199949" y="475488"/>
                  <a:pt x="198730" y="555955"/>
                  <a:pt x="197511" y="636423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4" name="任意多边形 12"/>
          <p:cNvSpPr>
            <a:spLocks noChangeArrowheads="1"/>
          </p:cNvSpPr>
          <p:nvPr/>
        </p:nvSpPr>
        <p:spPr bwMode="auto">
          <a:xfrm>
            <a:off x="7502525" y="2132013"/>
            <a:ext cx="123825" cy="490537"/>
          </a:xfrm>
          <a:custGeom>
            <a:avLst/>
            <a:gdLst>
              <a:gd name="T0" fmla="*/ 56767 w 182879"/>
              <a:gd name="T1" fmla="*/ 0 h 726643"/>
              <a:gd name="T2" fmla="*/ 40872 w 182879"/>
              <a:gd name="T3" fmla="*/ 42760 h 726643"/>
              <a:gd name="T4" fmla="*/ 29518 w 182879"/>
              <a:gd name="T5" fmla="*/ 132779 h 726643"/>
              <a:gd name="T6" fmla="*/ 36331 w 182879"/>
              <a:gd name="T7" fmla="*/ 200294 h 726643"/>
              <a:gd name="T8" fmla="*/ 20436 w 182879"/>
              <a:gd name="T9" fmla="*/ 220548 h 726643"/>
              <a:gd name="T10" fmla="*/ 20437 w 182879"/>
              <a:gd name="T11" fmla="*/ 218298 h 726643"/>
              <a:gd name="T12" fmla="*/ 9082 w 182879"/>
              <a:gd name="T13" fmla="*/ 222798 h 726643"/>
              <a:gd name="T14" fmla="*/ 0 w 182879"/>
              <a:gd name="T15" fmla="*/ 220548 h 7266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879"/>
              <a:gd name="T25" fmla="*/ 0 h 726643"/>
              <a:gd name="T26" fmla="*/ 182879 w 182879"/>
              <a:gd name="T27" fmla="*/ 726643 h 7266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879" h="726643">
                <a:moveTo>
                  <a:pt x="182879" y="0"/>
                </a:moveTo>
                <a:cubicBezTo>
                  <a:pt x="164590" y="33528"/>
                  <a:pt x="146302" y="67056"/>
                  <a:pt x="131672" y="138989"/>
                </a:cubicBezTo>
                <a:cubicBezTo>
                  <a:pt x="117042" y="210922"/>
                  <a:pt x="97534" y="346253"/>
                  <a:pt x="95096" y="431597"/>
                </a:cubicBezTo>
                <a:cubicBezTo>
                  <a:pt x="92658" y="516941"/>
                  <a:pt x="121919" y="603504"/>
                  <a:pt x="117042" y="651053"/>
                </a:cubicBezTo>
                <a:cubicBezTo>
                  <a:pt x="112165" y="698602"/>
                  <a:pt x="74369" y="707136"/>
                  <a:pt x="65835" y="716889"/>
                </a:cubicBezTo>
                <a:cubicBezTo>
                  <a:pt x="57301" y="726643"/>
                  <a:pt x="71932" y="708355"/>
                  <a:pt x="65836" y="709574"/>
                </a:cubicBezTo>
                <a:cubicBezTo>
                  <a:pt x="59740" y="710793"/>
                  <a:pt x="40233" y="722985"/>
                  <a:pt x="29260" y="724204"/>
                </a:cubicBezTo>
                <a:cubicBezTo>
                  <a:pt x="18287" y="725423"/>
                  <a:pt x="6096" y="718413"/>
                  <a:pt x="0" y="716889"/>
                </a:cubicBezTo>
              </a:path>
            </a:pathLst>
          </a:custGeom>
          <a:noFill/>
          <a:ln w="57150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5" name="任意多边形 14"/>
          <p:cNvSpPr>
            <a:spLocks noChangeArrowheads="1"/>
          </p:cNvSpPr>
          <p:nvPr/>
        </p:nvSpPr>
        <p:spPr bwMode="auto">
          <a:xfrm>
            <a:off x="7974013" y="2274888"/>
            <a:ext cx="41275" cy="301625"/>
          </a:xfrm>
          <a:custGeom>
            <a:avLst/>
            <a:gdLst>
              <a:gd name="T0" fmla="*/ 18922 w 60960"/>
              <a:gd name="T1" fmla="*/ 0 h 446228"/>
              <a:gd name="T2" fmla="*/ 7569 w 60960"/>
              <a:gd name="T3" fmla="*/ 42925 h 446228"/>
              <a:gd name="T4" fmla="*/ 757 w 60960"/>
              <a:gd name="T5" fmla="*/ 106183 h 446228"/>
              <a:gd name="T6" fmla="*/ 3027 w 60960"/>
              <a:gd name="T7" fmla="*/ 137813 h 446228"/>
              <a:gd name="T8" fmla="*/ 0 60000 65536"/>
              <a:gd name="T9" fmla="*/ 0 60000 65536"/>
              <a:gd name="T10" fmla="*/ 0 60000 65536"/>
              <a:gd name="T11" fmla="*/ 0 60000 65536"/>
              <a:gd name="T12" fmla="*/ 0 w 60960"/>
              <a:gd name="T13" fmla="*/ 0 h 446228"/>
              <a:gd name="T14" fmla="*/ 60960 w 60960"/>
              <a:gd name="T15" fmla="*/ 446228 h 446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" h="446228">
                <a:moveTo>
                  <a:pt x="60960" y="0"/>
                </a:moveTo>
                <a:cubicBezTo>
                  <a:pt x="47549" y="40843"/>
                  <a:pt x="34138" y="81687"/>
                  <a:pt x="24384" y="138989"/>
                </a:cubicBezTo>
                <a:cubicBezTo>
                  <a:pt x="14630" y="196291"/>
                  <a:pt x="4876" y="292609"/>
                  <a:pt x="2438" y="343815"/>
                </a:cubicBezTo>
                <a:cubicBezTo>
                  <a:pt x="0" y="395021"/>
                  <a:pt x="4876" y="420624"/>
                  <a:pt x="9753" y="44622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6" name="任意多边形 3"/>
          <p:cNvSpPr>
            <a:spLocks noChangeArrowheads="1"/>
          </p:cNvSpPr>
          <p:nvPr/>
        </p:nvSpPr>
        <p:spPr bwMode="auto">
          <a:xfrm>
            <a:off x="6288088" y="1871663"/>
            <a:ext cx="585787" cy="522287"/>
          </a:xfrm>
          <a:custGeom>
            <a:avLst/>
            <a:gdLst>
              <a:gd name="T0" fmla="*/ 3229 w 870668"/>
              <a:gd name="T1" fmla="*/ 43942 h 776578"/>
              <a:gd name="T2" fmla="*/ 12915 w 870668"/>
              <a:gd name="T3" fmla="*/ 17335 h 776578"/>
              <a:gd name="T4" fmla="*/ 34710 w 870668"/>
              <a:gd name="T5" fmla="*/ 2822 h 776578"/>
              <a:gd name="T6" fmla="*/ 87984 w 870668"/>
              <a:gd name="T7" fmla="*/ 5241 h 776578"/>
              <a:gd name="T8" fmla="*/ 153367 w 870668"/>
              <a:gd name="T9" fmla="*/ 34268 h 776578"/>
              <a:gd name="T10" fmla="*/ 206642 w 870668"/>
              <a:gd name="T11" fmla="*/ 80225 h 776578"/>
              <a:gd name="T12" fmla="*/ 233279 w 870668"/>
              <a:gd name="T13" fmla="*/ 114090 h 776578"/>
              <a:gd name="T14" fmla="*/ 255074 w 870668"/>
              <a:gd name="T15" fmla="*/ 152791 h 776578"/>
              <a:gd name="T16" fmla="*/ 264760 w 870668"/>
              <a:gd name="T17" fmla="*/ 196331 h 776578"/>
              <a:gd name="T18" fmla="*/ 252652 w 870668"/>
              <a:gd name="T19" fmla="*/ 220520 h 776578"/>
              <a:gd name="T20" fmla="*/ 226015 w 870668"/>
              <a:gd name="T21" fmla="*/ 235032 h 776578"/>
              <a:gd name="T22" fmla="*/ 163054 w 870668"/>
              <a:gd name="T23" fmla="*/ 227776 h 776578"/>
              <a:gd name="T24" fmla="*/ 95249 w 870668"/>
              <a:gd name="T25" fmla="*/ 186655 h 776578"/>
              <a:gd name="T26" fmla="*/ 32288 w 870668"/>
              <a:gd name="T27" fmla="*/ 118928 h 776578"/>
              <a:gd name="T28" fmla="*/ 3229 w 870668"/>
              <a:gd name="T29" fmla="*/ 43942 h 7765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70668"/>
              <a:gd name="T46" fmla="*/ 0 h 776578"/>
              <a:gd name="T47" fmla="*/ 870668 w 870668"/>
              <a:gd name="T48" fmla="*/ 776578 h 77657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70668" h="776578">
                <a:moveTo>
                  <a:pt x="10602" y="144449"/>
                </a:moveTo>
                <a:cubicBezTo>
                  <a:pt x="0" y="88790"/>
                  <a:pt x="25179" y="79513"/>
                  <a:pt x="42407" y="56984"/>
                </a:cubicBezTo>
                <a:cubicBezTo>
                  <a:pt x="59635" y="34455"/>
                  <a:pt x="72887" y="15903"/>
                  <a:pt x="113969" y="9277"/>
                </a:cubicBezTo>
                <a:cubicBezTo>
                  <a:pt x="155051" y="2651"/>
                  <a:pt x="223962" y="0"/>
                  <a:pt x="288898" y="17228"/>
                </a:cubicBezTo>
                <a:cubicBezTo>
                  <a:pt x="353834" y="34456"/>
                  <a:pt x="438647" y="71562"/>
                  <a:pt x="503583" y="112644"/>
                </a:cubicBezTo>
                <a:cubicBezTo>
                  <a:pt x="568519" y="153726"/>
                  <a:pt x="634780" y="219986"/>
                  <a:pt x="678512" y="263718"/>
                </a:cubicBezTo>
                <a:cubicBezTo>
                  <a:pt x="722244" y="307450"/>
                  <a:pt x="739472" y="335281"/>
                  <a:pt x="765976" y="375037"/>
                </a:cubicBezTo>
                <a:cubicBezTo>
                  <a:pt x="792480" y="414794"/>
                  <a:pt x="820310" y="457200"/>
                  <a:pt x="837538" y="502257"/>
                </a:cubicBezTo>
                <a:cubicBezTo>
                  <a:pt x="854766" y="547314"/>
                  <a:pt x="870668" y="608275"/>
                  <a:pt x="869343" y="645381"/>
                </a:cubicBezTo>
                <a:cubicBezTo>
                  <a:pt x="868018" y="682487"/>
                  <a:pt x="850789" y="703691"/>
                  <a:pt x="829586" y="724894"/>
                </a:cubicBezTo>
                <a:cubicBezTo>
                  <a:pt x="808383" y="746097"/>
                  <a:pt x="791155" y="768626"/>
                  <a:pt x="742122" y="772602"/>
                </a:cubicBezTo>
                <a:cubicBezTo>
                  <a:pt x="693089" y="776578"/>
                  <a:pt x="606950" y="775252"/>
                  <a:pt x="535388" y="748748"/>
                </a:cubicBezTo>
                <a:cubicBezTo>
                  <a:pt x="463826" y="722244"/>
                  <a:pt x="384314" y="673211"/>
                  <a:pt x="312752" y="613576"/>
                </a:cubicBezTo>
                <a:cubicBezTo>
                  <a:pt x="241190" y="553941"/>
                  <a:pt x="156376" y="463826"/>
                  <a:pt x="106018" y="390939"/>
                </a:cubicBezTo>
                <a:cubicBezTo>
                  <a:pt x="55660" y="318052"/>
                  <a:pt x="21204" y="200108"/>
                  <a:pt x="10602" y="144449"/>
                </a:cubicBezTo>
                <a:close/>
              </a:path>
            </a:pathLst>
          </a:custGeom>
          <a:solidFill>
            <a:srgbClr val="0079C5"/>
          </a:solidFill>
          <a:ln w="25400" cap="flat" cmpd="sng">
            <a:solidFill>
              <a:srgbClr val="0079C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7" name="任意多边形 4"/>
          <p:cNvSpPr>
            <a:spLocks noChangeArrowheads="1"/>
          </p:cNvSpPr>
          <p:nvPr/>
        </p:nvSpPr>
        <p:spPr bwMode="auto">
          <a:xfrm>
            <a:off x="6408738" y="1912938"/>
            <a:ext cx="417512" cy="393700"/>
          </a:xfrm>
          <a:custGeom>
            <a:avLst/>
            <a:gdLst>
              <a:gd name="T0" fmla="*/ 9009 w 617551"/>
              <a:gd name="T1" fmla="*/ 5672 h 584421"/>
              <a:gd name="T2" fmla="*/ 1638 w 617551"/>
              <a:gd name="T3" fmla="*/ 37273 h 584421"/>
              <a:gd name="T4" fmla="*/ 18838 w 617551"/>
              <a:gd name="T5" fmla="*/ 85890 h 584421"/>
              <a:gd name="T6" fmla="*/ 70437 w 617551"/>
              <a:gd name="T7" fmla="*/ 141799 h 584421"/>
              <a:gd name="T8" fmla="*/ 131865 w 617551"/>
              <a:gd name="T9" fmla="*/ 173400 h 584421"/>
              <a:gd name="T10" fmla="*/ 176094 w 617551"/>
              <a:gd name="T11" fmla="*/ 173400 h 584421"/>
              <a:gd name="T12" fmla="*/ 190836 w 617551"/>
              <a:gd name="T13" fmla="*/ 163677 h 584421"/>
              <a:gd name="T14" fmla="*/ 176094 w 617551"/>
              <a:gd name="T15" fmla="*/ 117491 h 584421"/>
              <a:gd name="T16" fmla="*/ 136779 w 617551"/>
              <a:gd name="T17" fmla="*/ 61581 h 584421"/>
              <a:gd name="T18" fmla="*/ 82723 w 617551"/>
              <a:gd name="T19" fmla="*/ 20257 h 584421"/>
              <a:gd name="T20" fmla="*/ 26209 w 617551"/>
              <a:gd name="T21" fmla="*/ 3241 h 584421"/>
              <a:gd name="T22" fmla="*/ 9009 w 617551"/>
              <a:gd name="T23" fmla="*/ 5672 h 5844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7551"/>
              <a:gd name="T37" fmla="*/ 0 h 584421"/>
              <a:gd name="T38" fmla="*/ 617551 w 617551"/>
              <a:gd name="T39" fmla="*/ 584421 h 58442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7551" h="584421">
                <a:moveTo>
                  <a:pt x="29155" y="18553"/>
                </a:moveTo>
                <a:cubicBezTo>
                  <a:pt x="15903" y="37106"/>
                  <a:pt x="0" y="78188"/>
                  <a:pt x="5301" y="121920"/>
                </a:cubicBezTo>
                <a:cubicBezTo>
                  <a:pt x="10602" y="165652"/>
                  <a:pt x="23854" y="223962"/>
                  <a:pt x="60960" y="280946"/>
                </a:cubicBezTo>
                <a:cubicBezTo>
                  <a:pt x="98066" y="337930"/>
                  <a:pt x="166977" y="416118"/>
                  <a:pt x="227937" y="463826"/>
                </a:cubicBezTo>
                <a:cubicBezTo>
                  <a:pt x="288897" y="511534"/>
                  <a:pt x="369736" y="549965"/>
                  <a:pt x="426720" y="567193"/>
                </a:cubicBezTo>
                <a:cubicBezTo>
                  <a:pt x="483704" y="584421"/>
                  <a:pt x="538038" y="572494"/>
                  <a:pt x="569843" y="567193"/>
                </a:cubicBezTo>
                <a:cubicBezTo>
                  <a:pt x="601648" y="561892"/>
                  <a:pt x="617551" y="565868"/>
                  <a:pt x="617551" y="535388"/>
                </a:cubicBezTo>
                <a:cubicBezTo>
                  <a:pt x="617551" y="504908"/>
                  <a:pt x="598998" y="439972"/>
                  <a:pt x="569843" y="384313"/>
                </a:cubicBezTo>
                <a:cubicBezTo>
                  <a:pt x="540688" y="328654"/>
                  <a:pt x="492980" y="254442"/>
                  <a:pt x="442622" y="201433"/>
                </a:cubicBezTo>
                <a:cubicBezTo>
                  <a:pt x="392264" y="148424"/>
                  <a:pt x="327329" y="98066"/>
                  <a:pt x="267694" y="66261"/>
                </a:cubicBezTo>
                <a:cubicBezTo>
                  <a:pt x="208059" y="34456"/>
                  <a:pt x="124570" y="21204"/>
                  <a:pt x="84814" y="10602"/>
                </a:cubicBezTo>
                <a:cubicBezTo>
                  <a:pt x="45058" y="0"/>
                  <a:pt x="42407" y="0"/>
                  <a:pt x="29155" y="18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8" name="任意多边形 5"/>
          <p:cNvSpPr>
            <a:spLocks noChangeArrowheads="1"/>
          </p:cNvSpPr>
          <p:nvPr/>
        </p:nvSpPr>
        <p:spPr bwMode="auto">
          <a:xfrm>
            <a:off x="6481763" y="1946275"/>
            <a:ext cx="301625" cy="282575"/>
          </a:xfrm>
          <a:custGeom>
            <a:avLst/>
            <a:gdLst>
              <a:gd name="T0" fmla="*/ 12140 w 447923"/>
              <a:gd name="T1" fmla="*/ 2036 h 418768"/>
              <a:gd name="T2" fmla="*/ 2428 w 447923"/>
              <a:gd name="T3" fmla="*/ 19137 h 418768"/>
              <a:gd name="T4" fmla="*/ 9712 w 447923"/>
              <a:gd name="T5" fmla="*/ 55781 h 418768"/>
              <a:gd name="T6" fmla="*/ 60698 w 447923"/>
              <a:gd name="T7" fmla="*/ 116856 h 418768"/>
              <a:gd name="T8" fmla="*/ 104400 w 447923"/>
              <a:gd name="T9" fmla="*/ 126627 h 418768"/>
              <a:gd name="T10" fmla="*/ 131106 w 447923"/>
              <a:gd name="T11" fmla="*/ 114413 h 418768"/>
              <a:gd name="T12" fmla="*/ 128679 w 447923"/>
              <a:gd name="T13" fmla="*/ 85097 h 418768"/>
              <a:gd name="T14" fmla="*/ 82548 w 447923"/>
              <a:gd name="T15" fmla="*/ 31351 h 418768"/>
              <a:gd name="T16" fmla="*/ 36419 w 447923"/>
              <a:gd name="T17" fmla="*/ 6921 h 418768"/>
              <a:gd name="T18" fmla="*/ 12140 w 447923"/>
              <a:gd name="T19" fmla="*/ 2036 h 418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7923"/>
              <a:gd name="T31" fmla="*/ 0 h 418768"/>
              <a:gd name="T32" fmla="*/ 447923 w 447923"/>
              <a:gd name="T33" fmla="*/ 418768 h 418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7923" h="418768">
                <a:moveTo>
                  <a:pt x="39757" y="6626"/>
                </a:moveTo>
                <a:cubicBezTo>
                  <a:pt x="21204" y="13252"/>
                  <a:pt x="9276" y="33130"/>
                  <a:pt x="7951" y="62285"/>
                </a:cubicBezTo>
                <a:cubicBezTo>
                  <a:pt x="6626" y="91440"/>
                  <a:pt x="0" y="128545"/>
                  <a:pt x="31805" y="181554"/>
                </a:cubicBezTo>
                <a:cubicBezTo>
                  <a:pt x="63610" y="234563"/>
                  <a:pt x="147100" y="341906"/>
                  <a:pt x="198783" y="380337"/>
                </a:cubicBezTo>
                <a:cubicBezTo>
                  <a:pt x="250466" y="418768"/>
                  <a:pt x="303475" y="413467"/>
                  <a:pt x="341906" y="412142"/>
                </a:cubicBezTo>
                <a:cubicBezTo>
                  <a:pt x="380337" y="410817"/>
                  <a:pt x="416118" y="394915"/>
                  <a:pt x="429370" y="372386"/>
                </a:cubicBezTo>
                <a:cubicBezTo>
                  <a:pt x="442622" y="349857"/>
                  <a:pt x="447923" y="322028"/>
                  <a:pt x="421419" y="276970"/>
                </a:cubicBezTo>
                <a:cubicBezTo>
                  <a:pt x="394915" y="231912"/>
                  <a:pt x="320702" y="144448"/>
                  <a:pt x="270344" y="102041"/>
                </a:cubicBezTo>
                <a:cubicBezTo>
                  <a:pt x="219986" y="59634"/>
                  <a:pt x="157701" y="39756"/>
                  <a:pt x="119270" y="22528"/>
                </a:cubicBezTo>
                <a:cubicBezTo>
                  <a:pt x="80839" y="5300"/>
                  <a:pt x="58310" y="0"/>
                  <a:pt x="39757" y="6626"/>
                </a:cubicBezTo>
                <a:close/>
              </a:path>
            </a:pathLst>
          </a:custGeom>
          <a:solidFill>
            <a:srgbClr val="0079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9" name="TextBox 30"/>
          <p:cNvSpPr txBox="1">
            <a:spLocks noChangeArrowheads="1"/>
          </p:cNvSpPr>
          <p:nvPr/>
        </p:nvSpPr>
        <p:spPr bwMode="auto">
          <a:xfrm>
            <a:off x="193675" y="2493963"/>
            <a:ext cx="884282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输入信息，系统将根据“最短交通时间”、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最多景点浏览数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最少费用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最少交通工具换乘次数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最具特色吃住行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等为游客提供详尽（包括一天内就近浏览几个邻近景点比较合适等）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浏览路径以供用户选择。当然，用户也可根据自身情况，中途打乱计划改变其中部分浏览路径或是直接进行自定义方案设定。打乱之后，系统依旧可根据最新信息提供及时的最佳路径。另外，用户还可在选择出行方案的同时进行各交通票、门票的订购及宾馆、餐厅等的预订</a:t>
            </a:r>
            <a:r>
              <a:rPr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4590" name="TextBox 31"/>
          <p:cNvSpPr txBox="1">
            <a:spLocks noChangeArrowheads="1"/>
          </p:cNvSpPr>
          <p:nvPr/>
        </p:nvSpPr>
        <p:spPr bwMode="auto">
          <a:xfrm>
            <a:off x="428625" y="912813"/>
            <a:ext cx="5000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1" name="任意多边形 36"/>
          <p:cNvSpPr>
            <a:spLocks noChangeArrowheads="1"/>
          </p:cNvSpPr>
          <p:nvPr/>
        </p:nvSpPr>
        <p:spPr bwMode="auto">
          <a:xfrm>
            <a:off x="4932363" y="1917700"/>
            <a:ext cx="1884362" cy="1622425"/>
          </a:xfrm>
          <a:custGeom>
            <a:avLst/>
            <a:gdLst>
              <a:gd name="T0" fmla="*/ 1590180 w 1884459"/>
              <a:gd name="T1" fmla="*/ 23859 h 1622066"/>
              <a:gd name="T2" fmla="*/ 0 w 1884459"/>
              <a:gd name="T3" fmla="*/ 930509 h 1622066"/>
              <a:gd name="T4" fmla="*/ 55656 w 1884459"/>
              <a:gd name="T5" fmla="*/ 1065711 h 1622066"/>
              <a:gd name="T6" fmla="*/ 182871 w 1884459"/>
              <a:gd name="T7" fmla="*/ 1264538 h 1622066"/>
              <a:gd name="T8" fmla="*/ 357791 w 1884459"/>
              <a:gd name="T9" fmla="*/ 1439505 h 1622066"/>
              <a:gd name="T10" fmla="*/ 516809 w 1884459"/>
              <a:gd name="T11" fmla="*/ 1566754 h 1622066"/>
              <a:gd name="T12" fmla="*/ 612220 w 1884459"/>
              <a:gd name="T13" fmla="*/ 1622425 h 1622066"/>
              <a:gd name="T14" fmla="*/ 1876412 w 1884459"/>
              <a:gd name="T15" fmla="*/ 222686 h 1622066"/>
              <a:gd name="T16" fmla="*/ 1884363 w 1884459"/>
              <a:gd name="T17" fmla="*/ 190873 h 1622066"/>
              <a:gd name="T18" fmla="*/ 1852560 w 1884459"/>
              <a:gd name="T19" fmla="*/ 135202 h 1622066"/>
              <a:gd name="T20" fmla="*/ 1804854 w 1884459"/>
              <a:gd name="T21" fmla="*/ 87484 h 1622066"/>
              <a:gd name="T22" fmla="*/ 1757149 w 1884459"/>
              <a:gd name="T23" fmla="*/ 55671 h 1622066"/>
              <a:gd name="T24" fmla="*/ 1709444 w 1884459"/>
              <a:gd name="T25" fmla="*/ 23859 h 1622066"/>
              <a:gd name="T26" fmla="*/ 1653787 w 1884459"/>
              <a:gd name="T27" fmla="*/ 0 h 1622066"/>
              <a:gd name="T28" fmla="*/ 1590180 w 1884459"/>
              <a:gd name="T29" fmla="*/ 23859 h 162206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84459"/>
              <a:gd name="T46" fmla="*/ 0 h 1622066"/>
              <a:gd name="T47" fmla="*/ 1884459 w 1884459"/>
              <a:gd name="T48" fmla="*/ 1622066 h 162206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84459" h="1622066">
                <a:moveTo>
                  <a:pt x="1590261" y="23854"/>
                </a:moveTo>
                <a:lnTo>
                  <a:pt x="0" y="930303"/>
                </a:lnTo>
                <a:lnTo>
                  <a:pt x="55659" y="1065475"/>
                </a:lnTo>
                <a:lnTo>
                  <a:pt x="182880" y="1264258"/>
                </a:lnTo>
                <a:lnTo>
                  <a:pt x="357809" y="1439186"/>
                </a:lnTo>
                <a:lnTo>
                  <a:pt x="516835" y="1566407"/>
                </a:lnTo>
                <a:lnTo>
                  <a:pt x="612251" y="1622066"/>
                </a:lnTo>
                <a:lnTo>
                  <a:pt x="1876508" y="222637"/>
                </a:lnTo>
                <a:lnTo>
                  <a:pt x="1884459" y="190831"/>
                </a:lnTo>
                <a:lnTo>
                  <a:pt x="1852654" y="135172"/>
                </a:lnTo>
                <a:lnTo>
                  <a:pt x="1804946" y="87465"/>
                </a:lnTo>
                <a:lnTo>
                  <a:pt x="1757238" y="55659"/>
                </a:lnTo>
                <a:lnTo>
                  <a:pt x="1709531" y="23854"/>
                </a:lnTo>
                <a:lnTo>
                  <a:pt x="1653871" y="0"/>
                </a:lnTo>
                <a:lnTo>
                  <a:pt x="1590261" y="23854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4000">
                <a:srgbClr val="FFFFFF">
                  <a:alpha val="86000"/>
                </a:srgbClr>
              </a:gs>
              <a:gs pos="72000">
                <a:srgbClr val="FFFFFF">
                  <a:alpha val="28000"/>
                </a:srgbClr>
              </a:gs>
              <a:gs pos="100000">
                <a:schemeClr val="bg1">
                  <a:alpha val="0"/>
                </a:schemeClr>
              </a:gs>
            </a:gsLst>
            <a:lin ang="1740000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3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3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7" grpId="0" animBg="1"/>
      <p:bldP spid="24589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500063" y="-1296988"/>
            <a:ext cx="3286125" cy="9525001"/>
            <a:chOff x="0" y="0"/>
            <a:chExt cx="3286148" cy="9526617"/>
          </a:xfrm>
        </p:grpSpPr>
        <p:sp>
          <p:nvSpPr>
            <p:cNvPr id="9232" name="矩形 2"/>
            <p:cNvSpPr>
              <a:spLocks noChangeArrowheads="1"/>
            </p:cNvSpPr>
            <p:nvPr/>
          </p:nvSpPr>
          <p:spPr bwMode="auto">
            <a:xfrm>
              <a:off x="0" y="1157099"/>
              <a:ext cx="3286148" cy="714258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9233" name="Group 4"/>
            <p:cNvGrpSpPr>
              <a:grpSpLocks/>
            </p:cNvGrpSpPr>
            <p:nvPr/>
          </p:nvGrpSpPr>
          <p:grpSpPr bwMode="auto">
            <a:xfrm>
              <a:off x="135378" y="951632"/>
              <a:ext cx="198000" cy="7539164"/>
              <a:chOff x="0" y="0"/>
              <a:chExt cx="198000" cy="7539164"/>
            </a:xfrm>
          </p:grpSpPr>
          <p:grpSp>
            <p:nvGrpSpPr>
              <p:cNvPr id="926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9286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40" y="1286378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87" name="圆角矩形 5"/>
                <p:cNvSpPr>
                  <a:spLocks noChangeArrowheads="1"/>
                </p:cNvSpPr>
                <p:nvPr/>
              </p:nvSpPr>
              <p:spPr bwMode="auto">
                <a:xfrm>
                  <a:off x="-440" y="160858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88" name="圆角矩形 8"/>
                <p:cNvSpPr>
                  <a:spLocks noChangeArrowheads="1"/>
                </p:cNvSpPr>
                <p:nvPr/>
              </p:nvSpPr>
              <p:spPr bwMode="auto">
                <a:xfrm>
                  <a:off x="-440" y="19292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89" name="圆角矩形 9"/>
                <p:cNvSpPr>
                  <a:spLocks noChangeArrowheads="1"/>
                </p:cNvSpPr>
                <p:nvPr/>
              </p:nvSpPr>
              <p:spPr bwMode="auto">
                <a:xfrm>
                  <a:off x="-440" y="225142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" name="圆角矩形 16"/>
                <p:cNvSpPr>
                  <a:spLocks noChangeArrowheads="1"/>
                </p:cNvSpPr>
                <p:nvPr/>
              </p:nvSpPr>
              <p:spPr bwMode="auto">
                <a:xfrm>
                  <a:off x="-440" y="71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" name="圆角矩形 17"/>
                <p:cNvSpPr>
                  <a:spLocks noChangeArrowheads="1"/>
                </p:cNvSpPr>
                <p:nvPr/>
              </p:nvSpPr>
              <p:spPr bwMode="auto">
                <a:xfrm>
                  <a:off x="-440" y="322922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-440" y="643545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" name="圆角矩形 15"/>
                <p:cNvSpPr>
                  <a:spLocks noChangeArrowheads="1"/>
                </p:cNvSpPr>
                <p:nvPr/>
              </p:nvSpPr>
              <p:spPr bwMode="auto">
                <a:xfrm>
                  <a:off x="-440" y="96575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268" name="Group 14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9278" name="圆角矩形 20"/>
                <p:cNvSpPr>
                  <a:spLocks noChangeArrowheads="1"/>
                </p:cNvSpPr>
                <p:nvPr/>
              </p:nvSpPr>
              <p:spPr bwMode="auto">
                <a:xfrm>
                  <a:off x="-440" y="128593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9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-440" y="1608148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80" name="圆角矩形 22"/>
                <p:cNvSpPr>
                  <a:spLocks noChangeArrowheads="1"/>
                </p:cNvSpPr>
                <p:nvPr/>
              </p:nvSpPr>
              <p:spPr bwMode="auto">
                <a:xfrm>
                  <a:off x="-440" y="1928770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" name="圆角矩形 23"/>
                <p:cNvSpPr>
                  <a:spLocks noChangeArrowheads="1"/>
                </p:cNvSpPr>
                <p:nvPr/>
              </p:nvSpPr>
              <p:spPr bwMode="auto">
                <a:xfrm>
                  <a:off x="-440" y="225098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圆角矩形 24"/>
                <p:cNvSpPr>
                  <a:spLocks noChangeArrowheads="1"/>
                </p:cNvSpPr>
                <p:nvPr/>
              </p:nvSpPr>
              <p:spPr bwMode="auto">
                <a:xfrm>
                  <a:off x="-440" y="274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" name="圆角矩形 25"/>
                <p:cNvSpPr>
                  <a:spLocks noChangeArrowheads="1"/>
                </p:cNvSpPr>
                <p:nvPr/>
              </p:nvSpPr>
              <p:spPr bwMode="auto">
                <a:xfrm>
                  <a:off x="-440" y="32248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圆角矩形 26"/>
                <p:cNvSpPr>
                  <a:spLocks noChangeArrowheads="1"/>
                </p:cNvSpPr>
                <p:nvPr/>
              </p:nvSpPr>
              <p:spPr bwMode="auto">
                <a:xfrm>
                  <a:off x="-440" y="643106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圆角矩形 27"/>
                <p:cNvSpPr>
                  <a:spLocks noChangeArrowheads="1"/>
                </p:cNvSpPr>
                <p:nvPr/>
              </p:nvSpPr>
              <p:spPr bwMode="auto">
                <a:xfrm>
                  <a:off x="-440" y="96531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269" name="Group 23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9270" name="圆角矩形 29"/>
                <p:cNvSpPr>
                  <a:spLocks noChangeArrowheads="1"/>
                </p:cNvSpPr>
                <p:nvPr/>
              </p:nvSpPr>
              <p:spPr bwMode="auto">
                <a:xfrm>
                  <a:off x="-440" y="1285500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1" name="圆角矩形 30"/>
                <p:cNvSpPr>
                  <a:spLocks noChangeArrowheads="1"/>
                </p:cNvSpPr>
                <p:nvPr/>
              </p:nvSpPr>
              <p:spPr bwMode="auto">
                <a:xfrm>
                  <a:off x="-440" y="160770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2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-440" y="192833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3" name="圆角矩形 32"/>
                <p:cNvSpPr>
                  <a:spLocks noChangeArrowheads="1"/>
                </p:cNvSpPr>
                <p:nvPr/>
              </p:nvSpPr>
              <p:spPr bwMode="auto">
                <a:xfrm>
                  <a:off x="-440" y="225054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4" name="圆角矩形 33"/>
                <p:cNvSpPr>
                  <a:spLocks noChangeArrowheads="1"/>
                </p:cNvSpPr>
                <p:nvPr/>
              </p:nvSpPr>
              <p:spPr bwMode="auto">
                <a:xfrm>
                  <a:off x="-440" y="-16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5" name="圆角矩形 34"/>
                <p:cNvSpPr>
                  <a:spLocks noChangeArrowheads="1"/>
                </p:cNvSpPr>
                <p:nvPr/>
              </p:nvSpPr>
              <p:spPr bwMode="auto">
                <a:xfrm>
                  <a:off x="-440" y="32204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6" name="圆角矩形 35"/>
                <p:cNvSpPr>
                  <a:spLocks noChangeArrowheads="1"/>
                </p:cNvSpPr>
                <p:nvPr/>
              </p:nvSpPr>
              <p:spPr bwMode="auto">
                <a:xfrm>
                  <a:off x="-440" y="64266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77" name="圆角矩形 36"/>
                <p:cNvSpPr>
                  <a:spLocks noChangeArrowheads="1"/>
                </p:cNvSpPr>
                <p:nvPr/>
              </p:nvSpPr>
              <p:spPr bwMode="auto">
                <a:xfrm>
                  <a:off x="-440" y="96487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234" name="Group 32"/>
            <p:cNvGrpSpPr>
              <a:grpSpLocks/>
            </p:cNvGrpSpPr>
            <p:nvPr/>
          </p:nvGrpSpPr>
          <p:grpSpPr bwMode="auto">
            <a:xfrm>
              <a:off x="2945272" y="950196"/>
              <a:ext cx="198000" cy="7539164"/>
              <a:chOff x="0" y="0"/>
              <a:chExt cx="198000" cy="7539164"/>
            </a:xfrm>
          </p:grpSpPr>
          <p:grpSp>
            <p:nvGrpSpPr>
              <p:cNvPr id="9240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198000" cy="2395628"/>
                <a:chOff x="0" y="0"/>
                <a:chExt cx="198000" cy="2395628"/>
              </a:xfrm>
            </p:grpSpPr>
            <p:sp>
              <p:nvSpPr>
                <p:cNvPr id="9259" name="圆角矩形 4"/>
                <p:cNvSpPr>
                  <a:spLocks noChangeArrowheads="1"/>
                </p:cNvSpPr>
                <p:nvPr/>
              </p:nvSpPr>
              <p:spPr bwMode="auto">
                <a:xfrm>
                  <a:off x="-439" y="1286227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0" name="圆角矩形 87"/>
                <p:cNvSpPr>
                  <a:spLocks noChangeArrowheads="1"/>
                </p:cNvSpPr>
                <p:nvPr/>
              </p:nvSpPr>
              <p:spPr bwMode="auto">
                <a:xfrm>
                  <a:off x="-439" y="1608437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1" name="圆角矩形 88"/>
                <p:cNvSpPr>
                  <a:spLocks noChangeArrowheads="1"/>
                </p:cNvSpPr>
                <p:nvPr/>
              </p:nvSpPr>
              <p:spPr bwMode="auto">
                <a:xfrm>
                  <a:off x="-439" y="192905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2" name="圆角矩形 89"/>
                <p:cNvSpPr>
                  <a:spLocks noChangeArrowheads="1"/>
                </p:cNvSpPr>
                <p:nvPr/>
              </p:nvSpPr>
              <p:spPr bwMode="auto">
                <a:xfrm>
                  <a:off x="-439" y="225126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3" name="圆角矩形 90"/>
                <p:cNvSpPr>
                  <a:spLocks noChangeArrowheads="1"/>
                </p:cNvSpPr>
                <p:nvPr/>
              </p:nvSpPr>
              <p:spPr bwMode="auto">
                <a:xfrm>
                  <a:off x="-439" y="56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4" name="圆角矩形 91"/>
                <p:cNvSpPr>
                  <a:spLocks noChangeArrowheads="1"/>
                </p:cNvSpPr>
                <p:nvPr/>
              </p:nvSpPr>
              <p:spPr bwMode="auto">
                <a:xfrm>
                  <a:off x="-439" y="32277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5" name="圆角矩形 92"/>
                <p:cNvSpPr>
                  <a:spLocks noChangeArrowheads="1"/>
                </p:cNvSpPr>
                <p:nvPr/>
              </p:nvSpPr>
              <p:spPr bwMode="auto">
                <a:xfrm>
                  <a:off x="-439" y="6433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66" name="圆角矩形 93"/>
                <p:cNvSpPr>
                  <a:spLocks noChangeArrowheads="1"/>
                </p:cNvSpPr>
                <p:nvPr/>
              </p:nvSpPr>
              <p:spPr bwMode="auto">
                <a:xfrm>
                  <a:off x="-439" y="9656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241" name="Group 42"/>
              <p:cNvGrpSpPr>
                <a:grpSpLocks/>
              </p:cNvGrpSpPr>
              <p:nvPr/>
            </p:nvGrpSpPr>
            <p:grpSpPr bwMode="auto">
              <a:xfrm>
                <a:off x="0" y="2571768"/>
                <a:ext cx="198000" cy="2395628"/>
                <a:chOff x="0" y="0"/>
                <a:chExt cx="198000" cy="2395628"/>
              </a:xfrm>
            </p:grpSpPr>
            <p:sp>
              <p:nvSpPr>
                <p:cNvPr id="9251" name="圆角矩形 78"/>
                <p:cNvSpPr>
                  <a:spLocks noChangeArrowheads="1"/>
                </p:cNvSpPr>
                <p:nvPr/>
              </p:nvSpPr>
              <p:spPr bwMode="auto">
                <a:xfrm>
                  <a:off x="-439" y="128737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2" name="圆角矩形 79"/>
                <p:cNvSpPr>
                  <a:spLocks noChangeArrowheads="1"/>
                </p:cNvSpPr>
                <p:nvPr/>
              </p:nvSpPr>
              <p:spPr bwMode="auto">
                <a:xfrm>
                  <a:off x="-439" y="1611172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3" name="圆角矩形 80"/>
                <p:cNvSpPr>
                  <a:spLocks noChangeArrowheads="1"/>
                </p:cNvSpPr>
                <p:nvPr/>
              </p:nvSpPr>
              <p:spPr bwMode="auto">
                <a:xfrm>
                  <a:off x="-439" y="1931795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4" name="圆角矩形 81"/>
                <p:cNvSpPr>
                  <a:spLocks noChangeArrowheads="1"/>
                </p:cNvSpPr>
                <p:nvPr/>
              </p:nvSpPr>
              <p:spPr bwMode="auto">
                <a:xfrm>
                  <a:off x="-439" y="2254004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5" name="圆角矩形 82"/>
                <p:cNvSpPr>
                  <a:spLocks noChangeArrowheads="1"/>
                </p:cNvSpPr>
                <p:nvPr/>
              </p:nvSpPr>
              <p:spPr bwMode="auto">
                <a:xfrm>
                  <a:off x="-439" y="1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6" name="圆角矩形 83"/>
                <p:cNvSpPr>
                  <a:spLocks noChangeArrowheads="1"/>
                </p:cNvSpPr>
                <p:nvPr/>
              </p:nvSpPr>
              <p:spPr bwMode="auto">
                <a:xfrm>
                  <a:off x="-439" y="3223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7" name="圆角矩形 84"/>
                <p:cNvSpPr>
                  <a:spLocks noChangeArrowheads="1"/>
                </p:cNvSpPr>
                <p:nvPr/>
              </p:nvSpPr>
              <p:spPr bwMode="auto">
                <a:xfrm>
                  <a:off x="-439" y="6429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8" name="圆角矩形 85"/>
                <p:cNvSpPr>
                  <a:spLocks noChangeArrowheads="1"/>
                </p:cNvSpPr>
                <p:nvPr/>
              </p:nvSpPr>
              <p:spPr bwMode="auto">
                <a:xfrm>
                  <a:off x="-439" y="966753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242" name="Group 51"/>
              <p:cNvGrpSpPr>
                <a:grpSpLocks/>
              </p:cNvGrpSpPr>
              <p:nvPr/>
            </p:nvGrpSpPr>
            <p:grpSpPr bwMode="auto">
              <a:xfrm>
                <a:off x="0" y="5143536"/>
                <a:ext cx="198000" cy="2395628"/>
                <a:chOff x="0" y="0"/>
                <a:chExt cx="198000" cy="2395628"/>
              </a:xfrm>
            </p:grpSpPr>
            <p:sp>
              <p:nvSpPr>
                <p:cNvPr id="9243" name="圆角矩形 70"/>
                <p:cNvSpPr>
                  <a:spLocks noChangeArrowheads="1"/>
                </p:cNvSpPr>
                <p:nvPr/>
              </p:nvSpPr>
              <p:spPr bwMode="auto">
                <a:xfrm>
                  <a:off x="-439" y="1288523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4" name="圆角矩形 71"/>
                <p:cNvSpPr>
                  <a:spLocks noChangeArrowheads="1"/>
                </p:cNvSpPr>
                <p:nvPr/>
              </p:nvSpPr>
              <p:spPr bwMode="auto">
                <a:xfrm>
                  <a:off x="-439" y="1610733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5" name="圆角矩形 72"/>
                <p:cNvSpPr>
                  <a:spLocks noChangeArrowheads="1"/>
                </p:cNvSpPr>
                <p:nvPr/>
              </p:nvSpPr>
              <p:spPr bwMode="auto">
                <a:xfrm>
                  <a:off x="-439" y="1931356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6" name="圆角矩形 73"/>
                <p:cNvSpPr>
                  <a:spLocks noChangeArrowheads="1"/>
                </p:cNvSpPr>
                <p:nvPr/>
              </p:nvSpPr>
              <p:spPr bwMode="auto">
                <a:xfrm>
                  <a:off x="-439" y="2253565"/>
                  <a:ext cx="198439" cy="142852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7" name="圆角矩形 74"/>
                <p:cNvSpPr>
                  <a:spLocks noChangeArrowheads="1"/>
                </p:cNvSpPr>
                <p:nvPr/>
              </p:nvSpPr>
              <p:spPr bwMode="auto">
                <a:xfrm>
                  <a:off x="-439" y="2859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8" name="圆角矩形 75"/>
                <p:cNvSpPr>
                  <a:spLocks noChangeArrowheads="1"/>
                </p:cNvSpPr>
                <p:nvPr/>
              </p:nvSpPr>
              <p:spPr bwMode="auto">
                <a:xfrm>
                  <a:off x="-439" y="325069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49" name="圆角矩形 76"/>
                <p:cNvSpPr>
                  <a:spLocks noChangeArrowheads="1"/>
                </p:cNvSpPr>
                <p:nvPr/>
              </p:nvSpPr>
              <p:spPr bwMode="auto">
                <a:xfrm>
                  <a:off x="-439" y="645691"/>
                  <a:ext cx="198439" cy="144438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50" name="圆角矩形 77"/>
                <p:cNvSpPr>
                  <a:spLocks noChangeArrowheads="1"/>
                </p:cNvSpPr>
                <p:nvPr/>
              </p:nvSpPr>
              <p:spPr bwMode="auto">
                <a:xfrm>
                  <a:off x="-439" y="967901"/>
                  <a:ext cx="198439" cy="144439"/>
                </a:xfrm>
                <a:prstGeom prst="roundRect">
                  <a:avLst>
                    <a:gd name="adj" fmla="val 5681"/>
                  </a:avLst>
                </a:prstGeom>
                <a:solidFill>
                  <a:srgbClr val="0079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9235" name="圆角矩形 94"/>
            <p:cNvSpPr>
              <a:spLocks noChangeArrowheads="1"/>
            </p:cNvSpPr>
            <p:nvPr/>
          </p:nvSpPr>
          <p:spPr bwMode="auto">
            <a:xfrm>
              <a:off x="428628" y="1958655"/>
              <a:ext cx="2428892" cy="1728504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236" name="圆角矩形 95"/>
            <p:cNvSpPr>
              <a:spLocks noChangeArrowheads="1"/>
            </p:cNvSpPr>
            <p:nvPr/>
          </p:nvSpPr>
          <p:spPr bwMode="auto">
            <a:xfrm>
              <a:off x="428628" y="3893501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237" name="圆角矩形 96"/>
            <p:cNvSpPr>
              <a:spLocks noChangeArrowheads="1"/>
            </p:cNvSpPr>
            <p:nvPr/>
          </p:nvSpPr>
          <p:spPr bwMode="auto">
            <a:xfrm>
              <a:off x="428628" y="5845806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238" name="圆角矩形 97"/>
            <p:cNvSpPr>
              <a:spLocks noChangeArrowheads="1"/>
            </p:cNvSpPr>
            <p:nvPr/>
          </p:nvSpPr>
          <p:spPr bwMode="auto">
            <a:xfrm>
              <a:off x="428628" y="7798112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9239" name="圆角矩形 98"/>
            <p:cNvSpPr>
              <a:spLocks noChangeArrowheads="1"/>
            </p:cNvSpPr>
            <p:nvPr/>
          </p:nvSpPr>
          <p:spPr bwMode="auto">
            <a:xfrm>
              <a:off x="428628" y="0"/>
              <a:ext cx="2428892" cy="1728505"/>
            </a:xfrm>
            <a:prstGeom prst="roundRect">
              <a:avLst>
                <a:gd name="adj" fmla="val 6477"/>
              </a:avLst>
            </a:prstGeom>
            <a:solidFill>
              <a:srgbClr val="0079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9281" name="TextBox 99"/>
          <p:cNvSpPr txBox="1">
            <a:spLocks noChangeArrowheads="1"/>
          </p:cNvSpPr>
          <p:nvPr/>
        </p:nvSpPr>
        <p:spPr bwMode="auto">
          <a:xfrm rot="-548456">
            <a:off x="798513" y="939800"/>
            <a:ext cx="31511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82" name="TextBox 101"/>
          <p:cNvSpPr txBox="1">
            <a:spLocks noChangeArrowheads="1"/>
          </p:cNvSpPr>
          <p:nvPr/>
        </p:nvSpPr>
        <p:spPr bwMode="auto">
          <a:xfrm rot="614574">
            <a:off x="766763" y="4964113"/>
            <a:ext cx="3151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800" b="1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STEP</a:t>
            </a:r>
            <a:endParaRPr lang="zh-CN" altLang="en-US" sz="6800" b="1">
              <a:solidFill>
                <a:schemeClr val="bg1"/>
              </a:solidFill>
              <a:latin typeface="Arial Black" panose="020B0A040201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283" name="直接连接符 105"/>
          <p:cNvCxnSpPr>
            <a:cxnSpLocks noChangeShapeType="1"/>
          </p:cNvCxnSpPr>
          <p:nvPr/>
        </p:nvCxnSpPr>
        <p:spPr bwMode="auto">
          <a:xfrm>
            <a:off x="928688" y="3451225"/>
            <a:ext cx="2519362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4" name="直接连接符 109"/>
          <p:cNvCxnSpPr>
            <a:cxnSpLocks noChangeShapeType="1"/>
            <a:stCxn id="9236" idx="0"/>
            <a:endCxn id="9236" idx="2"/>
          </p:cNvCxnSpPr>
          <p:nvPr/>
        </p:nvCxnSpPr>
        <p:spPr bwMode="auto">
          <a:xfrm rot="16200000" flipH="1">
            <a:off x="1280319" y="3458369"/>
            <a:ext cx="17272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85" name="Group 69"/>
          <p:cNvGrpSpPr>
            <a:grpSpLocks/>
          </p:cNvGrpSpPr>
          <p:nvPr/>
        </p:nvGrpSpPr>
        <p:grpSpPr bwMode="auto">
          <a:xfrm>
            <a:off x="1397000" y="2714625"/>
            <a:ext cx="1500188" cy="1500188"/>
            <a:chOff x="0" y="0"/>
            <a:chExt cx="1500198" cy="1500198"/>
          </a:xfrm>
        </p:grpSpPr>
        <p:sp>
          <p:nvSpPr>
            <p:cNvPr id="9228" name="同心圆 112"/>
            <p:cNvSpPr>
              <a:spLocks/>
            </p:cNvSpPr>
            <p:nvPr/>
          </p:nvSpPr>
          <p:spPr bwMode="auto">
            <a:xfrm>
              <a:off x="0" y="0"/>
              <a:ext cx="1500198" cy="1500198"/>
            </a:xfrm>
            <a:custGeom>
              <a:avLst/>
              <a:gdLst>
                <a:gd name="T0" fmla="*/ 0 w 1500198"/>
                <a:gd name="T1" fmla="*/ 750099 h 1500198"/>
                <a:gd name="T2" fmla="*/ 0 w 1500198"/>
                <a:gd name="T3" fmla="*/ 750099 h 1500198"/>
                <a:gd name="T4" fmla="*/ 750099 w 1500198"/>
                <a:gd name="T5" fmla="*/ 1 h 1500198"/>
                <a:gd name="T6" fmla="*/ 750099 w 1500198"/>
                <a:gd name="T7" fmla="*/ 1 h 1500198"/>
                <a:gd name="T8" fmla="*/ 1500198 w 1500198"/>
                <a:gd name="T9" fmla="*/ 750100 h 1500198"/>
                <a:gd name="T10" fmla="*/ 1500197 w 1500198"/>
                <a:gd name="T11" fmla="*/ 750100 h 1500198"/>
                <a:gd name="T12" fmla="*/ 1500198 w 1500198"/>
                <a:gd name="T13" fmla="*/ 750101 h 1500198"/>
                <a:gd name="T14" fmla="*/ 750099 w 1500198"/>
                <a:gd name="T15" fmla="*/ 1500200 h 1500198"/>
                <a:gd name="T16" fmla="*/ 0 w 1500198"/>
                <a:gd name="T17" fmla="*/ 750101 h 1500198"/>
                <a:gd name="T18" fmla="*/ 0 w 1500198"/>
                <a:gd name="T19" fmla="*/ 750100 h 1500198"/>
                <a:gd name="T20" fmla="*/ 103994 w 1500198"/>
                <a:gd name="T21" fmla="*/ 750099 h 1500198"/>
                <a:gd name="T22" fmla="*/ 103994 w 1500198"/>
                <a:gd name="T23" fmla="*/ 750099 h 1500198"/>
                <a:gd name="T24" fmla="*/ 103994 w 1500198"/>
                <a:gd name="T25" fmla="*/ 750099 h 1500198"/>
                <a:gd name="T26" fmla="*/ 750098 w 1500198"/>
                <a:gd name="T27" fmla="*/ 1396204 h 1500198"/>
                <a:gd name="T28" fmla="*/ 750098 w 1500198"/>
                <a:gd name="T29" fmla="*/ 1396205 h 1500198"/>
                <a:gd name="T30" fmla="*/ 1396203 w 1500198"/>
                <a:gd name="T31" fmla="*/ 750100 h 1500198"/>
                <a:gd name="T32" fmla="*/ 750098 w 1500198"/>
                <a:gd name="T33" fmla="*/ 103995 h 1500198"/>
                <a:gd name="T34" fmla="*/ 750097 w 1500198"/>
                <a:gd name="T35" fmla="*/ 103995 h 1500198"/>
                <a:gd name="T36" fmla="*/ 750097 w 1500198"/>
                <a:gd name="T37" fmla="*/ 103995 h 1500198"/>
                <a:gd name="T38" fmla="*/ 103992 w 1500198"/>
                <a:gd name="T39" fmla="*/ 750099 h 15001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219699 w 1500198"/>
                <a:gd name="T61" fmla="*/ 219699 h 1500198"/>
                <a:gd name="T62" fmla="*/ 1280499 w 1500198"/>
                <a:gd name="T63" fmla="*/ 1280499 h 150019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00198" h="1500198">
                  <a:moveTo>
                    <a:pt x="0" y="750099"/>
                  </a:moveTo>
                  <a:lnTo>
                    <a:pt x="0" y="750099"/>
                  </a:lnTo>
                  <a:cubicBezTo>
                    <a:pt x="0" y="335831"/>
                    <a:pt x="335831" y="0"/>
                    <a:pt x="750099" y="1"/>
                  </a:cubicBezTo>
                  <a:cubicBezTo>
                    <a:pt x="750099" y="1"/>
                    <a:pt x="750099" y="1"/>
                    <a:pt x="750099" y="1"/>
                  </a:cubicBezTo>
                  <a:cubicBezTo>
                    <a:pt x="1164367" y="1"/>
                    <a:pt x="1500198" y="335832"/>
                    <a:pt x="1500198" y="750100"/>
                  </a:cubicBezTo>
                  <a:cubicBezTo>
                    <a:pt x="1500198" y="750100"/>
                    <a:pt x="1500197" y="750100"/>
                    <a:pt x="1500197" y="750100"/>
                  </a:cubicBezTo>
                  <a:lnTo>
                    <a:pt x="1500198" y="750101"/>
                  </a:lnTo>
                  <a:cubicBezTo>
                    <a:pt x="1500198" y="1164369"/>
                    <a:pt x="1164367" y="1500199"/>
                    <a:pt x="750099" y="1500200"/>
                  </a:cubicBezTo>
                  <a:cubicBezTo>
                    <a:pt x="335830" y="1500200"/>
                    <a:pt x="0" y="1164369"/>
                    <a:pt x="0" y="750101"/>
                  </a:cubicBezTo>
                  <a:cubicBezTo>
                    <a:pt x="-1" y="750100"/>
                    <a:pt x="0" y="750100"/>
                    <a:pt x="0" y="750100"/>
                  </a:cubicBezTo>
                  <a:lnTo>
                    <a:pt x="0" y="750099"/>
                  </a:lnTo>
                  <a:close/>
                  <a:moveTo>
                    <a:pt x="103994" y="750099"/>
                  </a:moveTo>
                  <a:lnTo>
                    <a:pt x="103994" y="750099"/>
                  </a:lnTo>
                  <a:cubicBezTo>
                    <a:pt x="103994" y="750099"/>
                    <a:pt x="103994" y="750099"/>
                    <a:pt x="103994" y="750099"/>
                  </a:cubicBezTo>
                  <a:cubicBezTo>
                    <a:pt x="103993" y="1106933"/>
                    <a:pt x="393264" y="1396204"/>
                    <a:pt x="750098" y="1396204"/>
                  </a:cubicBezTo>
                  <a:lnTo>
                    <a:pt x="750098" y="1396205"/>
                  </a:lnTo>
                  <a:cubicBezTo>
                    <a:pt x="1106931" y="1396204"/>
                    <a:pt x="1396203" y="1106933"/>
                    <a:pt x="1396203" y="750100"/>
                  </a:cubicBezTo>
                  <a:cubicBezTo>
                    <a:pt x="1396203" y="393266"/>
                    <a:pt x="1106931" y="103995"/>
                    <a:pt x="750098" y="103995"/>
                  </a:cubicBezTo>
                  <a:lnTo>
                    <a:pt x="750097" y="103995"/>
                  </a:lnTo>
                  <a:cubicBezTo>
                    <a:pt x="750097" y="103995"/>
                    <a:pt x="750097" y="103995"/>
                    <a:pt x="750097" y="103995"/>
                  </a:cubicBezTo>
                  <a:cubicBezTo>
                    <a:pt x="393263" y="103994"/>
                    <a:pt x="103992" y="393265"/>
                    <a:pt x="103992" y="750099"/>
                  </a:cubicBezTo>
                  <a:lnTo>
                    <a:pt x="103994" y="750099"/>
                  </a:lnTo>
                  <a:close/>
                </a:path>
              </a:pathLst>
            </a:custGeom>
            <a:solidFill>
              <a:srgbClr val="0079C5"/>
            </a:solidFill>
            <a:ln w="25400" cmpd="sng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9229" name="Group 71"/>
            <p:cNvGrpSpPr>
              <a:grpSpLocks/>
            </p:cNvGrpSpPr>
            <p:nvPr/>
          </p:nvGrpSpPr>
          <p:grpSpPr bwMode="auto">
            <a:xfrm>
              <a:off x="102617" y="95632"/>
              <a:ext cx="1298457" cy="1298457"/>
              <a:chOff x="0" y="0"/>
              <a:chExt cx="1298448" cy="1298448"/>
            </a:xfrm>
          </p:grpSpPr>
          <p:pic>
            <p:nvPicPr>
              <p:cNvPr id="9230" name="椭圆 113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98448" cy="1298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1" name="Text Box 73"/>
              <p:cNvSpPr txBox="1">
                <a:spLocks noChangeArrowheads="1"/>
              </p:cNvSpPr>
              <p:nvPr/>
            </p:nvSpPr>
            <p:spPr bwMode="auto">
              <a:xfrm>
                <a:off x="197039" y="195650"/>
                <a:ext cx="909251" cy="90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9290" name="圆角矩形 115"/>
          <p:cNvSpPr>
            <a:spLocks noChangeArrowheads="1"/>
          </p:cNvSpPr>
          <p:nvPr/>
        </p:nvSpPr>
        <p:spPr bwMode="auto">
          <a:xfrm>
            <a:off x="944563" y="2603500"/>
            <a:ext cx="2428875" cy="1727200"/>
          </a:xfrm>
          <a:prstGeom prst="roundRect">
            <a:avLst>
              <a:gd name="adj" fmla="val 6477"/>
            </a:avLst>
          </a:prstGeom>
          <a:solidFill>
            <a:srgbClr val="0079C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291" name="TextBox 116"/>
          <p:cNvSpPr txBox="1">
            <a:spLocks noChangeArrowheads="1"/>
          </p:cNvSpPr>
          <p:nvPr/>
        </p:nvSpPr>
        <p:spPr bwMode="auto">
          <a:xfrm>
            <a:off x="1706563" y="2643188"/>
            <a:ext cx="17859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0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92" name="任意多边形 108"/>
          <p:cNvSpPr>
            <a:spLocks/>
          </p:cNvSpPr>
          <p:nvPr/>
        </p:nvSpPr>
        <p:spPr bwMode="auto">
          <a:xfrm>
            <a:off x="6624638" y="3786188"/>
            <a:ext cx="2519362" cy="4762"/>
          </a:xfrm>
          <a:custGeom>
            <a:avLst/>
            <a:gdLst>
              <a:gd name="T0" fmla="*/ 0 w 2585545"/>
              <a:gd name="T1" fmla="*/ 0 h 4762"/>
              <a:gd name="T2" fmla="*/ 2454873 w 2585545"/>
              <a:gd name="T3" fmla="*/ 0 h 4762"/>
              <a:gd name="T4" fmla="*/ 0 60000 65536"/>
              <a:gd name="T5" fmla="*/ 0 60000 65536"/>
              <a:gd name="T6" fmla="*/ 0 w 2585545"/>
              <a:gd name="T7" fmla="*/ 0 h 4762"/>
              <a:gd name="T8" fmla="*/ 2585545 w 2585545"/>
              <a:gd name="T9" fmla="*/ 4762 h 47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5545" h="4762">
                <a:moveTo>
                  <a:pt x="0" y="0"/>
                </a:moveTo>
                <a:lnTo>
                  <a:pt x="2585545" y="0"/>
                </a:ln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93" name="TextBox 110"/>
          <p:cNvSpPr txBox="1">
            <a:spLocks noChangeArrowheads="1"/>
          </p:cNvSpPr>
          <p:nvPr/>
        </p:nvSpPr>
        <p:spPr bwMode="auto">
          <a:xfrm>
            <a:off x="6508750" y="3103563"/>
            <a:ext cx="299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utoUpdateAnimBg="0"/>
      <p:bldP spid="9282" grpId="0" autoUpdateAnimBg="0"/>
      <p:bldP spid="9290" grpId="0" animBg="1" autoUpdateAnimBg="0"/>
      <p:bldP spid="9290" grpId="1" animBg="1" autoUpdateAnimBg="0"/>
      <p:bldP spid="9291" grpId="0" autoUpdateAnimBg="0"/>
      <p:bldP spid="9292" grpId="0" animBg="1"/>
      <p:bldP spid="9293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511</Words>
  <Application>Microsoft Office PowerPoint</Application>
  <PresentationFormat>全屏显示(4:3)</PresentationFormat>
  <Paragraphs>159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 Unicode MS</vt:lpstr>
      <vt:lpstr>Boring Boron</vt:lpstr>
      <vt:lpstr>DFPZongYiBold-GB</vt:lpstr>
      <vt:lpstr>Dotum</vt:lpstr>
      <vt:lpstr>方正卡通简体</vt:lpstr>
      <vt:lpstr>方正细倩简体</vt:lpstr>
      <vt:lpstr>方正中倩简体</vt:lpstr>
      <vt:lpstr>方正综艺简体</vt:lpstr>
      <vt:lpstr>华文细黑</vt:lpstr>
      <vt:lpstr>迷你简卡通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huoxing</cp:lastModifiedBy>
  <cp:revision>36</cp:revision>
  <dcterms:modified xsi:type="dcterms:W3CDTF">2014-11-05T06:55:48Z</dcterms:modified>
</cp:coreProperties>
</file>