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14"/>
  </p:notesMasterIdLst>
  <p:sldIdLst>
    <p:sldId id="285" r:id="rId2"/>
    <p:sldId id="279" r:id="rId3"/>
    <p:sldId id="283" r:id="rId4"/>
    <p:sldId id="284" r:id="rId5"/>
    <p:sldId id="282" r:id="rId6"/>
    <p:sldId id="286" r:id="rId7"/>
    <p:sldId id="287" r:id="rId8"/>
    <p:sldId id="292" r:id="rId9"/>
    <p:sldId id="288" r:id="rId10"/>
    <p:sldId id="289" r:id="rId11"/>
    <p:sldId id="290" r:id="rId12"/>
    <p:sldId id="291" r:id="rId13"/>
  </p:sldIdLst>
  <p:sldSz cx="20580350" cy="15435263"/>
  <p:notesSz cx="6858000" cy="9144000"/>
  <p:defaultTextStyle>
    <a:defPPr>
      <a:defRPr lang="zh-CN"/>
    </a:defPPr>
    <a:lvl1pPr algn="l" defTabSz="2741613" rtl="0" eaLnBrk="0" fontAlgn="base" hangingPunct="0">
      <a:spcBef>
        <a:spcPct val="0"/>
      </a:spcBef>
      <a:spcAft>
        <a:spcPct val="0"/>
      </a:spcAft>
      <a:defRPr sz="5400" kern="1200">
        <a:solidFill>
          <a:schemeClr val="tx1"/>
        </a:solidFill>
        <a:latin typeface="Arial" panose="020B0604020202020204" pitchFamily="34" charset="0"/>
        <a:ea typeface="宋体" panose="02010600030101010101" pitchFamily="2" charset="-122"/>
        <a:cs typeface="+mn-cs"/>
      </a:defRPr>
    </a:lvl1pPr>
    <a:lvl2pPr marL="1370013" indent="-912813" algn="l" defTabSz="2741613" rtl="0" eaLnBrk="0" fontAlgn="base" hangingPunct="0">
      <a:spcBef>
        <a:spcPct val="0"/>
      </a:spcBef>
      <a:spcAft>
        <a:spcPct val="0"/>
      </a:spcAft>
      <a:defRPr sz="5400" kern="1200">
        <a:solidFill>
          <a:schemeClr val="tx1"/>
        </a:solidFill>
        <a:latin typeface="Arial" panose="020B0604020202020204" pitchFamily="34" charset="0"/>
        <a:ea typeface="宋体" panose="02010600030101010101" pitchFamily="2" charset="-122"/>
        <a:cs typeface="+mn-cs"/>
      </a:defRPr>
    </a:lvl2pPr>
    <a:lvl3pPr marL="2741613" indent="-1827213" algn="l" defTabSz="2741613" rtl="0" eaLnBrk="0" fontAlgn="base" hangingPunct="0">
      <a:spcBef>
        <a:spcPct val="0"/>
      </a:spcBef>
      <a:spcAft>
        <a:spcPct val="0"/>
      </a:spcAft>
      <a:defRPr sz="5400" kern="1200">
        <a:solidFill>
          <a:schemeClr val="tx1"/>
        </a:solidFill>
        <a:latin typeface="Arial" panose="020B0604020202020204" pitchFamily="34" charset="0"/>
        <a:ea typeface="宋体" panose="02010600030101010101" pitchFamily="2" charset="-122"/>
        <a:cs typeface="+mn-cs"/>
      </a:defRPr>
    </a:lvl3pPr>
    <a:lvl4pPr marL="4113213" indent="-2741613" algn="l" defTabSz="2741613" rtl="0" eaLnBrk="0" fontAlgn="base" hangingPunct="0">
      <a:spcBef>
        <a:spcPct val="0"/>
      </a:spcBef>
      <a:spcAft>
        <a:spcPct val="0"/>
      </a:spcAft>
      <a:defRPr sz="5400" kern="1200">
        <a:solidFill>
          <a:schemeClr val="tx1"/>
        </a:solidFill>
        <a:latin typeface="Arial" panose="020B0604020202020204" pitchFamily="34" charset="0"/>
        <a:ea typeface="宋体" panose="02010600030101010101" pitchFamily="2" charset="-122"/>
        <a:cs typeface="+mn-cs"/>
      </a:defRPr>
    </a:lvl4pPr>
    <a:lvl5pPr marL="5484813" indent="-3656013" algn="l" defTabSz="2741613" rtl="0" eaLnBrk="0" fontAlgn="base" hangingPunct="0">
      <a:spcBef>
        <a:spcPct val="0"/>
      </a:spcBef>
      <a:spcAft>
        <a:spcPct val="0"/>
      </a:spcAft>
      <a:defRPr sz="5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5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5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5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5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634">
          <p15:clr>
            <a:srgbClr val="A4A3A4"/>
          </p15:clr>
        </p15:guide>
        <p15:guide id="2" orient="horz" pos="1323">
          <p15:clr>
            <a:srgbClr val="A4A3A4"/>
          </p15:clr>
        </p15:guide>
        <p15:guide id="3" pos="2228">
          <p15:clr>
            <a:srgbClr val="A4A3A4"/>
          </p15:clr>
        </p15:guide>
        <p15:guide id="4" pos="12437">
          <p15:clr>
            <a:srgbClr val="A4A3A4"/>
          </p15:clr>
        </p15:guide>
        <p15:guide id="5" pos="5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2263" autoAdjust="0"/>
  </p:normalViewPr>
  <p:slideViewPr>
    <p:cSldViewPr>
      <p:cViewPr varScale="1">
        <p:scale>
          <a:sx n="36" d="100"/>
          <a:sy n="36" d="100"/>
        </p:scale>
        <p:origin x="1050" y="24"/>
      </p:cViewPr>
      <p:guideLst>
        <p:guide orient="horz" pos="4634"/>
        <p:guide orient="horz" pos="1323"/>
        <p:guide pos="2228"/>
        <p:guide pos="12437"/>
        <p:guide pos="52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742575"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742575" eaLnBrk="1" fontAlgn="auto" hangingPunct="1">
              <a:spcBef>
                <a:spcPts val="0"/>
              </a:spcBef>
              <a:spcAft>
                <a:spcPts val="0"/>
              </a:spcAft>
              <a:defRPr sz="1200">
                <a:latin typeface="+mn-lt"/>
                <a:ea typeface="+mn-ea"/>
              </a:defRPr>
            </a:lvl1pPr>
          </a:lstStyle>
          <a:p>
            <a:pPr>
              <a:defRPr/>
            </a:pPr>
            <a:fld id="{8889C8B5-22FC-486C-9831-6F1C7A8FBB30}" type="datetimeFigureOut">
              <a:rPr lang="zh-CN" altLang="en-US"/>
              <a:pPr>
                <a:defRPr/>
              </a:pPr>
              <a:t>2014/11/3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742575"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8D91137-8E0C-4208-ADE2-6E3E60FB4DC3}" type="slidenum">
              <a:rPr lang="zh-CN" altLang="en-US"/>
              <a:pPr>
                <a:defRPr/>
              </a:pPr>
              <a:t>‹#›</a:t>
            </a:fld>
            <a:endParaRPr lang="zh-CN" altLang="en-US"/>
          </a:p>
        </p:txBody>
      </p:sp>
    </p:spTree>
    <p:extLst>
      <p:ext uri="{BB962C8B-B14F-4D97-AF65-F5344CB8AC3E}">
        <p14:creationId xmlns:p14="http://schemas.microsoft.com/office/powerpoint/2010/main" val="894443951"/>
      </p:ext>
    </p:extLst>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100" kern="1200">
        <a:solidFill>
          <a:schemeClr val="tx1"/>
        </a:solidFill>
        <a:latin typeface="+mn-lt"/>
        <a:ea typeface="+mn-ea"/>
        <a:cs typeface="+mn-cs"/>
      </a:defRPr>
    </a:lvl1pPr>
    <a:lvl2pPr marL="455613" algn="l" defTabSz="912813" rtl="0" eaLnBrk="0" fontAlgn="base" hangingPunct="0">
      <a:spcBef>
        <a:spcPct val="30000"/>
      </a:spcBef>
      <a:spcAft>
        <a:spcPct val="0"/>
      </a:spcAft>
      <a:defRPr sz="1100" kern="1200">
        <a:solidFill>
          <a:schemeClr val="tx1"/>
        </a:solidFill>
        <a:latin typeface="+mn-lt"/>
        <a:ea typeface="+mn-ea"/>
        <a:cs typeface="+mn-cs"/>
      </a:defRPr>
    </a:lvl2pPr>
    <a:lvl3pPr marL="912813" algn="l" defTabSz="912813" rtl="0" eaLnBrk="0" fontAlgn="base" hangingPunct="0">
      <a:spcBef>
        <a:spcPct val="30000"/>
      </a:spcBef>
      <a:spcAft>
        <a:spcPct val="0"/>
      </a:spcAft>
      <a:defRPr sz="1100" kern="1200">
        <a:solidFill>
          <a:schemeClr val="tx1"/>
        </a:solidFill>
        <a:latin typeface="+mn-lt"/>
        <a:ea typeface="+mn-ea"/>
        <a:cs typeface="+mn-cs"/>
      </a:defRPr>
    </a:lvl3pPr>
    <a:lvl4pPr marL="1370013" algn="l" defTabSz="912813" rtl="0" eaLnBrk="0" fontAlgn="base" hangingPunct="0">
      <a:spcBef>
        <a:spcPct val="30000"/>
      </a:spcBef>
      <a:spcAft>
        <a:spcPct val="0"/>
      </a:spcAft>
      <a:defRPr sz="1100" kern="1200">
        <a:solidFill>
          <a:schemeClr val="tx1"/>
        </a:solidFill>
        <a:latin typeface="+mn-lt"/>
        <a:ea typeface="+mn-ea"/>
        <a:cs typeface="+mn-cs"/>
      </a:defRPr>
    </a:lvl4pPr>
    <a:lvl5pPr marL="1827213" algn="l" defTabSz="912813" rtl="0" eaLnBrk="0" fontAlgn="base" hangingPunct="0">
      <a:spcBef>
        <a:spcPct val="30000"/>
      </a:spcBef>
      <a:spcAft>
        <a:spcPct val="0"/>
      </a:spcAft>
      <a:defRPr sz="1100" kern="1200">
        <a:solidFill>
          <a:schemeClr val="tx1"/>
        </a:solidFill>
        <a:latin typeface="+mn-lt"/>
        <a:ea typeface="+mn-ea"/>
        <a:cs typeface="+mn-cs"/>
      </a:defRPr>
    </a:lvl5pPr>
    <a:lvl6pPr marL="2285099" algn="l" defTabSz="914040" rtl="0" eaLnBrk="1" latinLnBrk="0" hangingPunct="1">
      <a:defRPr sz="1100" kern="1200">
        <a:solidFill>
          <a:schemeClr val="tx1"/>
        </a:solidFill>
        <a:latin typeface="+mn-lt"/>
        <a:ea typeface="+mn-ea"/>
        <a:cs typeface="+mn-cs"/>
      </a:defRPr>
    </a:lvl6pPr>
    <a:lvl7pPr marL="2742117" algn="l" defTabSz="914040" rtl="0" eaLnBrk="1" latinLnBrk="0" hangingPunct="1">
      <a:defRPr sz="1100" kern="1200">
        <a:solidFill>
          <a:schemeClr val="tx1"/>
        </a:solidFill>
        <a:latin typeface="+mn-lt"/>
        <a:ea typeface="+mn-ea"/>
        <a:cs typeface="+mn-cs"/>
      </a:defRPr>
    </a:lvl7pPr>
    <a:lvl8pPr marL="3199136" algn="l" defTabSz="914040" rtl="0" eaLnBrk="1" latinLnBrk="0" hangingPunct="1">
      <a:defRPr sz="1100" kern="1200">
        <a:solidFill>
          <a:schemeClr val="tx1"/>
        </a:solidFill>
        <a:latin typeface="+mn-lt"/>
        <a:ea typeface="+mn-ea"/>
        <a:cs typeface="+mn-cs"/>
      </a:defRPr>
    </a:lvl8pPr>
    <a:lvl9pPr marL="3656157" algn="l" defTabSz="91404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5400">
                <a:solidFill>
                  <a:schemeClr val="tx1"/>
                </a:solidFill>
                <a:latin typeface="Arial" panose="020B0604020202020204" pitchFamily="34" charset="0"/>
                <a:ea typeface="宋体" panose="02010600030101010101" pitchFamily="2" charset="-122"/>
              </a:defRPr>
            </a:lvl1pPr>
            <a:lvl2pPr marL="742950" indent="-285750">
              <a:defRPr sz="5400">
                <a:solidFill>
                  <a:schemeClr val="tx1"/>
                </a:solidFill>
                <a:latin typeface="Arial" panose="020B0604020202020204" pitchFamily="34" charset="0"/>
                <a:ea typeface="宋体" panose="02010600030101010101" pitchFamily="2" charset="-122"/>
              </a:defRPr>
            </a:lvl2pPr>
            <a:lvl3pPr marL="1143000" indent="-228600">
              <a:defRPr sz="5400">
                <a:solidFill>
                  <a:schemeClr val="tx1"/>
                </a:solidFill>
                <a:latin typeface="Arial" panose="020B0604020202020204" pitchFamily="34" charset="0"/>
                <a:ea typeface="宋体" panose="02010600030101010101" pitchFamily="2" charset="-122"/>
              </a:defRPr>
            </a:lvl3pPr>
            <a:lvl4pPr marL="1600200" indent="-228600">
              <a:defRPr sz="5400">
                <a:solidFill>
                  <a:schemeClr val="tx1"/>
                </a:solidFill>
                <a:latin typeface="Arial" panose="020B0604020202020204" pitchFamily="34" charset="0"/>
                <a:ea typeface="宋体" panose="02010600030101010101" pitchFamily="2" charset="-122"/>
              </a:defRPr>
            </a:lvl4pPr>
            <a:lvl5pPr marL="2057400" indent="-228600">
              <a:defRPr sz="5400">
                <a:solidFill>
                  <a:schemeClr val="tx1"/>
                </a:solidFill>
                <a:latin typeface="Arial" panose="020B0604020202020204" pitchFamily="34" charset="0"/>
                <a:ea typeface="宋体" panose="02010600030101010101" pitchFamily="2" charset="-122"/>
              </a:defRPr>
            </a:lvl5pPr>
            <a:lvl6pPr marL="25146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6pPr>
            <a:lvl7pPr marL="29718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7pPr>
            <a:lvl8pPr marL="34290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8pPr>
            <a:lvl9pPr marL="38862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9pPr>
          </a:lstStyle>
          <a:p>
            <a:fld id="{31C0AA03-C393-4A4E-BFD1-4ECF44F9B856}" type="slidenum">
              <a:rPr lang="zh-CN" altLang="en-US" sz="1200" smtClean="0">
                <a:latin typeface="Calibri" panose="020F0502020204030204" pitchFamily="34" charset="0"/>
              </a:rPr>
              <a:pPr/>
              <a:t>2</a:t>
            </a:fld>
            <a:endParaRPr lang="en-US" altLang="zh-CN" sz="1200" smtClean="0">
              <a:latin typeface="Calibri" panose="020F0502020204030204" pitchFamily="34" charset="0"/>
            </a:endParaRPr>
          </a:p>
        </p:txBody>
      </p:sp>
    </p:spTree>
    <p:extLst>
      <p:ext uri="{BB962C8B-B14F-4D97-AF65-F5344CB8AC3E}">
        <p14:creationId xmlns:p14="http://schemas.microsoft.com/office/powerpoint/2010/main" val="2757722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defTabSz="2057206">
              <a:defRPr/>
            </a:lvl1pPr>
          </a:lstStyle>
          <a:p>
            <a:pPr>
              <a:defRPr/>
            </a:pPr>
            <a:fld id="{857CC8EB-A89B-4A04-9C77-9EC4ED64692A}" type="datetimeFigureOut">
              <a:rPr lang="zh-CN" altLang="en-US"/>
              <a:pPr>
                <a:defRPr/>
              </a:pPr>
              <a:t>2014/11/3</a:t>
            </a:fld>
            <a:endParaRPr lang="zh-CN" altLang="en-US"/>
          </a:p>
        </p:txBody>
      </p:sp>
      <p:sp>
        <p:nvSpPr>
          <p:cNvPr id="3" name="页脚占位符 2"/>
          <p:cNvSpPr>
            <a:spLocks noGrp="1"/>
          </p:cNvSpPr>
          <p:nvPr>
            <p:ph type="ftr" sz="quarter" idx="11"/>
          </p:nvPr>
        </p:nvSpPr>
        <p:spPr/>
        <p:txBody>
          <a:bodyPr/>
          <a:lstStyle>
            <a:lvl1pPr defTabSz="2057206">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089586A4-195B-47F0-9ACE-E1EA4A58DE69}" type="slidenum">
              <a:rPr lang="zh-CN" altLang="en-US"/>
              <a:pPr>
                <a:defRPr/>
              </a:pPr>
              <a:t>‹#›</a:t>
            </a:fld>
            <a:endParaRPr lang="zh-CN" altLang="en-US"/>
          </a:p>
        </p:txBody>
      </p:sp>
    </p:spTree>
    <p:extLst>
      <p:ext uri="{BB962C8B-B14F-4D97-AF65-F5344CB8AC3E}">
        <p14:creationId xmlns:p14="http://schemas.microsoft.com/office/powerpoint/2010/main" val="231099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空白">
    <p:bg>
      <p:bgPr>
        <a:solidFill>
          <a:schemeClr val="tx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defTabSz="2057206">
              <a:defRPr/>
            </a:lvl1pPr>
          </a:lstStyle>
          <a:p>
            <a:pPr>
              <a:defRPr/>
            </a:pPr>
            <a:fld id="{1F5B6A11-CA82-47EA-A13B-A8B4091FFBBD}" type="datetimeFigureOut">
              <a:rPr lang="zh-CN" altLang="en-US"/>
              <a:pPr>
                <a:defRPr/>
              </a:pPr>
              <a:t>2014/11/3</a:t>
            </a:fld>
            <a:endParaRPr lang="zh-CN" altLang="en-US"/>
          </a:p>
        </p:txBody>
      </p:sp>
      <p:sp>
        <p:nvSpPr>
          <p:cNvPr id="3" name="页脚占位符 2"/>
          <p:cNvSpPr>
            <a:spLocks noGrp="1"/>
          </p:cNvSpPr>
          <p:nvPr>
            <p:ph type="ftr" sz="quarter" idx="11"/>
          </p:nvPr>
        </p:nvSpPr>
        <p:spPr/>
        <p:txBody>
          <a:bodyPr/>
          <a:lstStyle>
            <a:lvl1pPr defTabSz="2057206">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D5E8B020-36D4-4232-B6F0-CBB85860605E}" type="slidenum">
              <a:rPr lang="zh-CN" altLang="en-US"/>
              <a:pPr>
                <a:defRPr/>
              </a:pPr>
              <a:t>‹#›</a:t>
            </a:fld>
            <a:endParaRPr lang="zh-CN" altLang="en-US"/>
          </a:p>
        </p:txBody>
      </p:sp>
    </p:spTree>
    <p:extLst>
      <p:ext uri="{BB962C8B-B14F-4D97-AF65-F5344CB8AC3E}">
        <p14:creationId xmlns:p14="http://schemas.microsoft.com/office/powerpoint/2010/main" val="38104324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组合 6"/>
          <p:cNvGrpSpPr>
            <a:grpSpLocks/>
          </p:cNvGrpSpPr>
          <p:nvPr userDrawn="1"/>
        </p:nvGrpSpPr>
        <p:grpSpPr bwMode="auto">
          <a:xfrm>
            <a:off x="0" y="-7938"/>
            <a:ext cx="20580350" cy="15430501"/>
            <a:chOff x="-1" y="4909319"/>
            <a:chExt cx="27435176" cy="15429924"/>
          </a:xfrm>
        </p:grpSpPr>
        <p:sp>
          <p:nvSpPr>
            <p:cNvPr id="8" name="矩形 7"/>
            <p:cNvSpPr/>
            <p:nvPr/>
          </p:nvSpPr>
          <p:spPr>
            <a:xfrm>
              <a:off x="-1" y="4909319"/>
              <a:ext cx="27435176" cy="15429924"/>
            </a:xfrm>
            <a:prstGeom prst="rect">
              <a:avLst/>
            </a:prstGeom>
            <a:gradFill flip="none" rotWithShape="1">
              <a:gsLst>
                <a:gs pos="0">
                  <a:srgbClr val="EAEBEE"/>
                </a:gs>
                <a:gs pos="100000">
                  <a:srgbClr val="969DAC"/>
                </a:gs>
              </a:gsLst>
              <a:path path="circle">
                <a:fillToRect l="50000" t="50000" r="50000" b="50000"/>
              </a:path>
              <a:tileRect/>
            </a:gradFill>
          </p:spPr>
          <p:txBody>
            <a:bodyPr anchor="ctr"/>
            <a:lstStyle/>
            <a:p>
              <a:pPr algn="ctr" defTabSz="2057612" eaLnBrk="1" fontAlgn="auto" hangingPunct="1">
                <a:spcBef>
                  <a:spcPts val="0"/>
                </a:spcBef>
                <a:spcAft>
                  <a:spcPts val="0"/>
                </a:spcAft>
                <a:defRPr/>
              </a:pPr>
              <a:endParaRPr lang="zh-CN" altLang="en-US" sz="1200" dirty="0">
                <a:solidFill>
                  <a:prstClr val="black"/>
                </a:solidFill>
                <a:latin typeface="+mn-lt"/>
                <a:ea typeface="+mn-ea"/>
                <a:cs typeface="Arial" pitchFamily="34" charset="0"/>
              </a:endParaRPr>
            </a:p>
          </p:txBody>
        </p:sp>
        <p:sp>
          <p:nvSpPr>
            <p:cNvPr id="9" name="矩形 8"/>
            <p:cNvSpPr/>
            <p:nvPr/>
          </p:nvSpPr>
          <p:spPr>
            <a:xfrm>
              <a:off x="12697" y="4923606"/>
              <a:ext cx="27422478" cy="14407611"/>
            </a:xfrm>
            <a:prstGeom prst="rect">
              <a:avLst/>
            </a:prstGeom>
            <a:gradFill>
              <a:gsLst>
                <a:gs pos="0">
                  <a:schemeClr val="bg1">
                    <a:alpha val="9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57612" eaLnBrk="1" fontAlgn="auto" hangingPunct="1">
                <a:spcBef>
                  <a:spcPts val="0"/>
                </a:spcBef>
                <a:spcAft>
                  <a:spcPts val="0"/>
                </a:spcAft>
                <a:defRPr/>
              </a:pPr>
              <a:endParaRPr lang="zh-CN" altLang="en-US" sz="4051">
                <a:solidFill>
                  <a:prstClr val="white"/>
                </a:solidFill>
              </a:endParaRPr>
            </a:p>
          </p:txBody>
        </p:sp>
      </p:grpSp>
      <p:sp>
        <p:nvSpPr>
          <p:cNvPr id="1027" name="标题占位符 1"/>
          <p:cNvSpPr>
            <a:spLocks noGrp="1"/>
          </p:cNvSpPr>
          <p:nvPr>
            <p:ph type="title"/>
          </p:nvPr>
        </p:nvSpPr>
        <p:spPr bwMode="auto">
          <a:xfrm>
            <a:off x="1028700" y="617538"/>
            <a:ext cx="18522950"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11" tIns="137157" rIns="274311" bIns="137157"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1028700" y="3602038"/>
            <a:ext cx="18522950" cy="1018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74311" tIns="137157" rIns="274311" bIns="137157"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1028700" y="14306550"/>
            <a:ext cx="4802188" cy="820738"/>
          </a:xfrm>
          <a:prstGeom prst="rect">
            <a:avLst/>
          </a:prstGeom>
        </p:spPr>
        <p:txBody>
          <a:bodyPr vert="horz" lIns="274311" tIns="137157" rIns="274311" bIns="137157" rtlCol="0" anchor="ctr"/>
          <a:lstStyle>
            <a:lvl1pPr algn="l" defTabSz="2057612" eaLnBrk="1" fontAlgn="auto" hangingPunct="1">
              <a:spcBef>
                <a:spcPts val="0"/>
              </a:spcBef>
              <a:spcAft>
                <a:spcPts val="0"/>
              </a:spcAft>
              <a:defRPr sz="2625">
                <a:solidFill>
                  <a:prstClr val="black">
                    <a:tint val="75000"/>
                  </a:prstClr>
                </a:solidFill>
                <a:latin typeface="+mn-lt"/>
                <a:ea typeface="+mn-ea"/>
              </a:defRPr>
            </a:lvl1pPr>
          </a:lstStyle>
          <a:p>
            <a:pPr>
              <a:defRPr/>
            </a:pPr>
            <a:fld id="{557FDF9D-56C2-4013-A7D5-FB856007085C}" type="datetimeFigureOut">
              <a:rPr lang="zh-CN" altLang="en-US"/>
              <a:pPr>
                <a:defRPr/>
              </a:pPr>
              <a:t>2014/11/3</a:t>
            </a:fld>
            <a:endParaRPr lang="zh-CN" altLang="en-US"/>
          </a:p>
        </p:txBody>
      </p:sp>
      <p:sp>
        <p:nvSpPr>
          <p:cNvPr id="5" name="页脚占位符 4"/>
          <p:cNvSpPr>
            <a:spLocks noGrp="1"/>
          </p:cNvSpPr>
          <p:nvPr>
            <p:ph type="ftr" sz="quarter" idx="3"/>
          </p:nvPr>
        </p:nvSpPr>
        <p:spPr>
          <a:xfrm>
            <a:off x="7032625" y="14306550"/>
            <a:ext cx="6515100" cy="820738"/>
          </a:xfrm>
          <a:prstGeom prst="rect">
            <a:avLst/>
          </a:prstGeom>
        </p:spPr>
        <p:txBody>
          <a:bodyPr vert="horz" lIns="274311" tIns="137157" rIns="274311" bIns="137157" rtlCol="0" anchor="ctr"/>
          <a:lstStyle>
            <a:lvl1pPr algn="ctr" defTabSz="2057612" eaLnBrk="1" fontAlgn="auto" hangingPunct="1">
              <a:spcBef>
                <a:spcPts val="0"/>
              </a:spcBef>
              <a:spcAft>
                <a:spcPts val="0"/>
              </a:spcAft>
              <a:defRPr sz="2625">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14749463" y="14306550"/>
            <a:ext cx="4802187" cy="820738"/>
          </a:xfrm>
          <a:prstGeom prst="rect">
            <a:avLst/>
          </a:prstGeom>
        </p:spPr>
        <p:txBody>
          <a:bodyPr vert="horz" wrap="square" lIns="274311" tIns="137157" rIns="274311" bIns="137157" numCol="1" anchor="ctr" anchorCtr="0" compatLnSpc="1">
            <a:prstTxWarp prst="textNoShape">
              <a:avLst/>
            </a:prstTxWarp>
          </a:bodyPr>
          <a:lstStyle>
            <a:lvl1pPr algn="r" eaLnBrk="1" hangingPunct="1">
              <a:defRPr sz="2625">
                <a:solidFill>
                  <a:srgbClr val="898989"/>
                </a:solidFill>
                <a:ea typeface="微软雅黑" panose="020B0503020204020204" pitchFamily="34" charset="-122"/>
              </a:defRPr>
            </a:lvl1pPr>
          </a:lstStyle>
          <a:p>
            <a:pPr>
              <a:defRPr/>
            </a:pPr>
            <a:fld id="{FA3BFE26-BD17-4133-BC4C-3AA865B4CA1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Lst>
  <p:timing>
    <p:tnLst>
      <p:par>
        <p:cTn id="1" dur="indefinite" restart="never" nodeType="tmRoot"/>
      </p:par>
    </p:tnLst>
  </p:timing>
  <p:txStyles>
    <p:titleStyle>
      <a:lvl1pPr algn="ctr" defTabSz="2055813" rtl="0" eaLnBrk="0" fontAlgn="base" hangingPunct="0">
        <a:spcBef>
          <a:spcPct val="0"/>
        </a:spcBef>
        <a:spcAft>
          <a:spcPct val="0"/>
        </a:spcAft>
        <a:defRPr sz="9800" kern="1200">
          <a:solidFill>
            <a:schemeClr val="tx1"/>
          </a:solidFill>
          <a:latin typeface="+mj-lt"/>
          <a:ea typeface="+mj-ea"/>
          <a:cs typeface="+mj-cs"/>
        </a:defRPr>
      </a:lvl1pPr>
      <a:lvl2pPr algn="ctr" defTabSz="2055813" rtl="0" eaLnBrk="0" fontAlgn="base" hangingPunct="0">
        <a:spcBef>
          <a:spcPct val="0"/>
        </a:spcBef>
        <a:spcAft>
          <a:spcPct val="0"/>
        </a:spcAft>
        <a:defRPr sz="9800">
          <a:solidFill>
            <a:schemeClr val="tx1"/>
          </a:solidFill>
          <a:latin typeface="Arial" panose="020B0604020202020204" pitchFamily="34" charset="0"/>
          <a:ea typeface="微软雅黑" panose="020B0503020204020204" pitchFamily="34" charset="-122"/>
        </a:defRPr>
      </a:lvl2pPr>
      <a:lvl3pPr algn="ctr" defTabSz="2055813" rtl="0" eaLnBrk="0" fontAlgn="base" hangingPunct="0">
        <a:spcBef>
          <a:spcPct val="0"/>
        </a:spcBef>
        <a:spcAft>
          <a:spcPct val="0"/>
        </a:spcAft>
        <a:defRPr sz="9800">
          <a:solidFill>
            <a:schemeClr val="tx1"/>
          </a:solidFill>
          <a:latin typeface="Arial" panose="020B0604020202020204" pitchFamily="34" charset="0"/>
          <a:ea typeface="微软雅黑" panose="020B0503020204020204" pitchFamily="34" charset="-122"/>
        </a:defRPr>
      </a:lvl3pPr>
      <a:lvl4pPr algn="ctr" defTabSz="2055813" rtl="0" eaLnBrk="0" fontAlgn="base" hangingPunct="0">
        <a:spcBef>
          <a:spcPct val="0"/>
        </a:spcBef>
        <a:spcAft>
          <a:spcPct val="0"/>
        </a:spcAft>
        <a:defRPr sz="9800">
          <a:solidFill>
            <a:schemeClr val="tx1"/>
          </a:solidFill>
          <a:latin typeface="Arial" panose="020B0604020202020204" pitchFamily="34" charset="0"/>
          <a:ea typeface="微软雅黑" panose="020B0503020204020204" pitchFamily="34" charset="-122"/>
        </a:defRPr>
      </a:lvl4pPr>
      <a:lvl5pPr algn="ctr" defTabSz="2055813" rtl="0" eaLnBrk="0" fontAlgn="base" hangingPunct="0">
        <a:spcBef>
          <a:spcPct val="0"/>
        </a:spcBef>
        <a:spcAft>
          <a:spcPct val="0"/>
        </a:spcAft>
        <a:defRPr sz="9800">
          <a:solidFill>
            <a:schemeClr val="tx1"/>
          </a:solidFill>
          <a:latin typeface="Arial" panose="020B0604020202020204" pitchFamily="34" charset="0"/>
          <a:ea typeface="微软雅黑" panose="020B0503020204020204" pitchFamily="34" charset="-122"/>
        </a:defRPr>
      </a:lvl5pPr>
      <a:lvl6pPr marL="342946" algn="ctr" defTabSz="2056484" rtl="0" fontAlgn="base">
        <a:spcBef>
          <a:spcPct val="0"/>
        </a:spcBef>
        <a:spcAft>
          <a:spcPct val="0"/>
        </a:spcAft>
        <a:defRPr sz="9826">
          <a:solidFill>
            <a:schemeClr val="tx1"/>
          </a:solidFill>
          <a:latin typeface="Arial" panose="020B0604020202020204" pitchFamily="34" charset="0"/>
          <a:ea typeface="微软雅黑" panose="020B0503020204020204" pitchFamily="34" charset="-122"/>
        </a:defRPr>
      </a:lvl6pPr>
      <a:lvl7pPr marL="685891" algn="ctr" defTabSz="2056484" rtl="0" fontAlgn="base">
        <a:spcBef>
          <a:spcPct val="0"/>
        </a:spcBef>
        <a:spcAft>
          <a:spcPct val="0"/>
        </a:spcAft>
        <a:defRPr sz="9826">
          <a:solidFill>
            <a:schemeClr val="tx1"/>
          </a:solidFill>
          <a:latin typeface="Arial" panose="020B0604020202020204" pitchFamily="34" charset="0"/>
          <a:ea typeface="微软雅黑" panose="020B0503020204020204" pitchFamily="34" charset="-122"/>
        </a:defRPr>
      </a:lvl7pPr>
      <a:lvl8pPr marL="1028837" algn="ctr" defTabSz="2056484" rtl="0" fontAlgn="base">
        <a:spcBef>
          <a:spcPct val="0"/>
        </a:spcBef>
        <a:spcAft>
          <a:spcPct val="0"/>
        </a:spcAft>
        <a:defRPr sz="9826">
          <a:solidFill>
            <a:schemeClr val="tx1"/>
          </a:solidFill>
          <a:latin typeface="Arial" panose="020B0604020202020204" pitchFamily="34" charset="0"/>
          <a:ea typeface="微软雅黑" panose="020B0503020204020204" pitchFamily="34" charset="-122"/>
        </a:defRPr>
      </a:lvl8pPr>
      <a:lvl9pPr marL="1371783" algn="ctr" defTabSz="2056484" rtl="0" fontAlgn="base">
        <a:spcBef>
          <a:spcPct val="0"/>
        </a:spcBef>
        <a:spcAft>
          <a:spcPct val="0"/>
        </a:spcAft>
        <a:defRPr sz="9826">
          <a:solidFill>
            <a:schemeClr val="tx1"/>
          </a:solidFill>
          <a:latin typeface="Arial" panose="020B0604020202020204" pitchFamily="34" charset="0"/>
          <a:ea typeface="微软雅黑" panose="020B0503020204020204" pitchFamily="34" charset="-122"/>
        </a:defRPr>
      </a:lvl9pPr>
    </p:titleStyle>
    <p:bodyStyle>
      <a:lvl1pPr marL="769938" indent="-769938" algn="l" defTabSz="2055813" rtl="0" eaLnBrk="0" fontAlgn="base" hangingPunct="0">
        <a:spcBef>
          <a:spcPct val="20000"/>
        </a:spcBef>
        <a:spcAft>
          <a:spcPct val="0"/>
        </a:spcAft>
        <a:buFont typeface="Arial" panose="020B0604020202020204" pitchFamily="34" charset="0"/>
        <a:buChar char="•"/>
        <a:defRPr sz="7200" kern="1200">
          <a:solidFill>
            <a:schemeClr val="tx1"/>
          </a:solidFill>
          <a:latin typeface="+mn-lt"/>
          <a:ea typeface="+mn-ea"/>
          <a:cs typeface="+mn-cs"/>
        </a:defRPr>
      </a:lvl1pPr>
      <a:lvl2pPr marL="1670050" indent="-641350" algn="l" defTabSz="2055813" rtl="0" eaLnBrk="0" fontAlgn="base" hangingPunct="0">
        <a:spcBef>
          <a:spcPct val="20000"/>
        </a:spcBef>
        <a:spcAft>
          <a:spcPct val="0"/>
        </a:spcAft>
        <a:buFont typeface="Arial" panose="020B0604020202020204" pitchFamily="34" charset="0"/>
        <a:buChar char="–"/>
        <a:defRPr sz="6200" kern="1200">
          <a:solidFill>
            <a:schemeClr val="tx1"/>
          </a:solidFill>
          <a:latin typeface="+mn-lt"/>
          <a:ea typeface="+mn-ea"/>
          <a:cs typeface="+mn-cs"/>
        </a:defRPr>
      </a:lvl2pPr>
      <a:lvl3pPr marL="2570163" indent="-512763" algn="l" defTabSz="2055813"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3pPr>
      <a:lvl4pPr marL="3598863" indent="-512763" algn="l" defTabSz="2055813" rtl="0" eaLnBrk="0" fontAlgn="base" hangingPunct="0">
        <a:spcBef>
          <a:spcPct val="20000"/>
        </a:spcBef>
        <a:spcAft>
          <a:spcPct val="0"/>
        </a:spcAft>
        <a:buFont typeface="Arial" panose="020B0604020202020204" pitchFamily="34" charset="0"/>
        <a:buChar char="–"/>
        <a:defRPr sz="4400" kern="1200">
          <a:solidFill>
            <a:schemeClr val="tx1"/>
          </a:solidFill>
          <a:latin typeface="+mn-lt"/>
          <a:ea typeface="+mn-ea"/>
          <a:cs typeface="+mn-cs"/>
        </a:defRPr>
      </a:lvl4pPr>
      <a:lvl5pPr marL="4627563" indent="-512763" algn="l" defTabSz="2055813" rtl="0" eaLnBrk="0" fontAlgn="base" hangingPunct="0">
        <a:spcBef>
          <a:spcPct val="20000"/>
        </a:spcBef>
        <a:spcAft>
          <a:spcPct val="0"/>
        </a:spcAft>
        <a:buFont typeface="Arial" panose="020B0604020202020204" pitchFamily="34" charset="0"/>
        <a:buChar char="»"/>
        <a:defRPr sz="4400" kern="1200">
          <a:solidFill>
            <a:schemeClr val="tx1"/>
          </a:solidFill>
          <a:latin typeface="+mn-lt"/>
          <a:ea typeface="+mn-ea"/>
          <a:cs typeface="+mn-cs"/>
        </a:defRPr>
      </a:lvl5pPr>
      <a:lvl6pPr marL="5658430" indent="-514402" algn="l" defTabSz="2057612" rtl="0" eaLnBrk="1" latinLnBrk="0" hangingPunct="1">
        <a:spcBef>
          <a:spcPct val="20000"/>
        </a:spcBef>
        <a:buFont typeface="Arial" pitchFamily="34" charset="0"/>
        <a:buChar char="•"/>
        <a:defRPr sz="4426" kern="1200">
          <a:solidFill>
            <a:schemeClr val="tx1"/>
          </a:solidFill>
          <a:latin typeface="+mn-lt"/>
          <a:ea typeface="+mn-ea"/>
          <a:cs typeface="+mn-cs"/>
        </a:defRPr>
      </a:lvl6pPr>
      <a:lvl7pPr marL="6687238" indent="-514402" algn="l" defTabSz="2057612" rtl="0" eaLnBrk="1" latinLnBrk="0" hangingPunct="1">
        <a:spcBef>
          <a:spcPct val="20000"/>
        </a:spcBef>
        <a:buFont typeface="Arial" pitchFamily="34" charset="0"/>
        <a:buChar char="•"/>
        <a:defRPr sz="4426" kern="1200">
          <a:solidFill>
            <a:schemeClr val="tx1"/>
          </a:solidFill>
          <a:latin typeface="+mn-lt"/>
          <a:ea typeface="+mn-ea"/>
          <a:cs typeface="+mn-cs"/>
        </a:defRPr>
      </a:lvl7pPr>
      <a:lvl8pPr marL="7716042" indent="-514402" algn="l" defTabSz="2057612" rtl="0" eaLnBrk="1" latinLnBrk="0" hangingPunct="1">
        <a:spcBef>
          <a:spcPct val="20000"/>
        </a:spcBef>
        <a:buFont typeface="Arial" pitchFamily="34" charset="0"/>
        <a:buChar char="•"/>
        <a:defRPr sz="4426" kern="1200">
          <a:solidFill>
            <a:schemeClr val="tx1"/>
          </a:solidFill>
          <a:latin typeface="+mn-lt"/>
          <a:ea typeface="+mn-ea"/>
          <a:cs typeface="+mn-cs"/>
        </a:defRPr>
      </a:lvl8pPr>
      <a:lvl9pPr marL="8744849" indent="-514402" algn="l" defTabSz="2057612" rtl="0" eaLnBrk="1" latinLnBrk="0" hangingPunct="1">
        <a:spcBef>
          <a:spcPct val="20000"/>
        </a:spcBef>
        <a:buFont typeface="Arial" pitchFamily="34" charset="0"/>
        <a:buChar char="•"/>
        <a:defRPr sz="4426" kern="1200">
          <a:solidFill>
            <a:schemeClr val="tx1"/>
          </a:solidFill>
          <a:latin typeface="+mn-lt"/>
          <a:ea typeface="+mn-ea"/>
          <a:cs typeface="+mn-cs"/>
        </a:defRPr>
      </a:lvl9pPr>
    </p:bodyStyle>
    <p:otherStyle>
      <a:defPPr>
        <a:defRPr lang="zh-CN"/>
      </a:defPPr>
      <a:lvl1pPr marL="0" algn="l" defTabSz="2057612" rtl="0" eaLnBrk="1" latinLnBrk="0" hangingPunct="1">
        <a:defRPr sz="4051" kern="1200">
          <a:solidFill>
            <a:schemeClr val="tx1"/>
          </a:solidFill>
          <a:latin typeface="+mn-lt"/>
          <a:ea typeface="+mn-ea"/>
          <a:cs typeface="+mn-cs"/>
        </a:defRPr>
      </a:lvl1pPr>
      <a:lvl2pPr marL="1028807" algn="l" defTabSz="2057612" rtl="0" eaLnBrk="1" latinLnBrk="0" hangingPunct="1">
        <a:defRPr sz="4051" kern="1200">
          <a:solidFill>
            <a:schemeClr val="tx1"/>
          </a:solidFill>
          <a:latin typeface="+mn-lt"/>
          <a:ea typeface="+mn-ea"/>
          <a:cs typeface="+mn-cs"/>
        </a:defRPr>
      </a:lvl2pPr>
      <a:lvl3pPr marL="2057612" algn="l" defTabSz="2057612" rtl="0" eaLnBrk="1" latinLnBrk="0" hangingPunct="1">
        <a:defRPr sz="4051" kern="1200">
          <a:solidFill>
            <a:schemeClr val="tx1"/>
          </a:solidFill>
          <a:latin typeface="+mn-lt"/>
          <a:ea typeface="+mn-ea"/>
          <a:cs typeface="+mn-cs"/>
        </a:defRPr>
      </a:lvl3pPr>
      <a:lvl4pPr marL="3086416" algn="l" defTabSz="2057612" rtl="0" eaLnBrk="1" latinLnBrk="0" hangingPunct="1">
        <a:defRPr sz="4051" kern="1200">
          <a:solidFill>
            <a:schemeClr val="tx1"/>
          </a:solidFill>
          <a:latin typeface="+mn-lt"/>
          <a:ea typeface="+mn-ea"/>
          <a:cs typeface="+mn-cs"/>
        </a:defRPr>
      </a:lvl4pPr>
      <a:lvl5pPr marL="4115223" algn="l" defTabSz="2057612" rtl="0" eaLnBrk="1" latinLnBrk="0" hangingPunct="1">
        <a:defRPr sz="4051" kern="1200">
          <a:solidFill>
            <a:schemeClr val="tx1"/>
          </a:solidFill>
          <a:latin typeface="+mn-lt"/>
          <a:ea typeface="+mn-ea"/>
          <a:cs typeface="+mn-cs"/>
        </a:defRPr>
      </a:lvl5pPr>
      <a:lvl6pPr marL="5144028" algn="l" defTabSz="2057612" rtl="0" eaLnBrk="1" latinLnBrk="0" hangingPunct="1">
        <a:defRPr sz="4051" kern="1200">
          <a:solidFill>
            <a:schemeClr val="tx1"/>
          </a:solidFill>
          <a:latin typeface="+mn-lt"/>
          <a:ea typeface="+mn-ea"/>
          <a:cs typeface="+mn-cs"/>
        </a:defRPr>
      </a:lvl6pPr>
      <a:lvl7pPr marL="6172835" algn="l" defTabSz="2057612" rtl="0" eaLnBrk="1" latinLnBrk="0" hangingPunct="1">
        <a:defRPr sz="4051" kern="1200">
          <a:solidFill>
            <a:schemeClr val="tx1"/>
          </a:solidFill>
          <a:latin typeface="+mn-lt"/>
          <a:ea typeface="+mn-ea"/>
          <a:cs typeface="+mn-cs"/>
        </a:defRPr>
      </a:lvl7pPr>
      <a:lvl8pPr marL="7201640" algn="l" defTabSz="2057612" rtl="0" eaLnBrk="1" latinLnBrk="0" hangingPunct="1">
        <a:defRPr sz="4051" kern="1200">
          <a:solidFill>
            <a:schemeClr val="tx1"/>
          </a:solidFill>
          <a:latin typeface="+mn-lt"/>
          <a:ea typeface="+mn-ea"/>
          <a:cs typeface="+mn-cs"/>
        </a:defRPr>
      </a:lvl8pPr>
      <a:lvl9pPr marL="8230447" algn="l" defTabSz="2057612" rtl="0" eaLnBrk="1" latinLnBrk="0" hangingPunct="1">
        <a:defRPr sz="40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6&#12289;&#26500;&#20214;&#22270;/&#26500;&#20214;&#22270;.jpg"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7&#12289;&#37096;&#32626;&#22270;/&#37096;&#32626;&#22270;.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2&#12289;&#31867;&#22270;/&#31995;&#32479;&#31867;&#22270;.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1&#12289;&#29992;&#20363;&#22270;/&#31995;&#32479;&#24037;&#31243;&#24072;&#29992;&#20363;&#22270;.jpg" TargetMode="External"/><Relationship Id="rId2" Type="http://schemas.openxmlformats.org/officeDocument/2006/relationships/hyperlink" Target="1&#12289;&#29992;&#20363;&#22270;/&#20056;&#23458;&#29992;&#20363;&#22270;.jpg"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1&#12289;&#29992;&#20363;&#22270;/&#20013;&#22830;&#25511;&#21046;&#22120;&#29992;&#20363;&#22270;.jp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3&#12289;&#39034;&#24207;&#22270;/&#23433;&#20840;&#20390;&#27979;&#39034;&#24207;&#22270;.jpg" TargetMode="External"/><Relationship Id="rId7" Type="http://schemas.openxmlformats.org/officeDocument/2006/relationships/hyperlink" Target="3&#12289;&#39034;&#24207;&#22270;/&#20462;&#25913;&#34892;&#31243;&#39034;&#24207;&#22270;.jpg" TargetMode="External"/><Relationship Id="rId2" Type="http://schemas.openxmlformats.org/officeDocument/2006/relationships/hyperlink" Target="3&#12289;&#39034;&#24207;&#22270;/GPS&#23548;&#33322;&#39034;&#24207;&#22270;.jpg" TargetMode="External"/><Relationship Id="rId1" Type="http://schemas.openxmlformats.org/officeDocument/2006/relationships/slideLayout" Target="../slideLayouts/slideLayout2.xml"/><Relationship Id="rId6" Type="http://schemas.openxmlformats.org/officeDocument/2006/relationships/hyperlink" Target="3&#12289;&#39034;&#24207;&#22270;/&#31995;&#32479;&#24037;&#31243;&#24072;&#28155;&#21152;&#29992;&#25143;&#39034;&#24207;&#22270;.jpg" TargetMode="External"/><Relationship Id="rId5" Type="http://schemas.openxmlformats.org/officeDocument/2006/relationships/hyperlink" Target="3&#12289;&#39034;&#24207;&#22270;/&#34892;&#31243;&#39034;&#24207;&#22270;.jpg" TargetMode="External"/><Relationship Id="rId4" Type="http://schemas.openxmlformats.org/officeDocument/2006/relationships/hyperlink" Target="3&#12289;&#39034;&#24207;&#22270;/&#27850;&#36710;&#39034;&#24207;&#22270;.jp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5&#12289;&#27963;&#21160;&#22270;/&#23433;&#20840;&#30417;&#23519;&#27963;&#21160;&#22270;.jpg" TargetMode="External"/><Relationship Id="rId7" Type="http://schemas.openxmlformats.org/officeDocument/2006/relationships/hyperlink" Target="5&#12289;&#27963;&#21160;&#22270;/&#20462;&#25913;&#34892;&#31243;&#27963;&#21160;&#22270;.jpg" TargetMode="External"/><Relationship Id="rId2" Type="http://schemas.openxmlformats.org/officeDocument/2006/relationships/hyperlink" Target="5&#12289;&#27963;&#21160;&#22270;/&#23548;&#33322;&#27963;&#21160;&#22270;.jpg" TargetMode="External"/><Relationship Id="rId1" Type="http://schemas.openxmlformats.org/officeDocument/2006/relationships/slideLayout" Target="../slideLayouts/slideLayout2.xml"/><Relationship Id="rId6" Type="http://schemas.openxmlformats.org/officeDocument/2006/relationships/hyperlink" Target="5&#12289;&#27963;&#21160;&#22270;/&#26032;&#24314;&#29992;&#25143;&#27963;&#21160;&#22270;.jpg" TargetMode="External"/><Relationship Id="rId5" Type="http://schemas.openxmlformats.org/officeDocument/2006/relationships/hyperlink" Target="5&#12289;&#27963;&#21160;&#22270;/&#34892;&#31243;&#27963;&#21160;&#22270;.jpg" TargetMode="External"/><Relationship Id="rId4" Type="http://schemas.openxmlformats.org/officeDocument/2006/relationships/hyperlink" Target="5&#12289;&#27963;&#21160;&#22270;/&#27850;&#36710;&#27963;&#21160;&#22270;.jp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4&#12289;&#29366;&#24577;&#22270;/&#21160;&#21147;&#31995;&#32479;&#29366;&#24577;&#22270;.jpg" TargetMode="External"/><Relationship Id="rId2" Type="http://schemas.openxmlformats.org/officeDocument/2006/relationships/hyperlink" Target="4&#12289;&#29366;&#24577;&#22270;/&#23433;&#20840;&#31995;&#32479;&#29366;&#24577;&#22270;.jpg" TargetMode="External"/><Relationship Id="rId1" Type="http://schemas.openxmlformats.org/officeDocument/2006/relationships/slideLayout" Target="../slideLayouts/slideLayout2.xml"/><Relationship Id="rId4" Type="http://schemas.openxmlformats.org/officeDocument/2006/relationships/hyperlink" Target="4&#12289;&#29366;&#24577;&#22270;/&#26234;&#33021;&#36710;&#29366;&#24577;&#22270;.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4025479" y="6058022"/>
            <a:ext cx="12457384" cy="3046988"/>
          </a:xfrm>
          <a:prstGeom prst="rect">
            <a:avLst/>
          </a:prstGeom>
          <a:gradFill>
            <a:gsLst>
              <a:gs pos="0">
                <a:schemeClr val="bg1">
                  <a:lumMod val="75000"/>
                  <a:alpha val="0"/>
                </a:schemeClr>
              </a:gs>
              <a:gs pos="69000">
                <a:schemeClr val="bg1">
                  <a:lumMod val="50000"/>
                  <a:alpha val="26000"/>
                </a:schemeClr>
              </a:gs>
            </a:gsLst>
            <a:lin ang="10800000" scaled="0"/>
          </a:gradFill>
          <a:ln>
            <a:noFill/>
          </a:ln>
          <a:extLst/>
        </p:spPr>
        <p:txBody>
          <a:bodyPr wrap="square">
            <a:spAutoFit/>
          </a:bodyPr>
          <a:lstStyle>
            <a:lvl1pPr>
              <a:defRPr sz="5400">
                <a:solidFill>
                  <a:schemeClr val="tx1"/>
                </a:solidFill>
                <a:latin typeface="Arial" panose="020B0604020202020204" pitchFamily="34" charset="0"/>
                <a:ea typeface="宋体" panose="02010600030101010101" pitchFamily="2" charset="-122"/>
              </a:defRPr>
            </a:lvl1pPr>
            <a:lvl2pPr marL="742950" indent="-285750">
              <a:defRPr sz="5400">
                <a:solidFill>
                  <a:schemeClr val="tx1"/>
                </a:solidFill>
                <a:latin typeface="Arial" panose="020B0604020202020204" pitchFamily="34" charset="0"/>
                <a:ea typeface="宋体" panose="02010600030101010101" pitchFamily="2" charset="-122"/>
              </a:defRPr>
            </a:lvl2pPr>
            <a:lvl3pPr marL="1143000" indent="-228600">
              <a:defRPr sz="5400">
                <a:solidFill>
                  <a:schemeClr val="tx1"/>
                </a:solidFill>
                <a:latin typeface="Arial" panose="020B0604020202020204" pitchFamily="34" charset="0"/>
                <a:ea typeface="宋体" panose="02010600030101010101" pitchFamily="2" charset="-122"/>
              </a:defRPr>
            </a:lvl3pPr>
            <a:lvl4pPr marL="1600200" indent="-228600">
              <a:defRPr sz="5400">
                <a:solidFill>
                  <a:schemeClr val="tx1"/>
                </a:solidFill>
                <a:latin typeface="Arial" panose="020B0604020202020204" pitchFamily="34" charset="0"/>
                <a:ea typeface="宋体" panose="02010600030101010101" pitchFamily="2" charset="-122"/>
              </a:defRPr>
            </a:lvl4pPr>
            <a:lvl5pPr marL="2057400" indent="-228600">
              <a:defRPr sz="5400">
                <a:solidFill>
                  <a:schemeClr val="tx1"/>
                </a:solidFill>
                <a:latin typeface="Arial" panose="020B0604020202020204" pitchFamily="34" charset="0"/>
                <a:ea typeface="宋体" panose="02010600030101010101" pitchFamily="2" charset="-122"/>
              </a:defRPr>
            </a:lvl5pPr>
            <a:lvl6pPr marL="25146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6pPr>
            <a:lvl7pPr marL="29718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7pPr>
            <a:lvl8pPr marL="34290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8pPr>
            <a:lvl9pPr marL="38862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9600" b="1" dirty="0" smtClean="0">
                <a:solidFill>
                  <a:schemeClr val="bg1"/>
                </a:solidFill>
                <a:latin typeface="Arial Black" panose="020B0A04020102020204" pitchFamily="34" charset="0"/>
                <a:ea typeface="微软雅黑" panose="020B0503020204020204" pitchFamily="34" charset="-122"/>
              </a:rPr>
              <a:t>ADCS</a:t>
            </a:r>
            <a:r>
              <a:rPr lang="zh-CN" altLang="en-US" sz="9600" b="1" dirty="0" smtClean="0">
                <a:solidFill>
                  <a:schemeClr val="bg1"/>
                </a:solidFill>
                <a:latin typeface="Arial Black" panose="020B0A04020102020204" pitchFamily="34" charset="0"/>
                <a:ea typeface="微软雅黑" panose="020B0503020204020204" pitchFamily="34" charset="-122"/>
              </a:rPr>
              <a:t>智能车</a:t>
            </a:r>
            <a:endParaRPr lang="en-US" altLang="zh-CN" sz="9600" b="1" dirty="0" smtClean="0">
              <a:solidFill>
                <a:schemeClr val="bg1"/>
              </a:solidFill>
              <a:latin typeface="Arial Black" panose="020B0A04020102020204" pitchFamily="34" charset="0"/>
              <a:ea typeface="微软雅黑" panose="020B0503020204020204" pitchFamily="34" charset="-122"/>
            </a:endParaRPr>
          </a:p>
          <a:p>
            <a:pPr algn="ctr" eaLnBrk="1" hangingPunct="1">
              <a:defRPr/>
            </a:pPr>
            <a:r>
              <a:rPr lang="zh-CN" altLang="en-US" sz="9600" b="1" dirty="0" smtClean="0">
                <a:solidFill>
                  <a:schemeClr val="bg1"/>
                </a:solidFill>
                <a:latin typeface="Arial Black" panose="020B0A04020102020204" pitchFamily="34" charset="0"/>
                <a:ea typeface="微软雅黑" panose="020B0503020204020204" pitchFamily="34" charset="-122"/>
              </a:rPr>
              <a:t>驾驶系统</a:t>
            </a:r>
            <a:endParaRPr lang="en-US" altLang="zh-CN" sz="9600" b="1" dirty="0" smtClean="0">
              <a:solidFill>
                <a:schemeClr val="bg1"/>
              </a:solidFill>
              <a:latin typeface="Arial Black" panose="020B0A04020102020204" pitchFamily="34" charset="0"/>
              <a:ea typeface="微软雅黑" panose="020B0503020204020204" pitchFamily="34" charset="-122"/>
            </a:endParaRPr>
          </a:p>
        </p:txBody>
      </p:sp>
      <p:sp>
        <p:nvSpPr>
          <p:cNvPr id="3" name="任意多边形 2"/>
          <p:cNvSpPr/>
          <p:nvPr/>
        </p:nvSpPr>
        <p:spPr>
          <a:xfrm>
            <a:off x="2657327" y="3844522"/>
            <a:ext cx="10181295" cy="5420782"/>
          </a:xfrm>
          <a:custGeom>
            <a:avLst/>
            <a:gdLst>
              <a:gd name="connsiteX0" fmla="*/ 4274288 w 4274288"/>
              <a:gd name="connsiteY0" fmla="*/ 0 h 1765005"/>
              <a:gd name="connsiteX1" fmla="*/ 0 w 4274288"/>
              <a:gd name="connsiteY1" fmla="*/ 0 h 1765005"/>
              <a:gd name="connsiteX2" fmla="*/ 0 w 4274288"/>
              <a:gd name="connsiteY2" fmla="*/ 1765005 h 1765005"/>
            </a:gdLst>
            <a:ahLst/>
            <a:cxnLst>
              <a:cxn ang="0">
                <a:pos x="connsiteX0" y="connsiteY0"/>
              </a:cxn>
              <a:cxn ang="0">
                <a:pos x="connsiteX1" y="connsiteY1"/>
              </a:cxn>
              <a:cxn ang="0">
                <a:pos x="connsiteX2" y="connsiteY2"/>
              </a:cxn>
            </a:cxnLst>
            <a:rect l="l" t="t" r="r" b="b"/>
            <a:pathLst>
              <a:path w="4274288" h="1765005">
                <a:moveTo>
                  <a:pt x="4274288" y="0"/>
                </a:moveTo>
                <a:lnTo>
                  <a:pt x="0" y="0"/>
                </a:lnTo>
                <a:lnTo>
                  <a:pt x="0" y="1765005"/>
                </a:lnTo>
              </a:path>
            </a:pathLst>
          </a:custGeom>
          <a:noFill/>
          <a:ln w="57150">
            <a:gradFill flip="none" rotWithShape="1">
              <a:gsLst>
                <a:gs pos="9000">
                  <a:srgbClr val="EEF2F9">
                    <a:alpha val="0"/>
                  </a:srgbClr>
                </a:gs>
                <a:gs pos="44000">
                  <a:srgbClr val="EEF2F9"/>
                </a:gs>
                <a:gs pos="74000">
                  <a:schemeClr val="bg1">
                    <a:alpha val="0"/>
                  </a:schemeClr>
                </a:gs>
              </a:gsLst>
              <a:lin ang="8100000" scaled="1"/>
              <a:tileRect/>
            </a:gradFill>
          </a:ln>
          <a:effectLst>
            <a:glow>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p>
        </p:txBody>
      </p:sp>
      <p:sp>
        <p:nvSpPr>
          <p:cNvPr id="4" name="任意多边形 3"/>
          <p:cNvSpPr/>
          <p:nvPr/>
        </p:nvSpPr>
        <p:spPr>
          <a:xfrm rot="10800000">
            <a:off x="9138047" y="4333255"/>
            <a:ext cx="9311723" cy="7056468"/>
          </a:xfrm>
          <a:custGeom>
            <a:avLst/>
            <a:gdLst>
              <a:gd name="connsiteX0" fmla="*/ 4274288 w 4274288"/>
              <a:gd name="connsiteY0" fmla="*/ 0 h 1765005"/>
              <a:gd name="connsiteX1" fmla="*/ 0 w 4274288"/>
              <a:gd name="connsiteY1" fmla="*/ 0 h 1765005"/>
              <a:gd name="connsiteX2" fmla="*/ 0 w 4274288"/>
              <a:gd name="connsiteY2" fmla="*/ 1765005 h 1765005"/>
            </a:gdLst>
            <a:ahLst/>
            <a:cxnLst>
              <a:cxn ang="0">
                <a:pos x="connsiteX0" y="connsiteY0"/>
              </a:cxn>
              <a:cxn ang="0">
                <a:pos x="connsiteX1" y="connsiteY1"/>
              </a:cxn>
              <a:cxn ang="0">
                <a:pos x="connsiteX2" y="connsiteY2"/>
              </a:cxn>
            </a:cxnLst>
            <a:rect l="l" t="t" r="r" b="b"/>
            <a:pathLst>
              <a:path w="4274288" h="1765005">
                <a:moveTo>
                  <a:pt x="4274288" y="0"/>
                </a:moveTo>
                <a:lnTo>
                  <a:pt x="0" y="0"/>
                </a:lnTo>
                <a:lnTo>
                  <a:pt x="0" y="1765005"/>
                </a:lnTo>
              </a:path>
            </a:pathLst>
          </a:custGeom>
          <a:noFill/>
          <a:ln w="57150">
            <a:gradFill flip="none" rotWithShape="1">
              <a:gsLst>
                <a:gs pos="9000">
                  <a:srgbClr val="EEF2F9">
                    <a:alpha val="0"/>
                  </a:srgbClr>
                </a:gs>
                <a:gs pos="44000">
                  <a:srgbClr val="EEF2F9"/>
                </a:gs>
                <a:gs pos="74000">
                  <a:schemeClr val="bg1">
                    <a:alpha val="0"/>
                  </a:schemeClr>
                </a:gs>
              </a:gsLst>
              <a:lin ang="8100000" scaled="1"/>
              <a:tileRect/>
            </a:gradFill>
          </a:ln>
          <a:effectLst>
            <a:glow>
              <a:schemeClr val="bg1">
                <a:alpha val="33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p>
        </p:txBody>
      </p:sp>
    </p:spTree>
    <p:extLst>
      <p:ext uri="{BB962C8B-B14F-4D97-AF65-F5344CB8AC3E}">
        <p14:creationId xmlns:p14="http://schemas.microsoft.com/office/powerpoint/2010/main" val="145657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108190" y="10529708"/>
            <a:ext cx="18683503" cy="4905555"/>
          </a:xfrm>
          <a:prstGeom prst="rect">
            <a:avLst/>
          </a:prstGeom>
        </p:spPr>
      </p:pic>
      <p:sp>
        <p:nvSpPr>
          <p:cNvPr id="3" name="椭圆 2"/>
          <p:cNvSpPr/>
          <p:nvPr/>
        </p:nvSpPr>
        <p:spPr>
          <a:xfrm>
            <a:off x="7965666" y="3289139"/>
            <a:ext cx="4968552" cy="4968552"/>
          </a:xfrm>
          <a:prstGeom prst="ellipse">
            <a:avLst/>
          </a:prstGeom>
          <a:noFill/>
          <a:ln>
            <a:solidFill>
              <a:schemeClr val="bg1"/>
            </a:solidFill>
          </a:ln>
          <a:effectLst>
            <a:glow rad="101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972613" y="5173250"/>
            <a:ext cx="2954655" cy="1200329"/>
          </a:xfrm>
          <a:prstGeom prst="rect">
            <a:avLst/>
          </a:prstGeom>
          <a:noFill/>
        </p:spPr>
        <p:txBody>
          <a:bodyPr wrap="none" rtlCol="0">
            <a:spAutoFit/>
          </a:bodyPr>
          <a:lstStyle/>
          <a:p>
            <a:r>
              <a:rPr lang="zh-CN" altLang="en-US" sz="7200" dirty="0" smtClean="0">
                <a:solidFill>
                  <a:schemeClr val="bg1"/>
                </a:solidFill>
                <a:latin typeface="微软雅黑" panose="020B0503020204020204" pitchFamily="34" charset="-122"/>
                <a:ea typeface="微软雅黑" panose="020B0503020204020204" pitchFamily="34" charset="-122"/>
                <a:hlinkClick r:id="rId3" action="ppaction://hlinkfile"/>
              </a:rPr>
              <a:t>构件图</a:t>
            </a:r>
            <a:endParaRPr lang="zh-CN" altLang="en-US" sz="7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609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500"/>
                                        <p:tgtEl>
                                          <p:spTgt spid="3"/>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965666" y="3289139"/>
            <a:ext cx="4968552" cy="4968552"/>
          </a:xfrm>
          <a:prstGeom prst="ellipse">
            <a:avLst/>
          </a:prstGeom>
          <a:noFill/>
          <a:ln>
            <a:solidFill>
              <a:schemeClr val="bg1"/>
            </a:solidFill>
          </a:ln>
          <a:effectLst>
            <a:glow rad="101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972614" y="5173250"/>
            <a:ext cx="2954655" cy="1200329"/>
          </a:xfrm>
          <a:prstGeom prst="rect">
            <a:avLst/>
          </a:prstGeom>
          <a:noFill/>
        </p:spPr>
        <p:txBody>
          <a:bodyPr wrap="none" rtlCol="0">
            <a:spAutoFit/>
          </a:bodyPr>
          <a:lstStyle/>
          <a:p>
            <a:r>
              <a:rPr lang="zh-CN" altLang="en-US" sz="7200" dirty="0" smtClean="0">
                <a:solidFill>
                  <a:schemeClr val="bg1"/>
                </a:solidFill>
                <a:latin typeface="微软雅黑" panose="020B0503020204020204" pitchFamily="34" charset="-122"/>
                <a:ea typeface="微软雅黑" panose="020B0503020204020204" pitchFamily="34" charset="-122"/>
                <a:hlinkClick r:id="rId2" action="ppaction://hlinkfile"/>
              </a:rPr>
              <a:t>部署图</a:t>
            </a:r>
            <a:endParaRPr lang="zh-CN" altLang="en-US" sz="72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61183" y="10173013"/>
            <a:ext cx="18100678" cy="4752528"/>
          </a:xfrm>
          <a:prstGeom prst="rect">
            <a:avLst/>
          </a:prstGeom>
        </p:spPr>
      </p:pic>
    </p:spTree>
    <p:extLst>
      <p:ext uri="{BB962C8B-B14F-4D97-AF65-F5344CB8AC3E}">
        <p14:creationId xmlns:p14="http://schemas.microsoft.com/office/powerpoint/2010/main" val="393404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500"/>
                                        <p:tgtEl>
                                          <p:spTgt spid="2"/>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3953471" y="7066134"/>
            <a:ext cx="12457384" cy="1569660"/>
          </a:xfrm>
          <a:prstGeom prst="rect">
            <a:avLst/>
          </a:prstGeom>
          <a:gradFill>
            <a:gsLst>
              <a:gs pos="0">
                <a:schemeClr val="bg1">
                  <a:lumMod val="75000"/>
                  <a:alpha val="0"/>
                </a:schemeClr>
              </a:gs>
              <a:gs pos="69000">
                <a:schemeClr val="bg1">
                  <a:lumMod val="50000"/>
                  <a:alpha val="26000"/>
                </a:schemeClr>
              </a:gs>
            </a:gsLst>
            <a:lin ang="10800000" scaled="0"/>
          </a:gradFill>
          <a:ln>
            <a:noFill/>
          </a:ln>
          <a:extLst/>
        </p:spPr>
        <p:txBody>
          <a:bodyPr wrap="square">
            <a:spAutoFit/>
          </a:bodyPr>
          <a:lstStyle>
            <a:lvl1pPr>
              <a:defRPr sz="5400">
                <a:solidFill>
                  <a:schemeClr val="tx1"/>
                </a:solidFill>
                <a:latin typeface="Arial" panose="020B0604020202020204" pitchFamily="34" charset="0"/>
                <a:ea typeface="宋体" panose="02010600030101010101" pitchFamily="2" charset="-122"/>
              </a:defRPr>
            </a:lvl1pPr>
            <a:lvl2pPr marL="742950" indent="-285750">
              <a:defRPr sz="5400">
                <a:solidFill>
                  <a:schemeClr val="tx1"/>
                </a:solidFill>
                <a:latin typeface="Arial" panose="020B0604020202020204" pitchFamily="34" charset="0"/>
                <a:ea typeface="宋体" panose="02010600030101010101" pitchFamily="2" charset="-122"/>
              </a:defRPr>
            </a:lvl2pPr>
            <a:lvl3pPr marL="1143000" indent="-228600">
              <a:defRPr sz="5400">
                <a:solidFill>
                  <a:schemeClr val="tx1"/>
                </a:solidFill>
                <a:latin typeface="Arial" panose="020B0604020202020204" pitchFamily="34" charset="0"/>
                <a:ea typeface="宋体" panose="02010600030101010101" pitchFamily="2" charset="-122"/>
              </a:defRPr>
            </a:lvl3pPr>
            <a:lvl4pPr marL="1600200" indent="-228600">
              <a:defRPr sz="5400">
                <a:solidFill>
                  <a:schemeClr val="tx1"/>
                </a:solidFill>
                <a:latin typeface="Arial" panose="020B0604020202020204" pitchFamily="34" charset="0"/>
                <a:ea typeface="宋体" panose="02010600030101010101" pitchFamily="2" charset="-122"/>
              </a:defRPr>
            </a:lvl4pPr>
            <a:lvl5pPr marL="2057400" indent="-228600">
              <a:defRPr sz="5400">
                <a:solidFill>
                  <a:schemeClr val="tx1"/>
                </a:solidFill>
                <a:latin typeface="Arial" panose="020B0604020202020204" pitchFamily="34" charset="0"/>
                <a:ea typeface="宋体" panose="02010600030101010101" pitchFamily="2" charset="-122"/>
              </a:defRPr>
            </a:lvl5pPr>
            <a:lvl6pPr marL="25146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6pPr>
            <a:lvl7pPr marL="29718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7pPr>
            <a:lvl8pPr marL="34290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8pPr>
            <a:lvl9pPr marL="38862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9600" b="1" dirty="0" smtClean="0">
                <a:solidFill>
                  <a:schemeClr val="bg1"/>
                </a:solidFill>
                <a:latin typeface="Arial Black" panose="020B0A04020102020204" pitchFamily="34" charset="0"/>
                <a:ea typeface="微软雅黑" panose="020B0503020204020204" pitchFamily="34" charset="-122"/>
              </a:rPr>
              <a:t>谢谢</a:t>
            </a:r>
            <a:endParaRPr lang="en-US" altLang="zh-CN" sz="9600" b="1" dirty="0" smtClean="0">
              <a:solidFill>
                <a:schemeClr val="bg1"/>
              </a:solidFill>
              <a:latin typeface="Arial Black" panose="020B0A04020102020204" pitchFamily="34" charset="0"/>
              <a:ea typeface="微软雅黑" panose="020B0503020204020204" pitchFamily="34" charset="-122"/>
            </a:endParaRPr>
          </a:p>
        </p:txBody>
      </p:sp>
      <p:sp>
        <p:nvSpPr>
          <p:cNvPr id="3" name="任意多边形 2"/>
          <p:cNvSpPr/>
          <p:nvPr/>
        </p:nvSpPr>
        <p:spPr>
          <a:xfrm>
            <a:off x="2585319" y="4852634"/>
            <a:ext cx="10181295" cy="5420782"/>
          </a:xfrm>
          <a:custGeom>
            <a:avLst/>
            <a:gdLst>
              <a:gd name="connsiteX0" fmla="*/ 4274288 w 4274288"/>
              <a:gd name="connsiteY0" fmla="*/ 0 h 1765005"/>
              <a:gd name="connsiteX1" fmla="*/ 0 w 4274288"/>
              <a:gd name="connsiteY1" fmla="*/ 0 h 1765005"/>
              <a:gd name="connsiteX2" fmla="*/ 0 w 4274288"/>
              <a:gd name="connsiteY2" fmla="*/ 1765005 h 1765005"/>
            </a:gdLst>
            <a:ahLst/>
            <a:cxnLst>
              <a:cxn ang="0">
                <a:pos x="connsiteX0" y="connsiteY0"/>
              </a:cxn>
              <a:cxn ang="0">
                <a:pos x="connsiteX1" y="connsiteY1"/>
              </a:cxn>
              <a:cxn ang="0">
                <a:pos x="connsiteX2" y="connsiteY2"/>
              </a:cxn>
            </a:cxnLst>
            <a:rect l="l" t="t" r="r" b="b"/>
            <a:pathLst>
              <a:path w="4274288" h="1765005">
                <a:moveTo>
                  <a:pt x="4274288" y="0"/>
                </a:moveTo>
                <a:lnTo>
                  <a:pt x="0" y="0"/>
                </a:lnTo>
                <a:lnTo>
                  <a:pt x="0" y="1765005"/>
                </a:lnTo>
              </a:path>
            </a:pathLst>
          </a:custGeom>
          <a:noFill/>
          <a:ln w="57150">
            <a:gradFill flip="none" rotWithShape="1">
              <a:gsLst>
                <a:gs pos="9000">
                  <a:srgbClr val="EEF2F9">
                    <a:alpha val="0"/>
                  </a:srgbClr>
                </a:gs>
                <a:gs pos="44000">
                  <a:srgbClr val="EEF2F9"/>
                </a:gs>
                <a:gs pos="74000">
                  <a:schemeClr val="bg1">
                    <a:alpha val="0"/>
                  </a:schemeClr>
                </a:gs>
              </a:gsLst>
              <a:lin ang="8100000" scaled="1"/>
              <a:tileRect/>
            </a:gradFill>
          </a:ln>
          <a:effectLst>
            <a:glow>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p>
        </p:txBody>
      </p:sp>
      <p:sp>
        <p:nvSpPr>
          <p:cNvPr id="4" name="任意多边形 3"/>
          <p:cNvSpPr/>
          <p:nvPr/>
        </p:nvSpPr>
        <p:spPr>
          <a:xfrm rot="10800000">
            <a:off x="8922023" y="3757191"/>
            <a:ext cx="9311723" cy="7056468"/>
          </a:xfrm>
          <a:custGeom>
            <a:avLst/>
            <a:gdLst>
              <a:gd name="connsiteX0" fmla="*/ 4274288 w 4274288"/>
              <a:gd name="connsiteY0" fmla="*/ 0 h 1765005"/>
              <a:gd name="connsiteX1" fmla="*/ 0 w 4274288"/>
              <a:gd name="connsiteY1" fmla="*/ 0 h 1765005"/>
              <a:gd name="connsiteX2" fmla="*/ 0 w 4274288"/>
              <a:gd name="connsiteY2" fmla="*/ 1765005 h 1765005"/>
            </a:gdLst>
            <a:ahLst/>
            <a:cxnLst>
              <a:cxn ang="0">
                <a:pos x="connsiteX0" y="connsiteY0"/>
              </a:cxn>
              <a:cxn ang="0">
                <a:pos x="connsiteX1" y="connsiteY1"/>
              </a:cxn>
              <a:cxn ang="0">
                <a:pos x="connsiteX2" y="connsiteY2"/>
              </a:cxn>
            </a:cxnLst>
            <a:rect l="l" t="t" r="r" b="b"/>
            <a:pathLst>
              <a:path w="4274288" h="1765005">
                <a:moveTo>
                  <a:pt x="4274288" y="0"/>
                </a:moveTo>
                <a:lnTo>
                  <a:pt x="0" y="0"/>
                </a:lnTo>
                <a:lnTo>
                  <a:pt x="0" y="1765005"/>
                </a:lnTo>
              </a:path>
            </a:pathLst>
          </a:custGeom>
          <a:noFill/>
          <a:ln w="57150">
            <a:gradFill flip="none" rotWithShape="1">
              <a:gsLst>
                <a:gs pos="9000">
                  <a:srgbClr val="EEF2F9">
                    <a:alpha val="0"/>
                  </a:srgbClr>
                </a:gs>
                <a:gs pos="44000">
                  <a:srgbClr val="EEF2F9"/>
                </a:gs>
                <a:gs pos="74000">
                  <a:schemeClr val="bg1">
                    <a:alpha val="0"/>
                  </a:schemeClr>
                </a:gs>
              </a:gsLst>
              <a:lin ang="8100000" scaled="1"/>
              <a:tileRect/>
            </a:gradFill>
          </a:ln>
          <a:effectLst>
            <a:glow>
              <a:schemeClr val="bg1">
                <a:alpha val="33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p>
        </p:txBody>
      </p:sp>
    </p:spTree>
    <p:extLst>
      <p:ext uri="{BB962C8B-B14F-4D97-AF65-F5344CB8AC3E}">
        <p14:creationId xmlns:p14="http://schemas.microsoft.com/office/powerpoint/2010/main" val="97230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7626511" y="4197444"/>
            <a:ext cx="5802052" cy="3242309"/>
          </a:xfrm>
          <a:custGeom>
            <a:avLst/>
            <a:gdLst>
              <a:gd name="connsiteX0" fmla="*/ 0 w 3435178"/>
              <a:gd name="connsiteY0" fmla="*/ 2923117 h 2923117"/>
              <a:gd name="connsiteX1" fmla="*/ 1532238 w 3435178"/>
              <a:gd name="connsiteY1" fmla="*/ 2626555 h 2923117"/>
              <a:gd name="connsiteX2" fmla="*/ 1927654 w 3435178"/>
              <a:gd name="connsiteY2" fmla="*/ 2231139 h 2923117"/>
              <a:gd name="connsiteX3" fmla="*/ 2570205 w 3435178"/>
              <a:gd name="connsiteY3" fmla="*/ 278771 h 2923117"/>
              <a:gd name="connsiteX4" fmla="*/ 3435178 w 3435178"/>
              <a:gd name="connsiteY4" fmla="*/ 56350 h 2923117"/>
              <a:gd name="connsiteX0" fmla="*/ 0 w 3691210"/>
              <a:gd name="connsiteY0" fmla="*/ 3051133 h 3051133"/>
              <a:gd name="connsiteX1" fmla="*/ 1788270 w 3691210"/>
              <a:gd name="connsiteY1" fmla="*/ 2626555 h 3051133"/>
              <a:gd name="connsiteX2" fmla="*/ 2183686 w 3691210"/>
              <a:gd name="connsiteY2" fmla="*/ 2231139 h 3051133"/>
              <a:gd name="connsiteX3" fmla="*/ 2826237 w 3691210"/>
              <a:gd name="connsiteY3" fmla="*/ 278771 h 3051133"/>
              <a:gd name="connsiteX4" fmla="*/ 3691210 w 3691210"/>
              <a:gd name="connsiteY4" fmla="*/ 56350 h 3051133"/>
              <a:gd name="connsiteX0" fmla="*/ 0 w 3691210"/>
              <a:gd name="connsiteY0" fmla="*/ 3051133 h 3051133"/>
              <a:gd name="connsiteX1" fmla="*/ 1788270 w 3691210"/>
              <a:gd name="connsiteY1" fmla="*/ 2626555 h 3051133"/>
              <a:gd name="connsiteX2" fmla="*/ 2183686 w 3691210"/>
              <a:gd name="connsiteY2" fmla="*/ 2231139 h 3051133"/>
              <a:gd name="connsiteX3" fmla="*/ 2826237 w 3691210"/>
              <a:gd name="connsiteY3" fmla="*/ 278771 h 3051133"/>
              <a:gd name="connsiteX4" fmla="*/ 3691210 w 3691210"/>
              <a:gd name="connsiteY4" fmla="*/ 56350 h 3051133"/>
              <a:gd name="connsiteX0" fmla="*/ 0 w 6764193"/>
              <a:gd name="connsiteY0" fmla="*/ 4340287 h 4340287"/>
              <a:gd name="connsiteX1" fmla="*/ 4861253 w 6764193"/>
              <a:gd name="connsiteY1" fmla="*/ 2626555 h 4340287"/>
              <a:gd name="connsiteX2" fmla="*/ 5256669 w 6764193"/>
              <a:gd name="connsiteY2" fmla="*/ 2231139 h 4340287"/>
              <a:gd name="connsiteX3" fmla="*/ 5899220 w 6764193"/>
              <a:gd name="connsiteY3" fmla="*/ 278771 h 4340287"/>
              <a:gd name="connsiteX4" fmla="*/ 6764193 w 6764193"/>
              <a:gd name="connsiteY4" fmla="*/ 56350 h 4340287"/>
              <a:gd name="connsiteX0" fmla="*/ 0 w 6764193"/>
              <a:gd name="connsiteY0" fmla="*/ 4340287 h 4340287"/>
              <a:gd name="connsiteX1" fmla="*/ 1933310 w 6764193"/>
              <a:gd name="connsiteY1" fmla="*/ 3574177 h 4340287"/>
              <a:gd name="connsiteX2" fmla="*/ 4861253 w 6764193"/>
              <a:gd name="connsiteY2" fmla="*/ 2626555 h 4340287"/>
              <a:gd name="connsiteX3" fmla="*/ 5256669 w 6764193"/>
              <a:gd name="connsiteY3" fmla="*/ 2231139 h 4340287"/>
              <a:gd name="connsiteX4" fmla="*/ 5899220 w 6764193"/>
              <a:gd name="connsiteY4" fmla="*/ 278771 h 4340287"/>
              <a:gd name="connsiteX5" fmla="*/ 6764193 w 6764193"/>
              <a:gd name="connsiteY5" fmla="*/ 56350 h 4340287"/>
              <a:gd name="connsiteX0" fmla="*/ 0 w 6764193"/>
              <a:gd name="connsiteY0" fmla="*/ 4335157 h 4335157"/>
              <a:gd name="connsiteX1" fmla="*/ 1933310 w 6764193"/>
              <a:gd name="connsiteY1" fmla="*/ 3569047 h 4335157"/>
              <a:gd name="connsiteX2" fmla="*/ 4861253 w 6764193"/>
              <a:gd name="connsiteY2" fmla="*/ 2621425 h 4335157"/>
              <a:gd name="connsiteX3" fmla="*/ 5256669 w 6764193"/>
              <a:gd name="connsiteY3" fmla="*/ 2226009 h 4335157"/>
              <a:gd name="connsiteX4" fmla="*/ 5994679 w 6764193"/>
              <a:gd name="connsiteY4" fmla="*/ 288714 h 4335157"/>
              <a:gd name="connsiteX5" fmla="*/ 6764193 w 6764193"/>
              <a:gd name="connsiteY5" fmla="*/ 51220 h 4335157"/>
              <a:gd name="connsiteX0" fmla="*/ 0 w 6764193"/>
              <a:gd name="connsiteY0" fmla="*/ 4335157 h 4335157"/>
              <a:gd name="connsiteX1" fmla="*/ 1933310 w 6764193"/>
              <a:gd name="connsiteY1" fmla="*/ 3569047 h 4335157"/>
              <a:gd name="connsiteX2" fmla="*/ 4861253 w 6764193"/>
              <a:gd name="connsiteY2" fmla="*/ 2621425 h 4335157"/>
              <a:gd name="connsiteX3" fmla="*/ 5256669 w 6764193"/>
              <a:gd name="connsiteY3" fmla="*/ 2226009 h 4335157"/>
              <a:gd name="connsiteX4" fmla="*/ 5994679 w 6764193"/>
              <a:gd name="connsiteY4" fmla="*/ 288714 h 4335157"/>
              <a:gd name="connsiteX5" fmla="*/ 6764193 w 6764193"/>
              <a:gd name="connsiteY5" fmla="*/ 51220 h 4335157"/>
              <a:gd name="connsiteX0" fmla="*/ 0 w 6764193"/>
              <a:gd name="connsiteY0" fmla="*/ 4335157 h 4335157"/>
              <a:gd name="connsiteX1" fmla="*/ 1933310 w 6764193"/>
              <a:gd name="connsiteY1" fmla="*/ 3569047 h 4335157"/>
              <a:gd name="connsiteX2" fmla="*/ 4861253 w 6764193"/>
              <a:gd name="connsiteY2" fmla="*/ 2621425 h 4335157"/>
              <a:gd name="connsiteX3" fmla="*/ 5256669 w 6764193"/>
              <a:gd name="connsiteY3" fmla="*/ 2226009 h 4335157"/>
              <a:gd name="connsiteX4" fmla="*/ 5994679 w 6764193"/>
              <a:gd name="connsiteY4" fmla="*/ 288714 h 4335157"/>
              <a:gd name="connsiteX5" fmla="*/ 6764193 w 6764193"/>
              <a:gd name="connsiteY5" fmla="*/ 51220 h 4335157"/>
              <a:gd name="connsiteX0" fmla="*/ 0 w 6764193"/>
              <a:gd name="connsiteY0" fmla="*/ 4299997 h 4299997"/>
              <a:gd name="connsiteX1" fmla="*/ 1933310 w 6764193"/>
              <a:gd name="connsiteY1" fmla="*/ 3533887 h 4299997"/>
              <a:gd name="connsiteX2" fmla="*/ 4861253 w 6764193"/>
              <a:gd name="connsiteY2" fmla="*/ 2586265 h 4299997"/>
              <a:gd name="connsiteX3" fmla="*/ 5256669 w 6764193"/>
              <a:gd name="connsiteY3" fmla="*/ 2190849 h 4299997"/>
              <a:gd name="connsiteX4" fmla="*/ 5994679 w 6764193"/>
              <a:gd name="connsiteY4" fmla="*/ 253554 h 4299997"/>
              <a:gd name="connsiteX5" fmla="*/ 6764193 w 6764193"/>
              <a:gd name="connsiteY5" fmla="*/ 16060 h 4299997"/>
              <a:gd name="connsiteX0" fmla="*/ 0 w 6764193"/>
              <a:gd name="connsiteY0" fmla="*/ 4303583 h 4303583"/>
              <a:gd name="connsiteX1" fmla="*/ 1933310 w 6764193"/>
              <a:gd name="connsiteY1" fmla="*/ 3537473 h 4303583"/>
              <a:gd name="connsiteX2" fmla="*/ 4861253 w 6764193"/>
              <a:gd name="connsiteY2" fmla="*/ 2589851 h 4303583"/>
              <a:gd name="connsiteX3" fmla="*/ 5256669 w 6764193"/>
              <a:gd name="connsiteY3" fmla="*/ 2194435 h 4303583"/>
              <a:gd name="connsiteX4" fmla="*/ 5994679 w 6764193"/>
              <a:gd name="connsiteY4" fmla="*/ 257140 h 4303583"/>
              <a:gd name="connsiteX5" fmla="*/ 6764193 w 6764193"/>
              <a:gd name="connsiteY5" fmla="*/ 19646 h 4303583"/>
              <a:gd name="connsiteX0" fmla="*/ 0 w 6764193"/>
              <a:gd name="connsiteY0" fmla="*/ 4303583 h 4303583"/>
              <a:gd name="connsiteX1" fmla="*/ 1933310 w 6764193"/>
              <a:gd name="connsiteY1" fmla="*/ 3537473 h 4303583"/>
              <a:gd name="connsiteX2" fmla="*/ 4861253 w 6764193"/>
              <a:gd name="connsiteY2" fmla="*/ 2589851 h 4303583"/>
              <a:gd name="connsiteX3" fmla="*/ 5256669 w 6764193"/>
              <a:gd name="connsiteY3" fmla="*/ 2194435 h 4303583"/>
              <a:gd name="connsiteX4" fmla="*/ 5994679 w 6764193"/>
              <a:gd name="connsiteY4" fmla="*/ 257140 h 4303583"/>
              <a:gd name="connsiteX5" fmla="*/ 6764193 w 6764193"/>
              <a:gd name="connsiteY5" fmla="*/ 19646 h 4303583"/>
              <a:gd name="connsiteX0" fmla="*/ 0 w 6764193"/>
              <a:gd name="connsiteY0" fmla="*/ 4303583 h 4303583"/>
              <a:gd name="connsiteX1" fmla="*/ 1933310 w 6764193"/>
              <a:gd name="connsiteY1" fmla="*/ 3537473 h 4303583"/>
              <a:gd name="connsiteX2" fmla="*/ 4861253 w 6764193"/>
              <a:gd name="connsiteY2" fmla="*/ 2589851 h 4303583"/>
              <a:gd name="connsiteX3" fmla="*/ 5307875 w 6764193"/>
              <a:gd name="connsiteY3" fmla="*/ 2165175 h 4303583"/>
              <a:gd name="connsiteX4" fmla="*/ 5994679 w 6764193"/>
              <a:gd name="connsiteY4" fmla="*/ 257140 h 4303583"/>
              <a:gd name="connsiteX5" fmla="*/ 6764193 w 6764193"/>
              <a:gd name="connsiteY5" fmla="*/ 19646 h 4303583"/>
              <a:gd name="connsiteX0" fmla="*/ 0 w 7734577"/>
              <a:gd name="connsiteY0" fmla="*/ 4322244 h 4322244"/>
              <a:gd name="connsiteX1" fmla="*/ 2903694 w 7734577"/>
              <a:gd name="connsiteY1" fmla="*/ 3537473 h 4322244"/>
              <a:gd name="connsiteX2" fmla="*/ 5831637 w 7734577"/>
              <a:gd name="connsiteY2" fmla="*/ 2589851 h 4322244"/>
              <a:gd name="connsiteX3" fmla="*/ 6278259 w 7734577"/>
              <a:gd name="connsiteY3" fmla="*/ 2165175 h 4322244"/>
              <a:gd name="connsiteX4" fmla="*/ 6965063 w 7734577"/>
              <a:gd name="connsiteY4" fmla="*/ 257140 h 4322244"/>
              <a:gd name="connsiteX5" fmla="*/ 7734577 w 7734577"/>
              <a:gd name="connsiteY5" fmla="*/ 19646 h 4322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34577" h="4322244">
                <a:moveTo>
                  <a:pt x="0" y="4322244"/>
                </a:moveTo>
                <a:cubicBezTo>
                  <a:pt x="124848" y="4289497"/>
                  <a:pt x="1931755" y="3826205"/>
                  <a:pt x="2903694" y="3537473"/>
                </a:cubicBezTo>
                <a:cubicBezTo>
                  <a:pt x="3875633" y="3248741"/>
                  <a:pt x="5277744" y="2813691"/>
                  <a:pt x="5831637" y="2589851"/>
                </a:cubicBezTo>
                <a:cubicBezTo>
                  <a:pt x="6074031" y="2491616"/>
                  <a:pt x="6159694" y="2443428"/>
                  <a:pt x="6278259" y="2165175"/>
                </a:cubicBezTo>
                <a:cubicBezTo>
                  <a:pt x="6554945" y="1381370"/>
                  <a:pt x="6713809" y="619605"/>
                  <a:pt x="6965063" y="257140"/>
                </a:cubicBezTo>
                <a:cubicBezTo>
                  <a:pt x="7063917" y="75650"/>
                  <a:pt x="7427717" y="-50376"/>
                  <a:pt x="7734577" y="19646"/>
                </a:cubicBezTo>
              </a:path>
            </a:pathLst>
          </a:custGeom>
          <a:noFill/>
          <a:ln w="57150">
            <a:gradFill>
              <a:gsLst>
                <a:gs pos="100000">
                  <a:schemeClr val="bg1">
                    <a:lumMod val="85000"/>
                    <a:alpha val="1000"/>
                  </a:schemeClr>
                </a:gs>
                <a:gs pos="23000">
                  <a:srgbClr val="F3F6FB"/>
                </a:gs>
                <a:gs pos="70000">
                  <a:srgbClr val="E7E9EE"/>
                </a:gs>
                <a:gs pos="55000">
                  <a:srgbClr val="EEF2F9"/>
                </a:gs>
                <a:gs pos="0">
                  <a:schemeClr val="bg1">
                    <a:alpha val="17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solidFill>
                <a:prstClr val="white"/>
              </a:solidFill>
            </a:endParaRPr>
          </a:p>
        </p:txBody>
      </p:sp>
      <p:sp>
        <p:nvSpPr>
          <p:cNvPr id="6" name="任意多边形 5"/>
          <p:cNvSpPr/>
          <p:nvPr/>
        </p:nvSpPr>
        <p:spPr>
          <a:xfrm>
            <a:off x="12668477" y="4393369"/>
            <a:ext cx="2991983" cy="1450217"/>
          </a:xfrm>
          <a:custGeom>
            <a:avLst/>
            <a:gdLst>
              <a:gd name="connsiteX0" fmla="*/ 0 w 3982453"/>
              <a:gd name="connsiteY0" fmla="*/ 1980753 h 1980753"/>
              <a:gd name="connsiteX1" fmla="*/ 568411 w 3982453"/>
              <a:gd name="connsiteY1" fmla="*/ 275521 h 1980753"/>
              <a:gd name="connsiteX2" fmla="*/ 1433384 w 3982453"/>
              <a:gd name="connsiteY2" fmla="*/ 28385 h 1980753"/>
              <a:gd name="connsiteX3" fmla="*/ 3064476 w 3982453"/>
              <a:gd name="connsiteY3" fmla="*/ 547369 h 1980753"/>
              <a:gd name="connsiteX4" fmla="*/ 3954162 w 3982453"/>
              <a:gd name="connsiteY4" fmla="*/ 1239348 h 1980753"/>
              <a:gd name="connsiteX5" fmla="*/ 3756454 w 3982453"/>
              <a:gd name="connsiteY5" fmla="*/ 1832472 h 1980753"/>
              <a:gd name="connsiteX0" fmla="*/ 0 w 3984190"/>
              <a:gd name="connsiteY0" fmla="*/ 1980753 h 1980753"/>
              <a:gd name="connsiteX1" fmla="*/ 568411 w 3984190"/>
              <a:gd name="connsiteY1" fmla="*/ 275521 h 1980753"/>
              <a:gd name="connsiteX2" fmla="*/ 1433384 w 3984190"/>
              <a:gd name="connsiteY2" fmla="*/ 28385 h 1980753"/>
              <a:gd name="connsiteX3" fmla="*/ 3064476 w 3984190"/>
              <a:gd name="connsiteY3" fmla="*/ 547369 h 1980753"/>
              <a:gd name="connsiteX4" fmla="*/ 3954162 w 3984190"/>
              <a:gd name="connsiteY4" fmla="*/ 1239348 h 1980753"/>
              <a:gd name="connsiteX5" fmla="*/ 3768646 w 3984190"/>
              <a:gd name="connsiteY5" fmla="*/ 1893432 h 1980753"/>
              <a:gd name="connsiteX0" fmla="*/ 0 w 4005892"/>
              <a:gd name="connsiteY0" fmla="*/ 1980753 h 1980753"/>
              <a:gd name="connsiteX1" fmla="*/ 568411 w 4005892"/>
              <a:gd name="connsiteY1" fmla="*/ 275521 h 1980753"/>
              <a:gd name="connsiteX2" fmla="*/ 1433384 w 4005892"/>
              <a:gd name="connsiteY2" fmla="*/ 28385 h 1980753"/>
              <a:gd name="connsiteX3" fmla="*/ 3064476 w 4005892"/>
              <a:gd name="connsiteY3" fmla="*/ 547369 h 1980753"/>
              <a:gd name="connsiteX4" fmla="*/ 3954162 w 4005892"/>
              <a:gd name="connsiteY4" fmla="*/ 1239348 h 1980753"/>
              <a:gd name="connsiteX5" fmla="*/ 3768646 w 4005892"/>
              <a:gd name="connsiteY5" fmla="*/ 1893432 h 1980753"/>
              <a:gd name="connsiteX0" fmla="*/ 0 w 3978304"/>
              <a:gd name="connsiteY0" fmla="*/ 1980753 h 1980753"/>
              <a:gd name="connsiteX1" fmla="*/ 568411 w 3978304"/>
              <a:gd name="connsiteY1" fmla="*/ 275521 h 1980753"/>
              <a:gd name="connsiteX2" fmla="*/ 1433384 w 3978304"/>
              <a:gd name="connsiteY2" fmla="*/ 28385 h 1980753"/>
              <a:gd name="connsiteX3" fmla="*/ 3064476 w 3978304"/>
              <a:gd name="connsiteY3" fmla="*/ 547369 h 1980753"/>
              <a:gd name="connsiteX4" fmla="*/ 3917586 w 3978304"/>
              <a:gd name="connsiteY4" fmla="*/ 1227156 h 1980753"/>
              <a:gd name="connsiteX5" fmla="*/ 3768646 w 3978304"/>
              <a:gd name="connsiteY5" fmla="*/ 1893432 h 1980753"/>
              <a:gd name="connsiteX0" fmla="*/ 0 w 3978304"/>
              <a:gd name="connsiteY0" fmla="*/ 1953307 h 1953307"/>
              <a:gd name="connsiteX1" fmla="*/ 568411 w 3978304"/>
              <a:gd name="connsiteY1" fmla="*/ 248075 h 1953307"/>
              <a:gd name="connsiteX2" fmla="*/ 1628456 w 3978304"/>
              <a:gd name="connsiteY2" fmla="*/ 37515 h 1953307"/>
              <a:gd name="connsiteX3" fmla="*/ 3064476 w 3978304"/>
              <a:gd name="connsiteY3" fmla="*/ 519923 h 1953307"/>
              <a:gd name="connsiteX4" fmla="*/ 3917586 w 3978304"/>
              <a:gd name="connsiteY4" fmla="*/ 1199710 h 1953307"/>
              <a:gd name="connsiteX5" fmla="*/ 3768646 w 3978304"/>
              <a:gd name="connsiteY5" fmla="*/ 1865986 h 1953307"/>
              <a:gd name="connsiteX0" fmla="*/ 0 w 3978304"/>
              <a:gd name="connsiteY0" fmla="*/ 1933249 h 1933249"/>
              <a:gd name="connsiteX1" fmla="*/ 556219 w 3978304"/>
              <a:gd name="connsiteY1" fmla="*/ 288977 h 1933249"/>
              <a:gd name="connsiteX2" fmla="*/ 1628456 w 3978304"/>
              <a:gd name="connsiteY2" fmla="*/ 17457 h 1933249"/>
              <a:gd name="connsiteX3" fmla="*/ 3064476 w 3978304"/>
              <a:gd name="connsiteY3" fmla="*/ 499865 h 1933249"/>
              <a:gd name="connsiteX4" fmla="*/ 3917586 w 3978304"/>
              <a:gd name="connsiteY4" fmla="*/ 1179652 h 1933249"/>
              <a:gd name="connsiteX5" fmla="*/ 3768646 w 3978304"/>
              <a:gd name="connsiteY5" fmla="*/ 1845928 h 1933249"/>
              <a:gd name="connsiteX0" fmla="*/ 0 w 3978304"/>
              <a:gd name="connsiteY0" fmla="*/ 1933249 h 1933249"/>
              <a:gd name="connsiteX1" fmla="*/ 556219 w 3978304"/>
              <a:gd name="connsiteY1" fmla="*/ 288977 h 1933249"/>
              <a:gd name="connsiteX2" fmla="*/ 1628456 w 3978304"/>
              <a:gd name="connsiteY2" fmla="*/ 17457 h 1933249"/>
              <a:gd name="connsiteX3" fmla="*/ 3064476 w 3978304"/>
              <a:gd name="connsiteY3" fmla="*/ 499865 h 1933249"/>
              <a:gd name="connsiteX4" fmla="*/ 3917586 w 3978304"/>
              <a:gd name="connsiteY4" fmla="*/ 1179652 h 1933249"/>
              <a:gd name="connsiteX5" fmla="*/ 3768646 w 3978304"/>
              <a:gd name="connsiteY5" fmla="*/ 1845928 h 1933249"/>
              <a:gd name="connsiteX0" fmla="*/ 0 w 4013299"/>
              <a:gd name="connsiteY0" fmla="*/ 1933249 h 1933249"/>
              <a:gd name="connsiteX1" fmla="*/ 556219 w 4013299"/>
              <a:gd name="connsiteY1" fmla="*/ 288977 h 1933249"/>
              <a:gd name="connsiteX2" fmla="*/ 1628456 w 4013299"/>
              <a:gd name="connsiteY2" fmla="*/ 17457 h 1933249"/>
              <a:gd name="connsiteX3" fmla="*/ 3064476 w 4013299"/>
              <a:gd name="connsiteY3" fmla="*/ 499865 h 1933249"/>
              <a:gd name="connsiteX4" fmla="*/ 3917586 w 4013299"/>
              <a:gd name="connsiteY4" fmla="*/ 1179652 h 1933249"/>
              <a:gd name="connsiteX5" fmla="*/ 3850289 w 4013299"/>
              <a:gd name="connsiteY5" fmla="*/ 1878585 h 1933249"/>
              <a:gd name="connsiteX0" fmla="*/ 0 w 4013299"/>
              <a:gd name="connsiteY0" fmla="*/ 1933249 h 1933249"/>
              <a:gd name="connsiteX1" fmla="*/ 556219 w 4013299"/>
              <a:gd name="connsiteY1" fmla="*/ 288977 h 1933249"/>
              <a:gd name="connsiteX2" fmla="*/ 1628456 w 4013299"/>
              <a:gd name="connsiteY2" fmla="*/ 17457 h 1933249"/>
              <a:gd name="connsiteX3" fmla="*/ 3064476 w 4013299"/>
              <a:gd name="connsiteY3" fmla="*/ 499865 h 1933249"/>
              <a:gd name="connsiteX4" fmla="*/ 3917586 w 4013299"/>
              <a:gd name="connsiteY4" fmla="*/ 1195981 h 1933249"/>
              <a:gd name="connsiteX5" fmla="*/ 3850289 w 4013299"/>
              <a:gd name="connsiteY5" fmla="*/ 1878585 h 1933249"/>
              <a:gd name="connsiteX0" fmla="*/ 0 w 3988541"/>
              <a:gd name="connsiteY0" fmla="*/ 1933249 h 1933249"/>
              <a:gd name="connsiteX1" fmla="*/ 556219 w 3988541"/>
              <a:gd name="connsiteY1" fmla="*/ 288977 h 1933249"/>
              <a:gd name="connsiteX2" fmla="*/ 1628456 w 3988541"/>
              <a:gd name="connsiteY2" fmla="*/ 17457 h 1933249"/>
              <a:gd name="connsiteX3" fmla="*/ 3064476 w 3988541"/>
              <a:gd name="connsiteY3" fmla="*/ 499865 h 1933249"/>
              <a:gd name="connsiteX4" fmla="*/ 3868600 w 3988541"/>
              <a:gd name="connsiteY4" fmla="*/ 1212310 h 1933249"/>
              <a:gd name="connsiteX5" fmla="*/ 3850289 w 3988541"/>
              <a:gd name="connsiteY5" fmla="*/ 1878585 h 1933249"/>
              <a:gd name="connsiteX0" fmla="*/ 0 w 3988541"/>
              <a:gd name="connsiteY0" fmla="*/ 1933249 h 1933249"/>
              <a:gd name="connsiteX1" fmla="*/ 556219 w 3988541"/>
              <a:gd name="connsiteY1" fmla="*/ 288977 h 1933249"/>
              <a:gd name="connsiteX2" fmla="*/ 1628456 w 3988541"/>
              <a:gd name="connsiteY2" fmla="*/ 17457 h 1933249"/>
              <a:gd name="connsiteX3" fmla="*/ 3064476 w 3988541"/>
              <a:gd name="connsiteY3" fmla="*/ 499865 h 1933249"/>
              <a:gd name="connsiteX4" fmla="*/ 3868600 w 3988541"/>
              <a:gd name="connsiteY4" fmla="*/ 1212310 h 1933249"/>
              <a:gd name="connsiteX5" fmla="*/ 3850289 w 3988541"/>
              <a:gd name="connsiteY5" fmla="*/ 1878585 h 1933249"/>
              <a:gd name="connsiteX0" fmla="*/ 0 w 3988541"/>
              <a:gd name="connsiteY0" fmla="*/ 1933249 h 1933249"/>
              <a:gd name="connsiteX1" fmla="*/ 556219 w 3988541"/>
              <a:gd name="connsiteY1" fmla="*/ 288977 h 1933249"/>
              <a:gd name="connsiteX2" fmla="*/ 1628456 w 3988541"/>
              <a:gd name="connsiteY2" fmla="*/ 17457 h 1933249"/>
              <a:gd name="connsiteX3" fmla="*/ 3064476 w 3988541"/>
              <a:gd name="connsiteY3" fmla="*/ 499865 h 1933249"/>
              <a:gd name="connsiteX4" fmla="*/ 3868600 w 3988541"/>
              <a:gd name="connsiteY4" fmla="*/ 1212310 h 1933249"/>
              <a:gd name="connsiteX5" fmla="*/ 3850289 w 3988541"/>
              <a:gd name="connsiteY5" fmla="*/ 1878585 h 1933249"/>
              <a:gd name="connsiteX0" fmla="*/ 0 w 3988541"/>
              <a:gd name="connsiteY0" fmla="*/ 1933249 h 1933249"/>
              <a:gd name="connsiteX1" fmla="*/ 556219 w 3988541"/>
              <a:gd name="connsiteY1" fmla="*/ 288977 h 1933249"/>
              <a:gd name="connsiteX2" fmla="*/ 1628456 w 3988541"/>
              <a:gd name="connsiteY2" fmla="*/ 17457 h 1933249"/>
              <a:gd name="connsiteX3" fmla="*/ 3064476 w 3988541"/>
              <a:gd name="connsiteY3" fmla="*/ 499865 h 1933249"/>
              <a:gd name="connsiteX4" fmla="*/ 3868600 w 3988541"/>
              <a:gd name="connsiteY4" fmla="*/ 1212310 h 1933249"/>
              <a:gd name="connsiteX5" fmla="*/ 3850289 w 3988541"/>
              <a:gd name="connsiteY5" fmla="*/ 1878585 h 1933249"/>
              <a:gd name="connsiteX0" fmla="*/ 0 w 3988541"/>
              <a:gd name="connsiteY0" fmla="*/ 1933249 h 1933249"/>
              <a:gd name="connsiteX1" fmla="*/ 556219 w 3988541"/>
              <a:gd name="connsiteY1" fmla="*/ 288977 h 1933249"/>
              <a:gd name="connsiteX2" fmla="*/ 1628456 w 3988541"/>
              <a:gd name="connsiteY2" fmla="*/ 17457 h 1933249"/>
              <a:gd name="connsiteX3" fmla="*/ 3064476 w 3988541"/>
              <a:gd name="connsiteY3" fmla="*/ 499865 h 1933249"/>
              <a:gd name="connsiteX4" fmla="*/ 3868600 w 3988541"/>
              <a:gd name="connsiteY4" fmla="*/ 1212310 h 1933249"/>
              <a:gd name="connsiteX5" fmla="*/ 3850289 w 3988541"/>
              <a:gd name="connsiteY5" fmla="*/ 1878585 h 1933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8541" h="1933249">
                <a:moveTo>
                  <a:pt x="0" y="1933249"/>
                </a:moveTo>
                <a:cubicBezTo>
                  <a:pt x="164757" y="1243330"/>
                  <a:pt x="284810" y="608276"/>
                  <a:pt x="556219" y="288977"/>
                </a:cubicBezTo>
                <a:cubicBezTo>
                  <a:pt x="827628" y="-30322"/>
                  <a:pt x="1210413" y="-17691"/>
                  <a:pt x="1628456" y="17457"/>
                </a:cubicBezTo>
                <a:cubicBezTo>
                  <a:pt x="2046499" y="52605"/>
                  <a:pt x="2531049" y="186026"/>
                  <a:pt x="3064476" y="499865"/>
                </a:cubicBezTo>
                <a:cubicBezTo>
                  <a:pt x="3342920" y="661423"/>
                  <a:pt x="3737631" y="982523"/>
                  <a:pt x="3868600" y="1212310"/>
                </a:cubicBezTo>
                <a:cubicBezTo>
                  <a:pt x="3999569" y="1442097"/>
                  <a:pt x="4062166" y="1673957"/>
                  <a:pt x="3850289" y="1878585"/>
                </a:cubicBezTo>
              </a:path>
            </a:pathLst>
          </a:custGeom>
          <a:noFill/>
          <a:ln w="57150">
            <a:gradFill>
              <a:gsLst>
                <a:gs pos="57000">
                  <a:srgbClr val="EEF2F9"/>
                </a:gs>
                <a:gs pos="0">
                  <a:srgbClr val="EEF2F9">
                    <a:alpha val="0"/>
                  </a:srgb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solidFill>
                <a:prstClr val="white"/>
              </a:solidFill>
            </a:endParaRPr>
          </a:p>
        </p:txBody>
      </p:sp>
      <p:sp>
        <p:nvSpPr>
          <p:cNvPr id="8" name="任意多边形 7"/>
          <p:cNvSpPr/>
          <p:nvPr/>
        </p:nvSpPr>
        <p:spPr>
          <a:xfrm>
            <a:off x="13075587" y="5642092"/>
            <a:ext cx="1483010" cy="358499"/>
          </a:xfrm>
          <a:custGeom>
            <a:avLst/>
            <a:gdLst>
              <a:gd name="connsiteX0" fmla="*/ 0 w 2032256"/>
              <a:gd name="connsiteY0" fmla="*/ 412808 h 571304"/>
              <a:gd name="connsiteX1" fmla="*/ 597408 w 2032256"/>
              <a:gd name="connsiteY1" fmla="*/ 10472 h 571304"/>
              <a:gd name="connsiteX2" fmla="*/ 1975104 w 2032256"/>
              <a:gd name="connsiteY2" fmla="*/ 156776 h 571304"/>
              <a:gd name="connsiteX3" fmla="*/ 1767840 w 2032256"/>
              <a:gd name="connsiteY3" fmla="*/ 571304 h 571304"/>
              <a:gd name="connsiteX0" fmla="*/ 0 w 2000545"/>
              <a:gd name="connsiteY0" fmla="*/ 411296 h 569792"/>
              <a:gd name="connsiteX1" fmla="*/ 597408 w 2000545"/>
              <a:gd name="connsiteY1" fmla="*/ 8960 h 569792"/>
              <a:gd name="connsiteX2" fmla="*/ 1975104 w 2000545"/>
              <a:gd name="connsiteY2" fmla="*/ 155264 h 569792"/>
              <a:gd name="connsiteX3" fmla="*/ 1767840 w 2000545"/>
              <a:gd name="connsiteY3" fmla="*/ 569792 h 569792"/>
              <a:gd name="connsiteX0" fmla="*/ 0 w 2000545"/>
              <a:gd name="connsiteY0" fmla="*/ 415347 h 573843"/>
              <a:gd name="connsiteX1" fmla="*/ 597408 w 2000545"/>
              <a:gd name="connsiteY1" fmla="*/ 13011 h 573843"/>
              <a:gd name="connsiteX2" fmla="*/ 1975104 w 2000545"/>
              <a:gd name="connsiteY2" fmla="*/ 159315 h 573843"/>
              <a:gd name="connsiteX3" fmla="*/ 1767840 w 2000545"/>
              <a:gd name="connsiteY3" fmla="*/ 573843 h 573843"/>
              <a:gd name="connsiteX0" fmla="*/ 0 w 2000545"/>
              <a:gd name="connsiteY0" fmla="*/ 415347 h 573843"/>
              <a:gd name="connsiteX1" fmla="*/ 597408 w 2000545"/>
              <a:gd name="connsiteY1" fmla="*/ 13011 h 573843"/>
              <a:gd name="connsiteX2" fmla="*/ 1975104 w 2000545"/>
              <a:gd name="connsiteY2" fmla="*/ 159315 h 573843"/>
              <a:gd name="connsiteX3" fmla="*/ 1767840 w 2000545"/>
              <a:gd name="connsiteY3" fmla="*/ 573843 h 573843"/>
              <a:gd name="connsiteX0" fmla="*/ 0 w 2035788"/>
              <a:gd name="connsiteY0" fmla="*/ 427174 h 585670"/>
              <a:gd name="connsiteX1" fmla="*/ 543620 w 2035788"/>
              <a:gd name="connsiteY1" fmla="*/ 14081 h 585670"/>
              <a:gd name="connsiteX2" fmla="*/ 1975104 w 2035788"/>
              <a:gd name="connsiteY2" fmla="*/ 171142 h 585670"/>
              <a:gd name="connsiteX3" fmla="*/ 1767840 w 2035788"/>
              <a:gd name="connsiteY3" fmla="*/ 585670 h 585670"/>
              <a:gd name="connsiteX0" fmla="*/ 0 w 2056499"/>
              <a:gd name="connsiteY0" fmla="*/ 426009 h 487686"/>
              <a:gd name="connsiteX1" fmla="*/ 543620 w 2056499"/>
              <a:gd name="connsiteY1" fmla="*/ 12916 h 487686"/>
              <a:gd name="connsiteX2" fmla="*/ 1975104 w 2056499"/>
              <a:gd name="connsiteY2" fmla="*/ 169977 h 487686"/>
              <a:gd name="connsiteX3" fmla="*/ 1864658 w 2056499"/>
              <a:gd name="connsiteY3" fmla="*/ 487686 h 487686"/>
              <a:gd name="connsiteX0" fmla="*/ 0 w 1997147"/>
              <a:gd name="connsiteY0" fmla="*/ 428779 h 490456"/>
              <a:gd name="connsiteX1" fmla="*/ 543620 w 1997147"/>
              <a:gd name="connsiteY1" fmla="*/ 15686 h 490456"/>
              <a:gd name="connsiteX2" fmla="*/ 1899800 w 1997147"/>
              <a:gd name="connsiteY2" fmla="*/ 140474 h 490456"/>
              <a:gd name="connsiteX3" fmla="*/ 1864658 w 1997147"/>
              <a:gd name="connsiteY3" fmla="*/ 490456 h 490456"/>
              <a:gd name="connsiteX0" fmla="*/ 0 w 2015519"/>
              <a:gd name="connsiteY0" fmla="*/ 428779 h 490456"/>
              <a:gd name="connsiteX1" fmla="*/ 543620 w 2015519"/>
              <a:gd name="connsiteY1" fmla="*/ 15686 h 490456"/>
              <a:gd name="connsiteX2" fmla="*/ 1899800 w 2015519"/>
              <a:gd name="connsiteY2" fmla="*/ 140474 h 490456"/>
              <a:gd name="connsiteX3" fmla="*/ 1864658 w 2015519"/>
              <a:gd name="connsiteY3" fmla="*/ 490456 h 490456"/>
              <a:gd name="connsiteX0" fmla="*/ 0 w 2021548"/>
              <a:gd name="connsiteY0" fmla="*/ 428779 h 490456"/>
              <a:gd name="connsiteX1" fmla="*/ 543620 w 2021548"/>
              <a:gd name="connsiteY1" fmla="*/ 15686 h 490456"/>
              <a:gd name="connsiteX2" fmla="*/ 1899800 w 2021548"/>
              <a:gd name="connsiteY2" fmla="*/ 140474 h 490456"/>
              <a:gd name="connsiteX3" fmla="*/ 1864658 w 2021548"/>
              <a:gd name="connsiteY3" fmla="*/ 490456 h 490456"/>
              <a:gd name="connsiteX0" fmla="*/ 0 w 1978521"/>
              <a:gd name="connsiteY0" fmla="*/ 427596 h 489273"/>
              <a:gd name="connsiteX1" fmla="*/ 543620 w 1978521"/>
              <a:gd name="connsiteY1" fmla="*/ 14503 h 489273"/>
              <a:gd name="connsiteX2" fmla="*/ 1825660 w 1978521"/>
              <a:gd name="connsiteY2" fmla="*/ 151648 h 489273"/>
              <a:gd name="connsiteX3" fmla="*/ 1864658 w 1978521"/>
              <a:gd name="connsiteY3" fmla="*/ 489273 h 489273"/>
              <a:gd name="connsiteX0" fmla="*/ 0 w 1976966"/>
              <a:gd name="connsiteY0" fmla="*/ 416229 h 477906"/>
              <a:gd name="connsiteX1" fmla="*/ 568334 w 1976966"/>
              <a:gd name="connsiteY1" fmla="*/ 15493 h 477906"/>
              <a:gd name="connsiteX2" fmla="*/ 1825660 w 1976966"/>
              <a:gd name="connsiteY2" fmla="*/ 140281 h 477906"/>
              <a:gd name="connsiteX3" fmla="*/ 1864658 w 1976966"/>
              <a:gd name="connsiteY3" fmla="*/ 477906 h 477906"/>
              <a:gd name="connsiteX0" fmla="*/ 0 w 1976966"/>
              <a:gd name="connsiteY0" fmla="*/ 416229 h 477906"/>
              <a:gd name="connsiteX1" fmla="*/ 568334 w 1976966"/>
              <a:gd name="connsiteY1" fmla="*/ 15493 h 477906"/>
              <a:gd name="connsiteX2" fmla="*/ 1825660 w 1976966"/>
              <a:gd name="connsiteY2" fmla="*/ 140281 h 477906"/>
              <a:gd name="connsiteX3" fmla="*/ 1864658 w 1976966"/>
              <a:gd name="connsiteY3" fmla="*/ 477906 h 477906"/>
            </a:gdLst>
            <a:ahLst/>
            <a:cxnLst>
              <a:cxn ang="0">
                <a:pos x="connsiteX0" y="connsiteY0"/>
              </a:cxn>
              <a:cxn ang="0">
                <a:pos x="connsiteX1" y="connsiteY1"/>
              </a:cxn>
              <a:cxn ang="0">
                <a:pos x="connsiteX2" y="connsiteY2"/>
              </a:cxn>
              <a:cxn ang="0">
                <a:pos x="connsiteX3" y="connsiteY3"/>
              </a:cxn>
            </a:cxnLst>
            <a:rect l="l" t="t" r="r" b="b"/>
            <a:pathLst>
              <a:path w="1976966" h="477906">
                <a:moveTo>
                  <a:pt x="0" y="416229"/>
                </a:moveTo>
                <a:cubicBezTo>
                  <a:pt x="134112" y="236397"/>
                  <a:pt x="417776" y="68759"/>
                  <a:pt x="568334" y="15493"/>
                </a:cubicBezTo>
                <a:cubicBezTo>
                  <a:pt x="690254" y="-39371"/>
                  <a:pt x="1609606" y="63212"/>
                  <a:pt x="1825660" y="140281"/>
                </a:cubicBezTo>
                <a:cubicBezTo>
                  <a:pt x="2041714" y="217350"/>
                  <a:pt x="2000086" y="311999"/>
                  <a:pt x="1864658" y="477906"/>
                </a:cubicBezTo>
              </a:path>
            </a:pathLst>
          </a:custGeom>
          <a:noFill/>
          <a:ln w="57150">
            <a:gradFill>
              <a:gsLst>
                <a:gs pos="57000">
                  <a:srgbClr val="EEF2F9"/>
                </a:gs>
                <a:gs pos="0">
                  <a:srgbClr val="EEF2F9">
                    <a:alpha val="0"/>
                  </a:srgb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solidFill>
                <a:prstClr val="white"/>
              </a:solidFill>
            </a:endParaRPr>
          </a:p>
        </p:txBody>
      </p:sp>
      <p:sp>
        <p:nvSpPr>
          <p:cNvPr id="9" name="任意多边形 8"/>
          <p:cNvSpPr/>
          <p:nvPr/>
        </p:nvSpPr>
        <p:spPr>
          <a:xfrm>
            <a:off x="12536886" y="6140260"/>
            <a:ext cx="587942" cy="252121"/>
          </a:xfrm>
          <a:custGeom>
            <a:avLst/>
            <a:gdLst>
              <a:gd name="connsiteX0" fmla="*/ 0 w 783772"/>
              <a:gd name="connsiteY0" fmla="*/ 326571 h 326571"/>
              <a:gd name="connsiteX1" fmla="*/ 783772 w 783772"/>
              <a:gd name="connsiteY1" fmla="*/ 0 h 326571"/>
              <a:gd name="connsiteX0" fmla="*/ 0 w 783772"/>
              <a:gd name="connsiteY0" fmla="*/ 326571 h 326571"/>
              <a:gd name="connsiteX1" fmla="*/ 783772 w 783772"/>
              <a:gd name="connsiteY1" fmla="*/ 0 h 326571"/>
              <a:gd name="connsiteX0" fmla="*/ 0 w 802822"/>
              <a:gd name="connsiteY0" fmla="*/ 269421 h 269421"/>
              <a:gd name="connsiteX1" fmla="*/ 802822 w 802822"/>
              <a:gd name="connsiteY1" fmla="*/ 0 h 269421"/>
              <a:gd name="connsiteX0" fmla="*/ 0 w 802822"/>
              <a:gd name="connsiteY0" fmla="*/ 269421 h 269421"/>
              <a:gd name="connsiteX1" fmla="*/ 802822 w 802822"/>
              <a:gd name="connsiteY1" fmla="*/ 0 h 269421"/>
              <a:gd name="connsiteX0" fmla="*/ 0 w 783772"/>
              <a:gd name="connsiteY0" fmla="*/ 336096 h 336096"/>
              <a:gd name="connsiteX1" fmla="*/ 783772 w 783772"/>
              <a:gd name="connsiteY1" fmla="*/ 0 h 336096"/>
              <a:gd name="connsiteX0" fmla="*/ 0 w 783772"/>
              <a:gd name="connsiteY0" fmla="*/ 336096 h 336096"/>
              <a:gd name="connsiteX1" fmla="*/ 783772 w 783772"/>
              <a:gd name="connsiteY1" fmla="*/ 0 h 336096"/>
              <a:gd name="connsiteX0" fmla="*/ 0 w 783772"/>
              <a:gd name="connsiteY0" fmla="*/ 336096 h 336096"/>
              <a:gd name="connsiteX1" fmla="*/ 783772 w 783772"/>
              <a:gd name="connsiteY1" fmla="*/ 0 h 336096"/>
              <a:gd name="connsiteX0" fmla="*/ 0 w 783772"/>
              <a:gd name="connsiteY0" fmla="*/ 336096 h 336096"/>
              <a:gd name="connsiteX1" fmla="*/ 783772 w 783772"/>
              <a:gd name="connsiteY1" fmla="*/ 0 h 336096"/>
            </a:gdLst>
            <a:ahLst/>
            <a:cxnLst>
              <a:cxn ang="0">
                <a:pos x="connsiteX0" y="connsiteY0"/>
              </a:cxn>
              <a:cxn ang="0">
                <a:pos x="connsiteX1" y="connsiteY1"/>
              </a:cxn>
            </a:cxnLst>
            <a:rect l="l" t="t" r="r" b="b"/>
            <a:pathLst>
              <a:path w="783772" h="336096">
                <a:moveTo>
                  <a:pt x="0" y="336096"/>
                </a:moveTo>
                <a:cubicBezTo>
                  <a:pt x="462189" y="130628"/>
                  <a:pt x="457654" y="134711"/>
                  <a:pt x="783772" y="0"/>
                </a:cubicBezTo>
              </a:path>
            </a:pathLst>
          </a:custGeom>
          <a:noFill/>
          <a:ln w="57150">
            <a:gradFill>
              <a:gsLst>
                <a:gs pos="57000">
                  <a:srgbClr val="EEF2F9"/>
                </a:gs>
                <a:gs pos="0">
                  <a:srgbClr val="EEF2F9">
                    <a:alpha val="0"/>
                  </a:srgb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dirty="0">
              <a:solidFill>
                <a:prstClr val="white"/>
              </a:solidFill>
            </a:endParaRPr>
          </a:p>
        </p:txBody>
      </p:sp>
      <p:sp>
        <p:nvSpPr>
          <p:cNvPr id="12" name="任意多边形 11"/>
          <p:cNvSpPr/>
          <p:nvPr/>
        </p:nvSpPr>
        <p:spPr>
          <a:xfrm>
            <a:off x="10243900" y="6447393"/>
            <a:ext cx="6166955" cy="673531"/>
          </a:xfrm>
          <a:custGeom>
            <a:avLst/>
            <a:gdLst>
              <a:gd name="connsiteX0" fmla="*/ 0 w 7168896"/>
              <a:gd name="connsiteY0" fmla="*/ 828619 h 828619"/>
              <a:gd name="connsiteX1" fmla="*/ 7168896 w 7168896"/>
              <a:gd name="connsiteY1" fmla="*/ 5659 h 828619"/>
              <a:gd name="connsiteX0" fmla="*/ 0 w 8057896"/>
              <a:gd name="connsiteY0" fmla="*/ 904072 h 904072"/>
              <a:gd name="connsiteX1" fmla="*/ 8057896 w 8057896"/>
              <a:gd name="connsiteY1" fmla="*/ 4912 h 904072"/>
              <a:gd name="connsiteX0" fmla="*/ 0 w 7930896"/>
              <a:gd name="connsiteY0" fmla="*/ 979698 h 979698"/>
              <a:gd name="connsiteX1" fmla="*/ 7930896 w 7930896"/>
              <a:gd name="connsiteY1" fmla="*/ 4338 h 979698"/>
              <a:gd name="connsiteX0" fmla="*/ 0 w 7930896"/>
              <a:gd name="connsiteY0" fmla="*/ 983496 h 983496"/>
              <a:gd name="connsiteX1" fmla="*/ 7930896 w 7930896"/>
              <a:gd name="connsiteY1" fmla="*/ 8136 h 983496"/>
              <a:gd name="connsiteX0" fmla="*/ 0 w 7998131"/>
              <a:gd name="connsiteY0" fmla="*/ 771929 h 771929"/>
              <a:gd name="connsiteX1" fmla="*/ 7998131 w 7998131"/>
              <a:gd name="connsiteY1" fmla="*/ 11722 h 771929"/>
              <a:gd name="connsiteX0" fmla="*/ 0 w 7998131"/>
              <a:gd name="connsiteY0" fmla="*/ 778517 h 778517"/>
              <a:gd name="connsiteX1" fmla="*/ 7998131 w 7998131"/>
              <a:gd name="connsiteY1" fmla="*/ 18310 h 778517"/>
              <a:gd name="connsiteX0" fmla="*/ 0 w 9136466"/>
              <a:gd name="connsiteY0" fmla="*/ 960428 h 960428"/>
              <a:gd name="connsiteX1" fmla="*/ 9136466 w 9136466"/>
              <a:gd name="connsiteY1" fmla="*/ 13609 h 960428"/>
              <a:gd name="connsiteX0" fmla="*/ 0 w 7841066"/>
              <a:gd name="connsiteY0" fmla="*/ 738050 h 738050"/>
              <a:gd name="connsiteX1" fmla="*/ 7841066 w 7841066"/>
              <a:gd name="connsiteY1" fmla="*/ 19831 h 738050"/>
              <a:gd name="connsiteX0" fmla="*/ 0 w 7826076"/>
              <a:gd name="connsiteY0" fmla="*/ 781400 h 781400"/>
              <a:gd name="connsiteX1" fmla="*/ 7826076 w 7826076"/>
              <a:gd name="connsiteY1" fmla="*/ 18210 h 781400"/>
              <a:gd name="connsiteX0" fmla="*/ 0 w 7826076"/>
              <a:gd name="connsiteY0" fmla="*/ 763190 h 763190"/>
              <a:gd name="connsiteX1" fmla="*/ 7826076 w 7826076"/>
              <a:gd name="connsiteY1" fmla="*/ 0 h 763190"/>
              <a:gd name="connsiteX0" fmla="*/ 0 w 7826076"/>
              <a:gd name="connsiteY0" fmla="*/ 763190 h 763190"/>
              <a:gd name="connsiteX1" fmla="*/ 7826076 w 7826076"/>
              <a:gd name="connsiteY1" fmla="*/ 0 h 763190"/>
            </a:gdLst>
            <a:ahLst/>
            <a:cxnLst>
              <a:cxn ang="0">
                <a:pos x="connsiteX0" y="connsiteY0"/>
              </a:cxn>
              <a:cxn ang="0">
                <a:pos x="connsiteX1" y="connsiteY1"/>
              </a:cxn>
            </a:cxnLst>
            <a:rect l="l" t="t" r="r" b="b"/>
            <a:pathLst>
              <a:path w="7826076" h="763190">
                <a:moveTo>
                  <a:pt x="0" y="763190"/>
                </a:moveTo>
                <a:cubicBezTo>
                  <a:pt x="2312333" y="306240"/>
                  <a:pt x="4276769" y="6667"/>
                  <a:pt x="7826076" y="0"/>
                </a:cubicBezTo>
              </a:path>
            </a:pathLst>
          </a:custGeom>
          <a:noFill/>
          <a:ln w="57150">
            <a:gradFill>
              <a:gsLst>
                <a:gs pos="4000">
                  <a:srgbClr val="EEF2F9">
                    <a:alpha val="0"/>
                  </a:srgbClr>
                </a:gs>
                <a:gs pos="23000">
                  <a:srgbClr val="EEF2F9"/>
                </a:gs>
                <a:gs pos="86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solidFill>
                <a:prstClr val="white"/>
              </a:solidFill>
            </a:endParaRPr>
          </a:p>
        </p:txBody>
      </p:sp>
      <p:sp>
        <p:nvSpPr>
          <p:cNvPr id="13" name="任意多边形 12"/>
          <p:cNvSpPr/>
          <p:nvPr/>
        </p:nvSpPr>
        <p:spPr>
          <a:xfrm>
            <a:off x="7908045" y="4082786"/>
            <a:ext cx="5180335" cy="348481"/>
          </a:xfrm>
          <a:custGeom>
            <a:avLst/>
            <a:gdLst>
              <a:gd name="connsiteX0" fmla="*/ 46296 w 7693591"/>
              <a:gd name="connsiteY0" fmla="*/ 520028 h 524299"/>
              <a:gd name="connsiteX1" fmla="*/ 2753637 w 7693591"/>
              <a:gd name="connsiteY1" fmla="*/ 376593 h 524299"/>
              <a:gd name="connsiteX2" fmla="*/ 6429167 w 7693591"/>
              <a:gd name="connsiteY2" fmla="*/ 466240 h 524299"/>
              <a:gd name="connsiteX3" fmla="*/ 7630437 w 7693591"/>
              <a:gd name="connsiteY3" fmla="*/ 161440 h 524299"/>
              <a:gd name="connsiteX4" fmla="*/ 4779661 w 7693591"/>
              <a:gd name="connsiteY4" fmla="*/ 75 h 524299"/>
              <a:gd name="connsiteX5" fmla="*/ 1319284 w 7693591"/>
              <a:gd name="connsiteY5" fmla="*/ 179370 h 524299"/>
              <a:gd name="connsiteX6" fmla="*/ 46296 w 7693591"/>
              <a:gd name="connsiteY6" fmla="*/ 520028 h 524299"/>
              <a:gd name="connsiteX0" fmla="*/ 46296 w 7697160"/>
              <a:gd name="connsiteY0" fmla="*/ 520004 h 525506"/>
              <a:gd name="connsiteX1" fmla="*/ 2753637 w 7697160"/>
              <a:gd name="connsiteY1" fmla="*/ 376569 h 525506"/>
              <a:gd name="connsiteX2" fmla="*/ 6457742 w 7697160"/>
              <a:gd name="connsiteY2" fmla="*/ 199516 h 525506"/>
              <a:gd name="connsiteX3" fmla="*/ 7630437 w 7697160"/>
              <a:gd name="connsiteY3" fmla="*/ 161416 h 525506"/>
              <a:gd name="connsiteX4" fmla="*/ 4779661 w 7697160"/>
              <a:gd name="connsiteY4" fmla="*/ 51 h 525506"/>
              <a:gd name="connsiteX5" fmla="*/ 1319284 w 7697160"/>
              <a:gd name="connsiteY5" fmla="*/ 179346 h 525506"/>
              <a:gd name="connsiteX6" fmla="*/ 46296 w 7697160"/>
              <a:gd name="connsiteY6" fmla="*/ 520004 h 525506"/>
              <a:gd name="connsiteX0" fmla="*/ 46296 w 7664043"/>
              <a:gd name="connsiteY0" fmla="*/ 520026 h 524332"/>
              <a:gd name="connsiteX1" fmla="*/ 2753637 w 7664043"/>
              <a:gd name="connsiteY1" fmla="*/ 376591 h 524332"/>
              <a:gd name="connsiteX2" fmla="*/ 6114842 w 7664043"/>
              <a:gd name="connsiteY2" fmla="*/ 456713 h 524332"/>
              <a:gd name="connsiteX3" fmla="*/ 7630437 w 7664043"/>
              <a:gd name="connsiteY3" fmla="*/ 161438 h 524332"/>
              <a:gd name="connsiteX4" fmla="*/ 4779661 w 7664043"/>
              <a:gd name="connsiteY4" fmla="*/ 73 h 524332"/>
              <a:gd name="connsiteX5" fmla="*/ 1319284 w 7664043"/>
              <a:gd name="connsiteY5" fmla="*/ 179368 h 524332"/>
              <a:gd name="connsiteX6" fmla="*/ 46296 w 7664043"/>
              <a:gd name="connsiteY6" fmla="*/ 520026 h 524332"/>
              <a:gd name="connsiteX0" fmla="*/ 46296 w 7915848"/>
              <a:gd name="connsiteY0" fmla="*/ 520015 h 524321"/>
              <a:gd name="connsiteX1" fmla="*/ 2753637 w 7915848"/>
              <a:gd name="connsiteY1" fmla="*/ 376580 h 524321"/>
              <a:gd name="connsiteX2" fmla="*/ 6114842 w 7915848"/>
              <a:gd name="connsiteY2" fmla="*/ 456702 h 524321"/>
              <a:gd name="connsiteX3" fmla="*/ 7887612 w 7915848"/>
              <a:gd name="connsiteY3" fmla="*/ 180477 h 524321"/>
              <a:gd name="connsiteX4" fmla="*/ 4779661 w 7915848"/>
              <a:gd name="connsiteY4" fmla="*/ 62 h 524321"/>
              <a:gd name="connsiteX5" fmla="*/ 1319284 w 7915848"/>
              <a:gd name="connsiteY5" fmla="*/ 179357 h 524321"/>
              <a:gd name="connsiteX6" fmla="*/ 46296 w 7915848"/>
              <a:gd name="connsiteY6" fmla="*/ 520015 h 524321"/>
              <a:gd name="connsiteX0" fmla="*/ 46296 w 6950614"/>
              <a:gd name="connsiteY0" fmla="*/ 520219 h 524525"/>
              <a:gd name="connsiteX1" fmla="*/ 2753637 w 6950614"/>
              <a:gd name="connsiteY1" fmla="*/ 376784 h 524525"/>
              <a:gd name="connsiteX2" fmla="*/ 6114842 w 6950614"/>
              <a:gd name="connsiteY2" fmla="*/ 456906 h 524525"/>
              <a:gd name="connsiteX3" fmla="*/ 6877962 w 6950614"/>
              <a:gd name="connsiteY3" fmla="*/ 94956 h 524525"/>
              <a:gd name="connsiteX4" fmla="*/ 4779661 w 6950614"/>
              <a:gd name="connsiteY4" fmla="*/ 266 h 524525"/>
              <a:gd name="connsiteX5" fmla="*/ 1319284 w 6950614"/>
              <a:gd name="connsiteY5" fmla="*/ 179561 h 524525"/>
              <a:gd name="connsiteX6" fmla="*/ 46296 w 6950614"/>
              <a:gd name="connsiteY6" fmla="*/ 520219 h 524525"/>
              <a:gd name="connsiteX0" fmla="*/ 46296 w 6877962"/>
              <a:gd name="connsiteY0" fmla="*/ 520219 h 524525"/>
              <a:gd name="connsiteX1" fmla="*/ 2753637 w 6877962"/>
              <a:gd name="connsiteY1" fmla="*/ 376784 h 524525"/>
              <a:gd name="connsiteX2" fmla="*/ 6114842 w 6877962"/>
              <a:gd name="connsiteY2" fmla="*/ 456906 h 524525"/>
              <a:gd name="connsiteX3" fmla="*/ 6877962 w 6877962"/>
              <a:gd name="connsiteY3" fmla="*/ 94956 h 524525"/>
              <a:gd name="connsiteX4" fmla="*/ 4779661 w 6877962"/>
              <a:gd name="connsiteY4" fmla="*/ 266 h 524525"/>
              <a:gd name="connsiteX5" fmla="*/ 1319284 w 6877962"/>
              <a:gd name="connsiteY5" fmla="*/ 179561 h 524525"/>
              <a:gd name="connsiteX6" fmla="*/ 46296 w 6877962"/>
              <a:gd name="connsiteY6" fmla="*/ 520219 h 524525"/>
              <a:gd name="connsiteX0" fmla="*/ 46296 w 6877962"/>
              <a:gd name="connsiteY0" fmla="*/ 520219 h 524560"/>
              <a:gd name="connsiteX1" fmla="*/ 2753637 w 6877962"/>
              <a:gd name="connsiteY1" fmla="*/ 376784 h 524560"/>
              <a:gd name="connsiteX2" fmla="*/ 5952917 w 6877962"/>
              <a:gd name="connsiteY2" fmla="*/ 447381 h 524560"/>
              <a:gd name="connsiteX3" fmla="*/ 6877962 w 6877962"/>
              <a:gd name="connsiteY3" fmla="*/ 94956 h 524560"/>
              <a:gd name="connsiteX4" fmla="*/ 4779661 w 6877962"/>
              <a:gd name="connsiteY4" fmla="*/ 266 h 524560"/>
              <a:gd name="connsiteX5" fmla="*/ 1319284 w 6877962"/>
              <a:gd name="connsiteY5" fmla="*/ 179561 h 524560"/>
              <a:gd name="connsiteX6" fmla="*/ 46296 w 6877962"/>
              <a:gd name="connsiteY6" fmla="*/ 520219 h 524560"/>
              <a:gd name="connsiteX0" fmla="*/ 43543 w 6951409"/>
              <a:gd name="connsiteY0" fmla="*/ 482119 h 487354"/>
              <a:gd name="connsiteX1" fmla="*/ 2827084 w 6951409"/>
              <a:gd name="connsiteY1" fmla="*/ 376784 h 487354"/>
              <a:gd name="connsiteX2" fmla="*/ 6026364 w 6951409"/>
              <a:gd name="connsiteY2" fmla="*/ 447381 h 487354"/>
              <a:gd name="connsiteX3" fmla="*/ 6951409 w 6951409"/>
              <a:gd name="connsiteY3" fmla="*/ 94956 h 487354"/>
              <a:gd name="connsiteX4" fmla="*/ 4853108 w 6951409"/>
              <a:gd name="connsiteY4" fmla="*/ 266 h 487354"/>
              <a:gd name="connsiteX5" fmla="*/ 1392731 w 6951409"/>
              <a:gd name="connsiteY5" fmla="*/ 179561 h 487354"/>
              <a:gd name="connsiteX6" fmla="*/ 43543 w 6951409"/>
              <a:gd name="connsiteY6" fmla="*/ 482119 h 487354"/>
              <a:gd name="connsiteX0" fmla="*/ 45367 w 6953233"/>
              <a:gd name="connsiteY0" fmla="*/ 482119 h 482277"/>
              <a:gd name="connsiteX1" fmla="*/ 2867008 w 6953233"/>
              <a:gd name="connsiteY1" fmla="*/ 224384 h 482277"/>
              <a:gd name="connsiteX2" fmla="*/ 6028188 w 6953233"/>
              <a:gd name="connsiteY2" fmla="*/ 447381 h 482277"/>
              <a:gd name="connsiteX3" fmla="*/ 6953233 w 6953233"/>
              <a:gd name="connsiteY3" fmla="*/ 94956 h 482277"/>
              <a:gd name="connsiteX4" fmla="*/ 4854932 w 6953233"/>
              <a:gd name="connsiteY4" fmla="*/ 266 h 482277"/>
              <a:gd name="connsiteX5" fmla="*/ 1394555 w 6953233"/>
              <a:gd name="connsiteY5" fmla="*/ 179561 h 482277"/>
              <a:gd name="connsiteX6" fmla="*/ 45367 w 6953233"/>
              <a:gd name="connsiteY6" fmla="*/ 482119 h 482277"/>
              <a:gd name="connsiteX0" fmla="*/ 45367 w 6953233"/>
              <a:gd name="connsiteY0" fmla="*/ 482119 h 485499"/>
              <a:gd name="connsiteX1" fmla="*/ 2867008 w 6953233"/>
              <a:gd name="connsiteY1" fmla="*/ 348209 h 485499"/>
              <a:gd name="connsiteX2" fmla="*/ 6028188 w 6953233"/>
              <a:gd name="connsiteY2" fmla="*/ 447381 h 485499"/>
              <a:gd name="connsiteX3" fmla="*/ 6953233 w 6953233"/>
              <a:gd name="connsiteY3" fmla="*/ 94956 h 485499"/>
              <a:gd name="connsiteX4" fmla="*/ 4854932 w 6953233"/>
              <a:gd name="connsiteY4" fmla="*/ 266 h 485499"/>
              <a:gd name="connsiteX5" fmla="*/ 1394555 w 6953233"/>
              <a:gd name="connsiteY5" fmla="*/ 179561 h 485499"/>
              <a:gd name="connsiteX6" fmla="*/ 45367 w 6953233"/>
              <a:gd name="connsiteY6" fmla="*/ 482119 h 485499"/>
              <a:gd name="connsiteX0" fmla="*/ 45826 w 6953692"/>
              <a:gd name="connsiteY0" fmla="*/ 482119 h 486661"/>
              <a:gd name="connsiteX1" fmla="*/ 2876992 w 6953692"/>
              <a:gd name="connsiteY1" fmla="*/ 367259 h 486661"/>
              <a:gd name="connsiteX2" fmla="*/ 6028647 w 6953692"/>
              <a:gd name="connsiteY2" fmla="*/ 447381 h 486661"/>
              <a:gd name="connsiteX3" fmla="*/ 6953692 w 6953692"/>
              <a:gd name="connsiteY3" fmla="*/ 94956 h 486661"/>
              <a:gd name="connsiteX4" fmla="*/ 4855391 w 6953692"/>
              <a:gd name="connsiteY4" fmla="*/ 266 h 486661"/>
              <a:gd name="connsiteX5" fmla="*/ 1395014 w 6953692"/>
              <a:gd name="connsiteY5" fmla="*/ 179561 h 486661"/>
              <a:gd name="connsiteX6" fmla="*/ 45826 w 6953692"/>
              <a:gd name="connsiteY6" fmla="*/ 482119 h 486661"/>
              <a:gd name="connsiteX0" fmla="*/ 45826 w 6953692"/>
              <a:gd name="connsiteY0" fmla="*/ 482119 h 486661"/>
              <a:gd name="connsiteX1" fmla="*/ 2876992 w 6953692"/>
              <a:gd name="connsiteY1" fmla="*/ 367259 h 486661"/>
              <a:gd name="connsiteX2" fmla="*/ 6028647 w 6953692"/>
              <a:gd name="connsiteY2" fmla="*/ 447381 h 486661"/>
              <a:gd name="connsiteX3" fmla="*/ 6953692 w 6953692"/>
              <a:gd name="connsiteY3" fmla="*/ 94956 h 486661"/>
              <a:gd name="connsiteX4" fmla="*/ 4855391 w 6953692"/>
              <a:gd name="connsiteY4" fmla="*/ 266 h 486661"/>
              <a:gd name="connsiteX5" fmla="*/ 1395014 w 6953692"/>
              <a:gd name="connsiteY5" fmla="*/ 179561 h 486661"/>
              <a:gd name="connsiteX6" fmla="*/ 45826 w 6953692"/>
              <a:gd name="connsiteY6" fmla="*/ 482119 h 486661"/>
              <a:gd name="connsiteX0" fmla="*/ 44990 w 6952856"/>
              <a:gd name="connsiteY0" fmla="*/ 482119 h 487036"/>
              <a:gd name="connsiteX1" fmla="*/ 2876156 w 6952856"/>
              <a:gd name="connsiteY1" fmla="*/ 367259 h 487036"/>
              <a:gd name="connsiteX2" fmla="*/ 6027811 w 6952856"/>
              <a:gd name="connsiteY2" fmla="*/ 447381 h 487036"/>
              <a:gd name="connsiteX3" fmla="*/ 6952856 w 6952856"/>
              <a:gd name="connsiteY3" fmla="*/ 94956 h 487036"/>
              <a:gd name="connsiteX4" fmla="*/ 4854555 w 6952856"/>
              <a:gd name="connsiteY4" fmla="*/ 266 h 487036"/>
              <a:gd name="connsiteX5" fmla="*/ 1403322 w 6952856"/>
              <a:gd name="connsiteY5" fmla="*/ 170417 h 487036"/>
              <a:gd name="connsiteX6" fmla="*/ 44990 w 6952856"/>
              <a:gd name="connsiteY6" fmla="*/ 482119 h 487036"/>
              <a:gd name="connsiteX0" fmla="*/ 34840 w 6942706"/>
              <a:gd name="connsiteY0" fmla="*/ 482119 h 487036"/>
              <a:gd name="connsiteX1" fmla="*/ 2866006 w 6942706"/>
              <a:gd name="connsiteY1" fmla="*/ 367259 h 487036"/>
              <a:gd name="connsiteX2" fmla="*/ 6017661 w 6942706"/>
              <a:gd name="connsiteY2" fmla="*/ 447381 h 487036"/>
              <a:gd name="connsiteX3" fmla="*/ 6942706 w 6942706"/>
              <a:gd name="connsiteY3" fmla="*/ 94956 h 487036"/>
              <a:gd name="connsiteX4" fmla="*/ 4844405 w 6942706"/>
              <a:gd name="connsiteY4" fmla="*/ 266 h 487036"/>
              <a:gd name="connsiteX5" fmla="*/ 1393172 w 6942706"/>
              <a:gd name="connsiteY5" fmla="*/ 170417 h 487036"/>
              <a:gd name="connsiteX6" fmla="*/ 34840 w 6942706"/>
              <a:gd name="connsiteY6" fmla="*/ 482119 h 487036"/>
              <a:gd name="connsiteX0" fmla="*/ 34840 w 6942706"/>
              <a:gd name="connsiteY0" fmla="*/ 482119 h 488515"/>
              <a:gd name="connsiteX1" fmla="*/ 2846956 w 6942706"/>
              <a:gd name="connsiteY1" fmla="*/ 405359 h 488515"/>
              <a:gd name="connsiteX2" fmla="*/ 6017661 w 6942706"/>
              <a:gd name="connsiteY2" fmla="*/ 447381 h 488515"/>
              <a:gd name="connsiteX3" fmla="*/ 6942706 w 6942706"/>
              <a:gd name="connsiteY3" fmla="*/ 94956 h 488515"/>
              <a:gd name="connsiteX4" fmla="*/ 4844405 w 6942706"/>
              <a:gd name="connsiteY4" fmla="*/ 266 h 488515"/>
              <a:gd name="connsiteX5" fmla="*/ 1393172 w 6942706"/>
              <a:gd name="connsiteY5" fmla="*/ 170417 h 488515"/>
              <a:gd name="connsiteX6" fmla="*/ 34840 w 6942706"/>
              <a:gd name="connsiteY6" fmla="*/ 482119 h 488515"/>
              <a:gd name="connsiteX0" fmla="*/ 34840 w 6942706"/>
              <a:gd name="connsiteY0" fmla="*/ 482119 h 488833"/>
              <a:gd name="connsiteX1" fmla="*/ 2846956 w 6942706"/>
              <a:gd name="connsiteY1" fmla="*/ 405359 h 488833"/>
              <a:gd name="connsiteX2" fmla="*/ 6027186 w 6942706"/>
              <a:gd name="connsiteY2" fmla="*/ 409281 h 488833"/>
              <a:gd name="connsiteX3" fmla="*/ 6942706 w 6942706"/>
              <a:gd name="connsiteY3" fmla="*/ 94956 h 488833"/>
              <a:gd name="connsiteX4" fmla="*/ 4844405 w 6942706"/>
              <a:gd name="connsiteY4" fmla="*/ 266 h 488833"/>
              <a:gd name="connsiteX5" fmla="*/ 1393172 w 6942706"/>
              <a:gd name="connsiteY5" fmla="*/ 170417 h 488833"/>
              <a:gd name="connsiteX6" fmla="*/ 34840 w 6942706"/>
              <a:gd name="connsiteY6" fmla="*/ 482119 h 488833"/>
              <a:gd name="connsiteX0" fmla="*/ 34840 w 6942706"/>
              <a:gd name="connsiteY0" fmla="*/ 482119 h 488833"/>
              <a:gd name="connsiteX1" fmla="*/ 2846956 w 6942706"/>
              <a:gd name="connsiteY1" fmla="*/ 405359 h 488833"/>
              <a:gd name="connsiteX2" fmla="*/ 6027186 w 6942706"/>
              <a:gd name="connsiteY2" fmla="*/ 409281 h 488833"/>
              <a:gd name="connsiteX3" fmla="*/ 6942706 w 6942706"/>
              <a:gd name="connsiteY3" fmla="*/ 94956 h 488833"/>
              <a:gd name="connsiteX4" fmla="*/ 4844405 w 6942706"/>
              <a:gd name="connsiteY4" fmla="*/ 266 h 488833"/>
              <a:gd name="connsiteX5" fmla="*/ 1393172 w 6942706"/>
              <a:gd name="connsiteY5" fmla="*/ 170417 h 488833"/>
              <a:gd name="connsiteX6" fmla="*/ 34840 w 6942706"/>
              <a:gd name="connsiteY6" fmla="*/ 482119 h 488833"/>
              <a:gd name="connsiteX0" fmla="*/ 34840 w 6942706"/>
              <a:gd name="connsiteY0" fmla="*/ 482119 h 488833"/>
              <a:gd name="connsiteX1" fmla="*/ 2846956 w 6942706"/>
              <a:gd name="connsiteY1" fmla="*/ 405359 h 488833"/>
              <a:gd name="connsiteX2" fmla="*/ 6027186 w 6942706"/>
              <a:gd name="connsiteY2" fmla="*/ 409281 h 488833"/>
              <a:gd name="connsiteX3" fmla="*/ 6942706 w 6942706"/>
              <a:gd name="connsiteY3" fmla="*/ 94956 h 488833"/>
              <a:gd name="connsiteX4" fmla="*/ 4844405 w 6942706"/>
              <a:gd name="connsiteY4" fmla="*/ 266 h 488833"/>
              <a:gd name="connsiteX5" fmla="*/ 1393172 w 6942706"/>
              <a:gd name="connsiteY5" fmla="*/ 170417 h 488833"/>
              <a:gd name="connsiteX6" fmla="*/ 34840 w 6942706"/>
              <a:gd name="connsiteY6" fmla="*/ 482119 h 488833"/>
              <a:gd name="connsiteX0" fmla="*/ 34840 w 6942706"/>
              <a:gd name="connsiteY0" fmla="*/ 482119 h 490082"/>
              <a:gd name="connsiteX1" fmla="*/ 2827906 w 6942706"/>
              <a:gd name="connsiteY1" fmla="*/ 424409 h 490082"/>
              <a:gd name="connsiteX2" fmla="*/ 6027186 w 6942706"/>
              <a:gd name="connsiteY2" fmla="*/ 409281 h 490082"/>
              <a:gd name="connsiteX3" fmla="*/ 6942706 w 6942706"/>
              <a:gd name="connsiteY3" fmla="*/ 94956 h 490082"/>
              <a:gd name="connsiteX4" fmla="*/ 4844405 w 6942706"/>
              <a:gd name="connsiteY4" fmla="*/ 266 h 490082"/>
              <a:gd name="connsiteX5" fmla="*/ 1393172 w 6942706"/>
              <a:gd name="connsiteY5" fmla="*/ 170417 h 490082"/>
              <a:gd name="connsiteX6" fmla="*/ 34840 w 6942706"/>
              <a:gd name="connsiteY6" fmla="*/ 482119 h 490082"/>
              <a:gd name="connsiteX0" fmla="*/ 38970 w 6823011"/>
              <a:gd name="connsiteY0" fmla="*/ 434494 h 449161"/>
              <a:gd name="connsiteX1" fmla="*/ 2708211 w 6823011"/>
              <a:gd name="connsiteY1" fmla="*/ 424409 h 449161"/>
              <a:gd name="connsiteX2" fmla="*/ 5907491 w 6823011"/>
              <a:gd name="connsiteY2" fmla="*/ 409281 h 449161"/>
              <a:gd name="connsiteX3" fmla="*/ 6823011 w 6823011"/>
              <a:gd name="connsiteY3" fmla="*/ 94956 h 449161"/>
              <a:gd name="connsiteX4" fmla="*/ 4724710 w 6823011"/>
              <a:gd name="connsiteY4" fmla="*/ 266 h 449161"/>
              <a:gd name="connsiteX5" fmla="*/ 1273477 w 6823011"/>
              <a:gd name="connsiteY5" fmla="*/ 170417 h 449161"/>
              <a:gd name="connsiteX6" fmla="*/ 38970 w 6823011"/>
              <a:gd name="connsiteY6" fmla="*/ 434494 h 449161"/>
              <a:gd name="connsiteX0" fmla="*/ 36017 w 6905783"/>
              <a:gd name="connsiteY0" fmla="*/ 453544 h 464552"/>
              <a:gd name="connsiteX1" fmla="*/ 2790983 w 6905783"/>
              <a:gd name="connsiteY1" fmla="*/ 424409 h 464552"/>
              <a:gd name="connsiteX2" fmla="*/ 5990263 w 6905783"/>
              <a:gd name="connsiteY2" fmla="*/ 409281 h 464552"/>
              <a:gd name="connsiteX3" fmla="*/ 6905783 w 6905783"/>
              <a:gd name="connsiteY3" fmla="*/ 94956 h 464552"/>
              <a:gd name="connsiteX4" fmla="*/ 4807482 w 6905783"/>
              <a:gd name="connsiteY4" fmla="*/ 266 h 464552"/>
              <a:gd name="connsiteX5" fmla="*/ 1356249 w 6905783"/>
              <a:gd name="connsiteY5" fmla="*/ 170417 h 464552"/>
              <a:gd name="connsiteX6" fmla="*/ 36017 w 6905783"/>
              <a:gd name="connsiteY6" fmla="*/ 453544 h 464552"/>
              <a:gd name="connsiteX0" fmla="*/ 36017 w 6905783"/>
              <a:gd name="connsiteY0" fmla="*/ 453544 h 464552"/>
              <a:gd name="connsiteX1" fmla="*/ 2790983 w 6905783"/>
              <a:gd name="connsiteY1" fmla="*/ 424409 h 464552"/>
              <a:gd name="connsiteX2" fmla="*/ 5990263 w 6905783"/>
              <a:gd name="connsiteY2" fmla="*/ 460081 h 464552"/>
              <a:gd name="connsiteX3" fmla="*/ 6905783 w 6905783"/>
              <a:gd name="connsiteY3" fmla="*/ 94956 h 464552"/>
              <a:gd name="connsiteX4" fmla="*/ 4807482 w 6905783"/>
              <a:gd name="connsiteY4" fmla="*/ 266 h 464552"/>
              <a:gd name="connsiteX5" fmla="*/ 1356249 w 6905783"/>
              <a:gd name="connsiteY5" fmla="*/ 170417 h 464552"/>
              <a:gd name="connsiteX6" fmla="*/ 36017 w 6905783"/>
              <a:gd name="connsiteY6" fmla="*/ 453544 h 46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05783" h="464552">
                <a:moveTo>
                  <a:pt x="36017" y="453544"/>
                </a:moveTo>
                <a:cubicBezTo>
                  <a:pt x="281489" y="486351"/>
                  <a:pt x="1792259" y="436549"/>
                  <a:pt x="2790983" y="424409"/>
                </a:cubicBezTo>
                <a:lnTo>
                  <a:pt x="5990263" y="460081"/>
                </a:lnTo>
                <a:cubicBezTo>
                  <a:pt x="6669713" y="414697"/>
                  <a:pt x="6633013" y="104388"/>
                  <a:pt x="6905783" y="94956"/>
                </a:cubicBezTo>
                <a:cubicBezTo>
                  <a:pt x="6683253" y="18849"/>
                  <a:pt x="5859341" y="-2722"/>
                  <a:pt x="4807482" y="266"/>
                </a:cubicBezTo>
                <a:cubicBezTo>
                  <a:pt x="3755623" y="3254"/>
                  <a:pt x="2151493" y="94871"/>
                  <a:pt x="1356249" y="170417"/>
                </a:cubicBezTo>
                <a:cubicBezTo>
                  <a:pt x="561005" y="245963"/>
                  <a:pt x="-172879" y="434453"/>
                  <a:pt x="36017" y="453544"/>
                </a:cubicBezTo>
                <a:close/>
              </a:path>
            </a:pathLst>
          </a:custGeom>
          <a:gradFill>
            <a:gsLst>
              <a:gs pos="100000">
                <a:srgbClr val="EEF2F9">
                  <a:alpha val="82000"/>
                </a:srgbClr>
              </a:gs>
              <a:gs pos="62000">
                <a:schemeClr val="tx1">
                  <a:lumMod val="65000"/>
                  <a:lumOff val="35000"/>
                </a:schemeClr>
              </a:gs>
              <a:gs pos="20000">
                <a:schemeClr val="tx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solidFill>
                <a:prstClr val="white"/>
              </a:solidFill>
            </a:endParaRPr>
          </a:p>
        </p:txBody>
      </p:sp>
      <p:sp>
        <p:nvSpPr>
          <p:cNvPr id="14" name="任意多边形 13"/>
          <p:cNvSpPr/>
          <p:nvPr/>
        </p:nvSpPr>
        <p:spPr>
          <a:xfrm>
            <a:off x="5427792" y="4443210"/>
            <a:ext cx="6846997" cy="1648785"/>
          </a:xfrm>
          <a:custGeom>
            <a:avLst/>
            <a:gdLst>
              <a:gd name="connsiteX0" fmla="*/ 240722 w 8862905"/>
              <a:gd name="connsiteY0" fmla="*/ 2343121 h 2588105"/>
              <a:gd name="connsiteX1" fmla="*/ 2743290 w 8862905"/>
              <a:gd name="connsiteY1" fmla="*/ 225563 h 2588105"/>
              <a:gd name="connsiteX2" fmla="*/ 8855332 w 8862905"/>
              <a:gd name="connsiteY2" fmla="*/ 113268 h 2588105"/>
              <a:gd name="connsiteX3" fmla="*/ 3930406 w 8862905"/>
              <a:gd name="connsiteY3" fmla="*/ 690784 h 2588105"/>
              <a:gd name="connsiteX4" fmla="*/ 513438 w 8862905"/>
              <a:gd name="connsiteY4" fmla="*/ 2359163 h 2588105"/>
              <a:gd name="connsiteX5" fmla="*/ 240722 w 8862905"/>
              <a:gd name="connsiteY5" fmla="*/ 2343121 h 2588105"/>
              <a:gd name="connsiteX0" fmla="*/ 240722 w 8862905"/>
              <a:gd name="connsiteY0" fmla="*/ 2289786 h 2534770"/>
              <a:gd name="connsiteX1" fmla="*/ 2743290 w 8862905"/>
              <a:gd name="connsiteY1" fmla="*/ 172228 h 2534770"/>
              <a:gd name="connsiteX2" fmla="*/ 8855332 w 8862905"/>
              <a:gd name="connsiteY2" fmla="*/ 59933 h 2534770"/>
              <a:gd name="connsiteX3" fmla="*/ 3930406 w 8862905"/>
              <a:gd name="connsiteY3" fmla="*/ 637449 h 2534770"/>
              <a:gd name="connsiteX4" fmla="*/ 513438 w 8862905"/>
              <a:gd name="connsiteY4" fmla="*/ 2305828 h 2534770"/>
              <a:gd name="connsiteX5" fmla="*/ 240722 w 8862905"/>
              <a:gd name="connsiteY5" fmla="*/ 2289786 h 2534770"/>
              <a:gd name="connsiteX0" fmla="*/ 240722 w 8954606"/>
              <a:gd name="connsiteY0" fmla="*/ 2240040 h 2485024"/>
              <a:gd name="connsiteX1" fmla="*/ 2743290 w 8954606"/>
              <a:gd name="connsiteY1" fmla="*/ 122482 h 2485024"/>
              <a:gd name="connsiteX2" fmla="*/ 8855332 w 8954606"/>
              <a:gd name="connsiteY2" fmla="*/ 10187 h 2485024"/>
              <a:gd name="connsiteX3" fmla="*/ 3930406 w 8954606"/>
              <a:gd name="connsiteY3" fmla="*/ 587703 h 2485024"/>
              <a:gd name="connsiteX4" fmla="*/ 513438 w 8954606"/>
              <a:gd name="connsiteY4" fmla="*/ 2256082 h 2485024"/>
              <a:gd name="connsiteX5" fmla="*/ 240722 w 8954606"/>
              <a:gd name="connsiteY5" fmla="*/ 2240040 h 2485024"/>
              <a:gd name="connsiteX0" fmla="*/ 168044 w 9170686"/>
              <a:gd name="connsiteY0" fmla="*/ 2316006 h 2554512"/>
              <a:gd name="connsiteX1" fmla="*/ 2959370 w 9170686"/>
              <a:gd name="connsiteY1" fmla="*/ 182406 h 2554512"/>
              <a:gd name="connsiteX2" fmla="*/ 9071412 w 9170686"/>
              <a:gd name="connsiteY2" fmla="*/ 70111 h 2554512"/>
              <a:gd name="connsiteX3" fmla="*/ 4146486 w 9170686"/>
              <a:gd name="connsiteY3" fmla="*/ 647627 h 2554512"/>
              <a:gd name="connsiteX4" fmla="*/ 729518 w 9170686"/>
              <a:gd name="connsiteY4" fmla="*/ 2316006 h 2554512"/>
              <a:gd name="connsiteX5" fmla="*/ 168044 w 9170686"/>
              <a:gd name="connsiteY5" fmla="*/ 2316006 h 2554512"/>
              <a:gd name="connsiteX0" fmla="*/ 247790 w 8945632"/>
              <a:gd name="connsiteY0" fmla="*/ 2350437 h 2576710"/>
              <a:gd name="connsiteX1" fmla="*/ 2734316 w 8945632"/>
              <a:gd name="connsiteY1" fmla="*/ 184753 h 2576710"/>
              <a:gd name="connsiteX2" fmla="*/ 8846358 w 8945632"/>
              <a:gd name="connsiteY2" fmla="*/ 72458 h 2576710"/>
              <a:gd name="connsiteX3" fmla="*/ 3921432 w 8945632"/>
              <a:gd name="connsiteY3" fmla="*/ 649974 h 2576710"/>
              <a:gd name="connsiteX4" fmla="*/ 504464 w 8945632"/>
              <a:gd name="connsiteY4" fmla="*/ 2318353 h 2576710"/>
              <a:gd name="connsiteX5" fmla="*/ 247790 w 8945632"/>
              <a:gd name="connsiteY5" fmla="*/ 2350437 h 2576710"/>
              <a:gd name="connsiteX0" fmla="*/ 156360 w 9223171"/>
              <a:gd name="connsiteY0" fmla="*/ 2212719 h 2493944"/>
              <a:gd name="connsiteX1" fmla="*/ 3011855 w 9223171"/>
              <a:gd name="connsiteY1" fmla="*/ 175372 h 2493944"/>
              <a:gd name="connsiteX2" fmla="*/ 9123897 w 9223171"/>
              <a:gd name="connsiteY2" fmla="*/ 63077 h 2493944"/>
              <a:gd name="connsiteX3" fmla="*/ 4198971 w 9223171"/>
              <a:gd name="connsiteY3" fmla="*/ 640593 h 2493944"/>
              <a:gd name="connsiteX4" fmla="*/ 782003 w 9223171"/>
              <a:gd name="connsiteY4" fmla="*/ 2308972 h 2493944"/>
              <a:gd name="connsiteX5" fmla="*/ 156360 w 9223171"/>
              <a:gd name="connsiteY5" fmla="*/ 2212719 h 2493944"/>
              <a:gd name="connsiteX0" fmla="*/ 59058 w 9125869"/>
              <a:gd name="connsiteY0" fmla="*/ 2212719 h 2419463"/>
              <a:gd name="connsiteX1" fmla="*/ 2914553 w 9125869"/>
              <a:gd name="connsiteY1" fmla="*/ 175372 h 2419463"/>
              <a:gd name="connsiteX2" fmla="*/ 9026595 w 9125869"/>
              <a:gd name="connsiteY2" fmla="*/ 63077 h 2419463"/>
              <a:gd name="connsiteX3" fmla="*/ 4101669 w 9125869"/>
              <a:gd name="connsiteY3" fmla="*/ 640593 h 2419463"/>
              <a:gd name="connsiteX4" fmla="*/ 684701 w 9125869"/>
              <a:gd name="connsiteY4" fmla="*/ 2308972 h 2419463"/>
              <a:gd name="connsiteX5" fmla="*/ 59058 w 9125869"/>
              <a:gd name="connsiteY5" fmla="*/ 2212719 h 2419463"/>
              <a:gd name="connsiteX0" fmla="*/ 18285 w 9085096"/>
              <a:gd name="connsiteY0" fmla="*/ 2212719 h 2308972"/>
              <a:gd name="connsiteX1" fmla="*/ 2873780 w 9085096"/>
              <a:gd name="connsiteY1" fmla="*/ 175372 h 2308972"/>
              <a:gd name="connsiteX2" fmla="*/ 8985822 w 9085096"/>
              <a:gd name="connsiteY2" fmla="*/ 63077 h 2308972"/>
              <a:gd name="connsiteX3" fmla="*/ 4060896 w 9085096"/>
              <a:gd name="connsiteY3" fmla="*/ 640593 h 2308972"/>
              <a:gd name="connsiteX4" fmla="*/ 643928 w 9085096"/>
              <a:gd name="connsiteY4" fmla="*/ 2308972 h 2308972"/>
              <a:gd name="connsiteX5" fmla="*/ 18285 w 9085096"/>
              <a:gd name="connsiteY5" fmla="*/ 2212719 h 2308972"/>
              <a:gd name="connsiteX0" fmla="*/ 17051 w 9148031"/>
              <a:gd name="connsiteY0" fmla="*/ 2264360 h 2312487"/>
              <a:gd name="connsiteX1" fmla="*/ 2936715 w 9148031"/>
              <a:gd name="connsiteY1" fmla="*/ 178887 h 2312487"/>
              <a:gd name="connsiteX2" fmla="*/ 9048757 w 9148031"/>
              <a:gd name="connsiteY2" fmla="*/ 66592 h 2312487"/>
              <a:gd name="connsiteX3" fmla="*/ 4123831 w 9148031"/>
              <a:gd name="connsiteY3" fmla="*/ 644108 h 2312487"/>
              <a:gd name="connsiteX4" fmla="*/ 706863 w 9148031"/>
              <a:gd name="connsiteY4" fmla="*/ 2312487 h 2312487"/>
              <a:gd name="connsiteX5" fmla="*/ 17051 w 9148031"/>
              <a:gd name="connsiteY5" fmla="*/ 2264360 h 2312487"/>
              <a:gd name="connsiteX0" fmla="*/ 17051 w 9148031"/>
              <a:gd name="connsiteY0" fmla="*/ 2264360 h 2312487"/>
              <a:gd name="connsiteX1" fmla="*/ 2936715 w 9148031"/>
              <a:gd name="connsiteY1" fmla="*/ 178887 h 2312487"/>
              <a:gd name="connsiteX2" fmla="*/ 9048757 w 9148031"/>
              <a:gd name="connsiteY2" fmla="*/ 66592 h 2312487"/>
              <a:gd name="connsiteX3" fmla="*/ 4123831 w 9148031"/>
              <a:gd name="connsiteY3" fmla="*/ 644108 h 2312487"/>
              <a:gd name="connsiteX4" fmla="*/ 706863 w 9148031"/>
              <a:gd name="connsiteY4" fmla="*/ 2312487 h 2312487"/>
              <a:gd name="connsiteX5" fmla="*/ 17051 w 9148031"/>
              <a:gd name="connsiteY5" fmla="*/ 2264360 h 2312487"/>
              <a:gd name="connsiteX0" fmla="*/ 17051 w 9148031"/>
              <a:gd name="connsiteY0" fmla="*/ 2264360 h 2312487"/>
              <a:gd name="connsiteX1" fmla="*/ 2936715 w 9148031"/>
              <a:gd name="connsiteY1" fmla="*/ 178887 h 2312487"/>
              <a:gd name="connsiteX2" fmla="*/ 9048757 w 9148031"/>
              <a:gd name="connsiteY2" fmla="*/ 66592 h 2312487"/>
              <a:gd name="connsiteX3" fmla="*/ 4123831 w 9148031"/>
              <a:gd name="connsiteY3" fmla="*/ 644108 h 2312487"/>
              <a:gd name="connsiteX4" fmla="*/ 706863 w 9148031"/>
              <a:gd name="connsiteY4" fmla="*/ 2312487 h 2312487"/>
              <a:gd name="connsiteX5" fmla="*/ 17051 w 9148031"/>
              <a:gd name="connsiteY5" fmla="*/ 2264360 h 2312487"/>
              <a:gd name="connsiteX0" fmla="*/ 13795 w 9144775"/>
              <a:gd name="connsiteY0" fmla="*/ 2264360 h 2312487"/>
              <a:gd name="connsiteX1" fmla="*/ 2933459 w 9144775"/>
              <a:gd name="connsiteY1" fmla="*/ 178887 h 2312487"/>
              <a:gd name="connsiteX2" fmla="*/ 9045501 w 9144775"/>
              <a:gd name="connsiteY2" fmla="*/ 66592 h 2312487"/>
              <a:gd name="connsiteX3" fmla="*/ 4120575 w 9144775"/>
              <a:gd name="connsiteY3" fmla="*/ 644108 h 2312487"/>
              <a:gd name="connsiteX4" fmla="*/ 928196 w 9144775"/>
              <a:gd name="connsiteY4" fmla="*/ 2312487 h 2312487"/>
              <a:gd name="connsiteX5" fmla="*/ 13795 w 9144775"/>
              <a:gd name="connsiteY5" fmla="*/ 2264360 h 2312487"/>
              <a:gd name="connsiteX0" fmla="*/ 15974 w 8986533"/>
              <a:gd name="connsiteY0" fmla="*/ 2296444 h 2331529"/>
              <a:gd name="connsiteX1" fmla="*/ 2775217 w 8986533"/>
              <a:gd name="connsiteY1" fmla="*/ 178887 h 2331529"/>
              <a:gd name="connsiteX2" fmla="*/ 8887259 w 8986533"/>
              <a:gd name="connsiteY2" fmla="*/ 66592 h 2331529"/>
              <a:gd name="connsiteX3" fmla="*/ 3962333 w 8986533"/>
              <a:gd name="connsiteY3" fmla="*/ 644108 h 2331529"/>
              <a:gd name="connsiteX4" fmla="*/ 769954 w 8986533"/>
              <a:gd name="connsiteY4" fmla="*/ 2312487 h 2331529"/>
              <a:gd name="connsiteX5" fmla="*/ 15974 w 8986533"/>
              <a:gd name="connsiteY5" fmla="*/ 2296444 h 2331529"/>
              <a:gd name="connsiteX0" fmla="*/ 13252 w 9192358"/>
              <a:gd name="connsiteY0" fmla="*/ 2216233 h 2312487"/>
              <a:gd name="connsiteX1" fmla="*/ 2981042 w 9192358"/>
              <a:gd name="connsiteY1" fmla="*/ 178887 h 2312487"/>
              <a:gd name="connsiteX2" fmla="*/ 9093084 w 9192358"/>
              <a:gd name="connsiteY2" fmla="*/ 66592 h 2312487"/>
              <a:gd name="connsiteX3" fmla="*/ 4168158 w 9192358"/>
              <a:gd name="connsiteY3" fmla="*/ 644108 h 2312487"/>
              <a:gd name="connsiteX4" fmla="*/ 975779 w 9192358"/>
              <a:gd name="connsiteY4" fmla="*/ 2312487 h 2312487"/>
              <a:gd name="connsiteX5" fmla="*/ 13252 w 9192358"/>
              <a:gd name="connsiteY5" fmla="*/ 2216233 h 2312487"/>
              <a:gd name="connsiteX0" fmla="*/ 13252 w 9102082"/>
              <a:gd name="connsiteY0" fmla="*/ 2280942 h 2377196"/>
              <a:gd name="connsiteX1" fmla="*/ 2868748 w 9102082"/>
              <a:gd name="connsiteY1" fmla="*/ 211512 h 2377196"/>
              <a:gd name="connsiteX2" fmla="*/ 9093084 w 9102082"/>
              <a:gd name="connsiteY2" fmla="*/ 131301 h 2377196"/>
              <a:gd name="connsiteX3" fmla="*/ 4168158 w 9102082"/>
              <a:gd name="connsiteY3" fmla="*/ 708817 h 2377196"/>
              <a:gd name="connsiteX4" fmla="*/ 975779 w 9102082"/>
              <a:gd name="connsiteY4" fmla="*/ 2377196 h 2377196"/>
              <a:gd name="connsiteX5" fmla="*/ 13252 w 9102082"/>
              <a:gd name="connsiteY5" fmla="*/ 2280942 h 2377196"/>
              <a:gd name="connsiteX0" fmla="*/ 26397 w 9115227"/>
              <a:gd name="connsiteY0" fmla="*/ 2280942 h 2329070"/>
              <a:gd name="connsiteX1" fmla="*/ 2881893 w 9115227"/>
              <a:gd name="connsiteY1" fmla="*/ 211512 h 2329070"/>
              <a:gd name="connsiteX2" fmla="*/ 9106229 w 9115227"/>
              <a:gd name="connsiteY2" fmla="*/ 131301 h 2329070"/>
              <a:gd name="connsiteX3" fmla="*/ 4181303 w 9115227"/>
              <a:gd name="connsiteY3" fmla="*/ 708817 h 2329070"/>
              <a:gd name="connsiteX4" fmla="*/ 379324 w 9115227"/>
              <a:gd name="connsiteY4" fmla="*/ 2329070 h 2329070"/>
              <a:gd name="connsiteX5" fmla="*/ 26397 w 9115227"/>
              <a:gd name="connsiteY5" fmla="*/ 2280942 h 2329070"/>
              <a:gd name="connsiteX0" fmla="*/ 26397 w 9112338"/>
              <a:gd name="connsiteY0" fmla="*/ 2333120 h 2381248"/>
              <a:gd name="connsiteX1" fmla="*/ 3120018 w 9112338"/>
              <a:gd name="connsiteY1" fmla="*/ 187490 h 2381248"/>
              <a:gd name="connsiteX2" fmla="*/ 9106229 w 9112338"/>
              <a:gd name="connsiteY2" fmla="*/ 183479 h 2381248"/>
              <a:gd name="connsiteX3" fmla="*/ 4181303 w 9112338"/>
              <a:gd name="connsiteY3" fmla="*/ 760995 h 2381248"/>
              <a:gd name="connsiteX4" fmla="*/ 379324 w 9112338"/>
              <a:gd name="connsiteY4" fmla="*/ 2381248 h 2381248"/>
              <a:gd name="connsiteX5" fmla="*/ 26397 w 9112338"/>
              <a:gd name="connsiteY5" fmla="*/ 2333120 h 2381248"/>
              <a:gd name="connsiteX0" fmla="*/ 26397 w 9112338"/>
              <a:gd name="connsiteY0" fmla="*/ 2333120 h 2381248"/>
              <a:gd name="connsiteX1" fmla="*/ 3120018 w 9112338"/>
              <a:gd name="connsiteY1" fmla="*/ 187490 h 2381248"/>
              <a:gd name="connsiteX2" fmla="*/ 9106229 w 9112338"/>
              <a:gd name="connsiteY2" fmla="*/ 183479 h 2381248"/>
              <a:gd name="connsiteX3" fmla="*/ 4181303 w 9112338"/>
              <a:gd name="connsiteY3" fmla="*/ 760995 h 2381248"/>
              <a:gd name="connsiteX4" fmla="*/ 379324 w 9112338"/>
              <a:gd name="connsiteY4" fmla="*/ 2381248 h 2381248"/>
              <a:gd name="connsiteX5" fmla="*/ 26397 w 9112338"/>
              <a:gd name="connsiteY5" fmla="*/ 2333120 h 2381248"/>
              <a:gd name="connsiteX0" fmla="*/ 26397 w 9112338"/>
              <a:gd name="connsiteY0" fmla="*/ 2199075 h 2247203"/>
              <a:gd name="connsiteX1" fmla="*/ 3120018 w 9112338"/>
              <a:gd name="connsiteY1" fmla="*/ 53445 h 2247203"/>
              <a:gd name="connsiteX2" fmla="*/ 9106229 w 9112338"/>
              <a:gd name="connsiteY2" fmla="*/ 49434 h 2247203"/>
              <a:gd name="connsiteX3" fmla="*/ 4181303 w 9112338"/>
              <a:gd name="connsiteY3" fmla="*/ 626950 h 2247203"/>
              <a:gd name="connsiteX4" fmla="*/ 379324 w 9112338"/>
              <a:gd name="connsiteY4" fmla="*/ 2247203 h 2247203"/>
              <a:gd name="connsiteX5" fmla="*/ 26397 w 9112338"/>
              <a:gd name="connsiteY5" fmla="*/ 2199075 h 2247203"/>
              <a:gd name="connsiteX0" fmla="*/ 26397 w 9106462"/>
              <a:gd name="connsiteY0" fmla="*/ 2209522 h 2257650"/>
              <a:gd name="connsiteX1" fmla="*/ 3120018 w 9106462"/>
              <a:gd name="connsiteY1" fmla="*/ 63892 h 2257650"/>
              <a:gd name="connsiteX2" fmla="*/ 9106229 w 9106462"/>
              <a:gd name="connsiteY2" fmla="*/ 59881 h 2257650"/>
              <a:gd name="connsiteX3" fmla="*/ 3343103 w 9106462"/>
              <a:gd name="connsiteY3" fmla="*/ 780272 h 2257650"/>
              <a:gd name="connsiteX4" fmla="*/ 379324 w 9106462"/>
              <a:gd name="connsiteY4" fmla="*/ 2257650 h 2257650"/>
              <a:gd name="connsiteX5" fmla="*/ 26397 w 9106462"/>
              <a:gd name="connsiteY5" fmla="*/ 2209522 h 2257650"/>
              <a:gd name="connsiteX0" fmla="*/ 31820 w 9111885"/>
              <a:gd name="connsiteY0" fmla="*/ 2209522 h 2248127"/>
              <a:gd name="connsiteX1" fmla="*/ 3125441 w 9111885"/>
              <a:gd name="connsiteY1" fmla="*/ 63892 h 2248127"/>
              <a:gd name="connsiteX2" fmla="*/ 9111652 w 9111885"/>
              <a:gd name="connsiteY2" fmla="*/ 59881 h 2248127"/>
              <a:gd name="connsiteX3" fmla="*/ 3348526 w 9111885"/>
              <a:gd name="connsiteY3" fmla="*/ 780272 h 2248127"/>
              <a:gd name="connsiteX4" fmla="*/ 279972 w 9111885"/>
              <a:gd name="connsiteY4" fmla="*/ 2238600 h 2248127"/>
              <a:gd name="connsiteX5" fmla="*/ 31820 w 9111885"/>
              <a:gd name="connsiteY5" fmla="*/ 2209522 h 2248127"/>
              <a:gd name="connsiteX0" fmla="*/ 31820 w 9111885"/>
              <a:gd name="connsiteY0" fmla="*/ 2209522 h 2248127"/>
              <a:gd name="connsiteX1" fmla="*/ 3125441 w 9111885"/>
              <a:gd name="connsiteY1" fmla="*/ 63892 h 2248127"/>
              <a:gd name="connsiteX2" fmla="*/ 9111652 w 9111885"/>
              <a:gd name="connsiteY2" fmla="*/ 59881 h 2248127"/>
              <a:gd name="connsiteX3" fmla="*/ 3348526 w 9111885"/>
              <a:gd name="connsiteY3" fmla="*/ 780272 h 2248127"/>
              <a:gd name="connsiteX4" fmla="*/ 279972 w 9111885"/>
              <a:gd name="connsiteY4" fmla="*/ 2238600 h 2248127"/>
              <a:gd name="connsiteX5" fmla="*/ 31820 w 9111885"/>
              <a:gd name="connsiteY5" fmla="*/ 2209522 h 2248127"/>
              <a:gd name="connsiteX0" fmla="*/ 31820 w 9111885"/>
              <a:gd name="connsiteY0" fmla="*/ 2169037 h 2207642"/>
              <a:gd name="connsiteX1" fmla="*/ 3125441 w 9111885"/>
              <a:gd name="connsiteY1" fmla="*/ 23407 h 2207642"/>
              <a:gd name="connsiteX2" fmla="*/ 9111652 w 9111885"/>
              <a:gd name="connsiteY2" fmla="*/ 19396 h 2207642"/>
              <a:gd name="connsiteX3" fmla="*/ 3348526 w 9111885"/>
              <a:gd name="connsiteY3" fmla="*/ 739787 h 2207642"/>
              <a:gd name="connsiteX4" fmla="*/ 279972 w 9111885"/>
              <a:gd name="connsiteY4" fmla="*/ 2198115 h 2207642"/>
              <a:gd name="connsiteX5" fmla="*/ 31820 w 9111885"/>
              <a:gd name="connsiteY5" fmla="*/ 2169037 h 2207642"/>
              <a:gd name="connsiteX0" fmla="*/ 31820 w 9111885"/>
              <a:gd name="connsiteY0" fmla="*/ 2149641 h 2188246"/>
              <a:gd name="connsiteX1" fmla="*/ 3125441 w 9111885"/>
              <a:gd name="connsiteY1" fmla="*/ 4011 h 2188246"/>
              <a:gd name="connsiteX2" fmla="*/ 9111652 w 9111885"/>
              <a:gd name="connsiteY2" fmla="*/ 0 h 2188246"/>
              <a:gd name="connsiteX3" fmla="*/ 3348526 w 9111885"/>
              <a:gd name="connsiteY3" fmla="*/ 720391 h 2188246"/>
              <a:gd name="connsiteX4" fmla="*/ 279972 w 9111885"/>
              <a:gd name="connsiteY4" fmla="*/ 2178719 h 2188246"/>
              <a:gd name="connsiteX5" fmla="*/ 31820 w 9111885"/>
              <a:gd name="connsiteY5" fmla="*/ 2149641 h 2188246"/>
              <a:gd name="connsiteX0" fmla="*/ 31820 w 9111885"/>
              <a:gd name="connsiteY0" fmla="*/ 2174205 h 2212810"/>
              <a:gd name="connsiteX1" fmla="*/ 3230216 w 9111885"/>
              <a:gd name="connsiteY1" fmla="*/ 0 h 2212810"/>
              <a:gd name="connsiteX2" fmla="*/ 9111652 w 9111885"/>
              <a:gd name="connsiteY2" fmla="*/ 24564 h 2212810"/>
              <a:gd name="connsiteX3" fmla="*/ 3348526 w 9111885"/>
              <a:gd name="connsiteY3" fmla="*/ 744955 h 2212810"/>
              <a:gd name="connsiteX4" fmla="*/ 279972 w 9111885"/>
              <a:gd name="connsiteY4" fmla="*/ 2203283 h 2212810"/>
              <a:gd name="connsiteX5" fmla="*/ 31820 w 9111885"/>
              <a:gd name="connsiteY5" fmla="*/ 2174205 h 2212810"/>
              <a:gd name="connsiteX0" fmla="*/ 31820 w 9111885"/>
              <a:gd name="connsiteY0" fmla="*/ 2174205 h 2212810"/>
              <a:gd name="connsiteX1" fmla="*/ 3230216 w 9111885"/>
              <a:gd name="connsiteY1" fmla="*/ 0 h 2212810"/>
              <a:gd name="connsiteX2" fmla="*/ 9111652 w 9111885"/>
              <a:gd name="connsiteY2" fmla="*/ 24564 h 2212810"/>
              <a:gd name="connsiteX3" fmla="*/ 3348526 w 9111885"/>
              <a:gd name="connsiteY3" fmla="*/ 744955 h 2212810"/>
              <a:gd name="connsiteX4" fmla="*/ 279972 w 9111885"/>
              <a:gd name="connsiteY4" fmla="*/ 2203283 h 2212810"/>
              <a:gd name="connsiteX5" fmla="*/ 31820 w 9111885"/>
              <a:gd name="connsiteY5" fmla="*/ 2174205 h 2212810"/>
              <a:gd name="connsiteX0" fmla="*/ 31820 w 9111869"/>
              <a:gd name="connsiteY0" fmla="*/ 2174205 h 2212810"/>
              <a:gd name="connsiteX1" fmla="*/ 3230216 w 9111869"/>
              <a:gd name="connsiteY1" fmla="*/ 0 h 2212810"/>
              <a:gd name="connsiteX2" fmla="*/ 9111652 w 9111869"/>
              <a:gd name="connsiteY2" fmla="*/ 24564 h 2212810"/>
              <a:gd name="connsiteX3" fmla="*/ 3018742 w 9111869"/>
              <a:gd name="connsiteY3" fmla="*/ 879866 h 2212810"/>
              <a:gd name="connsiteX4" fmla="*/ 279972 w 9111869"/>
              <a:gd name="connsiteY4" fmla="*/ 2203283 h 2212810"/>
              <a:gd name="connsiteX5" fmla="*/ 31820 w 9111869"/>
              <a:gd name="connsiteY5" fmla="*/ 2174205 h 2212810"/>
              <a:gd name="connsiteX0" fmla="*/ 31820 w 9111886"/>
              <a:gd name="connsiteY0" fmla="*/ 2174205 h 2212810"/>
              <a:gd name="connsiteX1" fmla="*/ 3230216 w 9111886"/>
              <a:gd name="connsiteY1" fmla="*/ 0 h 2212810"/>
              <a:gd name="connsiteX2" fmla="*/ 9111652 w 9111886"/>
              <a:gd name="connsiteY2" fmla="*/ 24564 h 2212810"/>
              <a:gd name="connsiteX3" fmla="*/ 3018742 w 9111886"/>
              <a:gd name="connsiteY3" fmla="*/ 879866 h 2212810"/>
              <a:gd name="connsiteX4" fmla="*/ 279972 w 9111886"/>
              <a:gd name="connsiteY4" fmla="*/ 2203283 h 2212810"/>
              <a:gd name="connsiteX5" fmla="*/ 31820 w 9111886"/>
              <a:gd name="connsiteY5" fmla="*/ 2174205 h 2212810"/>
              <a:gd name="connsiteX0" fmla="*/ 31820 w 9111886"/>
              <a:gd name="connsiteY0" fmla="*/ 2174205 h 2212810"/>
              <a:gd name="connsiteX1" fmla="*/ 3230216 w 9111886"/>
              <a:gd name="connsiteY1" fmla="*/ 0 h 2212810"/>
              <a:gd name="connsiteX2" fmla="*/ 9111652 w 9111886"/>
              <a:gd name="connsiteY2" fmla="*/ 24564 h 2212810"/>
              <a:gd name="connsiteX3" fmla="*/ 3018742 w 9111886"/>
              <a:gd name="connsiteY3" fmla="*/ 879866 h 2212810"/>
              <a:gd name="connsiteX4" fmla="*/ 279972 w 9111886"/>
              <a:gd name="connsiteY4" fmla="*/ 2203283 h 2212810"/>
              <a:gd name="connsiteX5" fmla="*/ 31820 w 9111886"/>
              <a:gd name="connsiteY5" fmla="*/ 2174205 h 2212810"/>
              <a:gd name="connsiteX0" fmla="*/ 24152 w 9104218"/>
              <a:gd name="connsiteY0" fmla="*/ 2174205 h 2193408"/>
              <a:gd name="connsiteX1" fmla="*/ 3222548 w 9104218"/>
              <a:gd name="connsiteY1" fmla="*/ 0 h 2193408"/>
              <a:gd name="connsiteX2" fmla="*/ 9103984 w 9104218"/>
              <a:gd name="connsiteY2" fmla="*/ 24564 h 2193408"/>
              <a:gd name="connsiteX3" fmla="*/ 3011074 w 9104218"/>
              <a:gd name="connsiteY3" fmla="*/ 879866 h 2193408"/>
              <a:gd name="connsiteX4" fmla="*/ 434229 w 9104218"/>
              <a:gd name="connsiteY4" fmla="*/ 2069933 h 2193408"/>
              <a:gd name="connsiteX5" fmla="*/ 24152 w 9104218"/>
              <a:gd name="connsiteY5" fmla="*/ 2174205 h 2193408"/>
              <a:gd name="connsiteX0" fmla="*/ 606 w 9080672"/>
              <a:gd name="connsiteY0" fmla="*/ 2174205 h 2187771"/>
              <a:gd name="connsiteX1" fmla="*/ 3199002 w 9080672"/>
              <a:gd name="connsiteY1" fmla="*/ 0 h 2187771"/>
              <a:gd name="connsiteX2" fmla="*/ 9080438 w 9080672"/>
              <a:gd name="connsiteY2" fmla="*/ 24564 h 2187771"/>
              <a:gd name="connsiteX3" fmla="*/ 2987528 w 9080672"/>
              <a:gd name="connsiteY3" fmla="*/ 879866 h 2187771"/>
              <a:gd name="connsiteX4" fmla="*/ 606 w 9080672"/>
              <a:gd name="connsiteY4" fmla="*/ 2174205 h 2187771"/>
              <a:gd name="connsiteX0" fmla="*/ 587 w 9128154"/>
              <a:gd name="connsiteY0" fmla="*/ 2197956 h 2211258"/>
              <a:gd name="connsiteX1" fmla="*/ 3246484 w 9128154"/>
              <a:gd name="connsiteY1" fmla="*/ 0 h 2211258"/>
              <a:gd name="connsiteX2" fmla="*/ 9127920 w 9128154"/>
              <a:gd name="connsiteY2" fmla="*/ 24564 h 2211258"/>
              <a:gd name="connsiteX3" fmla="*/ 3035010 w 9128154"/>
              <a:gd name="connsiteY3" fmla="*/ 879866 h 2211258"/>
              <a:gd name="connsiteX4" fmla="*/ 587 w 9128154"/>
              <a:gd name="connsiteY4" fmla="*/ 2197956 h 2211258"/>
              <a:gd name="connsiteX0" fmla="*/ 584 w 9128152"/>
              <a:gd name="connsiteY0" fmla="*/ 2197956 h 2212850"/>
              <a:gd name="connsiteX1" fmla="*/ 3246481 w 9128152"/>
              <a:gd name="connsiteY1" fmla="*/ 0 h 2212850"/>
              <a:gd name="connsiteX2" fmla="*/ 9127917 w 9128152"/>
              <a:gd name="connsiteY2" fmla="*/ 24564 h 2212850"/>
              <a:gd name="connsiteX3" fmla="*/ 3046882 w 9128152"/>
              <a:gd name="connsiteY3" fmla="*/ 1010495 h 2212850"/>
              <a:gd name="connsiteX4" fmla="*/ 584 w 9128152"/>
              <a:gd name="connsiteY4" fmla="*/ 2197956 h 2212850"/>
              <a:gd name="connsiteX0" fmla="*/ 0 w 9127568"/>
              <a:gd name="connsiteY0" fmla="*/ 2197956 h 2197956"/>
              <a:gd name="connsiteX1" fmla="*/ 3245897 w 9127568"/>
              <a:gd name="connsiteY1" fmla="*/ 0 h 2197956"/>
              <a:gd name="connsiteX2" fmla="*/ 9127333 w 9127568"/>
              <a:gd name="connsiteY2" fmla="*/ 24564 h 2197956"/>
              <a:gd name="connsiteX3" fmla="*/ 3046298 w 9127568"/>
              <a:gd name="connsiteY3" fmla="*/ 1010495 h 2197956"/>
              <a:gd name="connsiteX4" fmla="*/ 0 w 9127568"/>
              <a:gd name="connsiteY4" fmla="*/ 2197956 h 2197956"/>
              <a:gd name="connsiteX0" fmla="*/ 0 w 9127568"/>
              <a:gd name="connsiteY0" fmla="*/ 2197956 h 2197956"/>
              <a:gd name="connsiteX1" fmla="*/ 3245897 w 9127568"/>
              <a:gd name="connsiteY1" fmla="*/ 0 h 2197956"/>
              <a:gd name="connsiteX2" fmla="*/ 9127333 w 9127568"/>
              <a:gd name="connsiteY2" fmla="*/ 24564 h 2197956"/>
              <a:gd name="connsiteX3" fmla="*/ 3046298 w 9127568"/>
              <a:gd name="connsiteY3" fmla="*/ 1010495 h 2197956"/>
              <a:gd name="connsiteX4" fmla="*/ 0 w 9127568"/>
              <a:gd name="connsiteY4" fmla="*/ 2197956 h 2197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7568" h="2197956">
                <a:moveTo>
                  <a:pt x="0" y="2197956"/>
                </a:moveTo>
                <a:cubicBezTo>
                  <a:pt x="371642" y="1842356"/>
                  <a:pt x="1672573" y="488065"/>
                  <a:pt x="3245897" y="0"/>
                </a:cubicBezTo>
                <a:lnTo>
                  <a:pt x="9127333" y="24564"/>
                </a:lnTo>
                <a:cubicBezTo>
                  <a:pt x="9164514" y="143960"/>
                  <a:pt x="4781387" y="516258"/>
                  <a:pt x="3046298" y="1010495"/>
                </a:cubicBezTo>
                <a:cubicBezTo>
                  <a:pt x="1532993" y="1368769"/>
                  <a:pt x="511019" y="2000216"/>
                  <a:pt x="0" y="2197956"/>
                </a:cubicBezTo>
                <a:close/>
              </a:path>
            </a:pathLst>
          </a:custGeom>
          <a:gradFill flip="none" rotWithShape="1">
            <a:gsLst>
              <a:gs pos="81000">
                <a:srgbClr val="EEF2F9">
                  <a:alpha val="56000"/>
                </a:srgbClr>
              </a:gs>
              <a:gs pos="37000">
                <a:schemeClr val="tx1">
                  <a:lumMod val="95000"/>
                  <a:lumOff val="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solidFill>
                <a:prstClr val="white"/>
              </a:solidFill>
            </a:endParaRPr>
          </a:p>
        </p:txBody>
      </p:sp>
      <p:sp>
        <p:nvSpPr>
          <p:cNvPr id="4" name="任意多边形 3"/>
          <p:cNvSpPr/>
          <p:nvPr/>
        </p:nvSpPr>
        <p:spPr>
          <a:xfrm>
            <a:off x="7898431" y="4342430"/>
            <a:ext cx="4886044" cy="124762"/>
          </a:xfrm>
          <a:custGeom>
            <a:avLst/>
            <a:gdLst>
              <a:gd name="connsiteX0" fmla="*/ 0 w 6079524"/>
              <a:gd name="connsiteY0" fmla="*/ 174195 h 174195"/>
              <a:gd name="connsiteX1" fmla="*/ 2397211 w 6079524"/>
              <a:gd name="connsiteY1" fmla="*/ 1201 h 174195"/>
              <a:gd name="connsiteX2" fmla="*/ 6079524 w 6079524"/>
              <a:gd name="connsiteY2" fmla="*/ 100055 h 174195"/>
              <a:gd name="connsiteX0" fmla="*/ 0 w 6123067"/>
              <a:gd name="connsiteY0" fmla="*/ 179598 h 179598"/>
              <a:gd name="connsiteX1" fmla="*/ 2397211 w 6123067"/>
              <a:gd name="connsiteY1" fmla="*/ 6604 h 179598"/>
              <a:gd name="connsiteX2" fmla="*/ 6123067 w 6123067"/>
              <a:gd name="connsiteY2" fmla="*/ 47401 h 179598"/>
              <a:gd name="connsiteX0" fmla="*/ 0 w 6532642"/>
              <a:gd name="connsiteY0" fmla="*/ 252486 h 252486"/>
              <a:gd name="connsiteX1" fmla="*/ 2397211 w 6532642"/>
              <a:gd name="connsiteY1" fmla="*/ 79492 h 252486"/>
              <a:gd name="connsiteX2" fmla="*/ 6532642 w 6532642"/>
              <a:gd name="connsiteY2" fmla="*/ 5989 h 252486"/>
              <a:gd name="connsiteX0" fmla="*/ 0 w 6532642"/>
              <a:gd name="connsiteY0" fmla="*/ 246497 h 246497"/>
              <a:gd name="connsiteX1" fmla="*/ 2397211 w 6532642"/>
              <a:gd name="connsiteY1" fmla="*/ 73503 h 246497"/>
              <a:gd name="connsiteX2" fmla="*/ 6532642 w 6532642"/>
              <a:gd name="connsiteY2" fmla="*/ 0 h 246497"/>
              <a:gd name="connsiteX0" fmla="*/ 0 w 6465967"/>
              <a:gd name="connsiteY0" fmla="*/ 132197 h 165649"/>
              <a:gd name="connsiteX1" fmla="*/ 2330536 w 6465967"/>
              <a:gd name="connsiteY1" fmla="*/ 73503 h 165649"/>
              <a:gd name="connsiteX2" fmla="*/ 6465967 w 6465967"/>
              <a:gd name="connsiteY2" fmla="*/ 0 h 165649"/>
              <a:gd name="connsiteX0" fmla="*/ 0 w 6465967"/>
              <a:gd name="connsiteY0" fmla="*/ 132197 h 185123"/>
              <a:gd name="connsiteX1" fmla="*/ 2330536 w 6465967"/>
              <a:gd name="connsiteY1" fmla="*/ 73503 h 185123"/>
              <a:gd name="connsiteX2" fmla="*/ 6465967 w 6465967"/>
              <a:gd name="connsiteY2" fmla="*/ 0 h 185123"/>
              <a:gd name="connsiteX0" fmla="*/ 0 w 6465967"/>
              <a:gd name="connsiteY0" fmla="*/ 132197 h 195924"/>
              <a:gd name="connsiteX1" fmla="*/ 2721061 w 6465967"/>
              <a:gd name="connsiteY1" fmla="*/ 121128 h 195924"/>
              <a:gd name="connsiteX2" fmla="*/ 6465967 w 6465967"/>
              <a:gd name="connsiteY2" fmla="*/ 0 h 195924"/>
              <a:gd name="connsiteX0" fmla="*/ 0 w 6465967"/>
              <a:gd name="connsiteY0" fmla="*/ 132197 h 195924"/>
              <a:gd name="connsiteX1" fmla="*/ 2721061 w 6465967"/>
              <a:gd name="connsiteY1" fmla="*/ 121128 h 195924"/>
              <a:gd name="connsiteX2" fmla="*/ 6465967 w 6465967"/>
              <a:gd name="connsiteY2" fmla="*/ 0 h 195924"/>
              <a:gd name="connsiteX0" fmla="*/ 0 w 6465967"/>
              <a:gd name="connsiteY0" fmla="*/ 132197 h 166318"/>
              <a:gd name="connsiteX1" fmla="*/ 2721061 w 6465967"/>
              <a:gd name="connsiteY1" fmla="*/ 121128 h 166318"/>
              <a:gd name="connsiteX2" fmla="*/ 6465967 w 6465967"/>
              <a:gd name="connsiteY2" fmla="*/ 0 h 166318"/>
              <a:gd name="connsiteX0" fmla="*/ 0 w 6513469"/>
              <a:gd name="connsiteY0" fmla="*/ 132197 h 166318"/>
              <a:gd name="connsiteX1" fmla="*/ 2721061 w 6513469"/>
              <a:gd name="connsiteY1" fmla="*/ 121128 h 166318"/>
              <a:gd name="connsiteX2" fmla="*/ 6513469 w 6513469"/>
              <a:gd name="connsiteY2" fmla="*/ 0 h 166318"/>
            </a:gdLst>
            <a:ahLst/>
            <a:cxnLst>
              <a:cxn ang="0">
                <a:pos x="connsiteX0" y="connsiteY0"/>
              </a:cxn>
              <a:cxn ang="0">
                <a:pos x="connsiteX1" y="connsiteY1"/>
              </a:cxn>
              <a:cxn ang="0">
                <a:pos x="connsiteX2" y="connsiteY2"/>
              </a:cxn>
            </a:cxnLst>
            <a:rect l="l" t="t" r="r" b="b"/>
            <a:pathLst>
              <a:path w="6513469" h="166318">
                <a:moveTo>
                  <a:pt x="0" y="132197"/>
                </a:moveTo>
                <a:cubicBezTo>
                  <a:pt x="44278" y="204278"/>
                  <a:pt x="1643400" y="143161"/>
                  <a:pt x="2721061" y="121128"/>
                </a:cubicBezTo>
                <a:cubicBezTo>
                  <a:pt x="3798722" y="99095"/>
                  <a:pt x="6463012" y="222937"/>
                  <a:pt x="6513469" y="0"/>
                </a:cubicBezTo>
              </a:path>
            </a:pathLst>
          </a:custGeom>
          <a:noFill/>
          <a:ln w="57150">
            <a:gradFill>
              <a:gsLst>
                <a:gs pos="57000">
                  <a:srgbClr val="EEF2F9"/>
                </a:gs>
                <a:gs pos="0">
                  <a:srgbClr val="EEF2F9">
                    <a:alpha val="0"/>
                  </a:srgb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solidFill>
                <a:prstClr val="white"/>
              </a:solidFill>
            </a:endParaRPr>
          </a:p>
        </p:txBody>
      </p:sp>
      <p:sp>
        <p:nvSpPr>
          <p:cNvPr id="15" name="任意多边形 14"/>
          <p:cNvSpPr/>
          <p:nvPr/>
        </p:nvSpPr>
        <p:spPr>
          <a:xfrm>
            <a:off x="5790137" y="5874534"/>
            <a:ext cx="5943218" cy="484266"/>
          </a:xfrm>
          <a:custGeom>
            <a:avLst/>
            <a:gdLst>
              <a:gd name="connsiteX0" fmla="*/ 8257669 w 8380925"/>
              <a:gd name="connsiteY0" fmla="*/ 109728 h 256097"/>
              <a:gd name="connsiteX1" fmla="*/ 7398133 w 8380925"/>
              <a:gd name="connsiteY1" fmla="*/ 256032 h 256097"/>
              <a:gd name="connsiteX2" fmla="*/ 1015621 w 8380925"/>
              <a:gd name="connsiteY2" fmla="*/ 128016 h 256097"/>
              <a:gd name="connsiteX3" fmla="*/ 64645 w 8380925"/>
              <a:gd name="connsiteY3" fmla="*/ 91440 h 256097"/>
              <a:gd name="connsiteX4" fmla="*/ 82933 w 8380925"/>
              <a:gd name="connsiteY4" fmla="*/ 0 h 256097"/>
              <a:gd name="connsiteX0" fmla="*/ 8257669 w 8303396"/>
              <a:gd name="connsiteY0" fmla="*/ 109728 h 256097"/>
              <a:gd name="connsiteX1" fmla="*/ 6928577 w 8303396"/>
              <a:gd name="connsiteY1" fmla="*/ 256032 h 256097"/>
              <a:gd name="connsiteX2" fmla="*/ 1015621 w 8303396"/>
              <a:gd name="connsiteY2" fmla="*/ 128016 h 256097"/>
              <a:gd name="connsiteX3" fmla="*/ 64645 w 8303396"/>
              <a:gd name="connsiteY3" fmla="*/ 91440 h 256097"/>
              <a:gd name="connsiteX4" fmla="*/ 82933 w 8303396"/>
              <a:gd name="connsiteY4" fmla="*/ 0 h 256097"/>
              <a:gd name="connsiteX0" fmla="*/ 8257669 w 8281389"/>
              <a:gd name="connsiteY0" fmla="*/ 109728 h 256097"/>
              <a:gd name="connsiteX1" fmla="*/ 6928577 w 8281389"/>
              <a:gd name="connsiteY1" fmla="*/ 256032 h 256097"/>
              <a:gd name="connsiteX2" fmla="*/ 1015621 w 8281389"/>
              <a:gd name="connsiteY2" fmla="*/ 128016 h 256097"/>
              <a:gd name="connsiteX3" fmla="*/ 64645 w 8281389"/>
              <a:gd name="connsiteY3" fmla="*/ 91440 h 256097"/>
              <a:gd name="connsiteX4" fmla="*/ 82933 w 8281389"/>
              <a:gd name="connsiteY4" fmla="*/ 0 h 256097"/>
              <a:gd name="connsiteX0" fmla="*/ 8158815 w 8185186"/>
              <a:gd name="connsiteY0" fmla="*/ 109728 h 256097"/>
              <a:gd name="connsiteX1" fmla="*/ 6928577 w 8185186"/>
              <a:gd name="connsiteY1" fmla="*/ 256032 h 256097"/>
              <a:gd name="connsiteX2" fmla="*/ 1015621 w 8185186"/>
              <a:gd name="connsiteY2" fmla="*/ 128016 h 256097"/>
              <a:gd name="connsiteX3" fmla="*/ 64645 w 8185186"/>
              <a:gd name="connsiteY3" fmla="*/ 91440 h 256097"/>
              <a:gd name="connsiteX4" fmla="*/ 82933 w 8185186"/>
              <a:gd name="connsiteY4" fmla="*/ 0 h 256097"/>
              <a:gd name="connsiteX0" fmla="*/ 8158815 w 8158815"/>
              <a:gd name="connsiteY0" fmla="*/ 109728 h 256097"/>
              <a:gd name="connsiteX1" fmla="*/ 6928577 w 8158815"/>
              <a:gd name="connsiteY1" fmla="*/ 256032 h 256097"/>
              <a:gd name="connsiteX2" fmla="*/ 1015621 w 8158815"/>
              <a:gd name="connsiteY2" fmla="*/ 128016 h 256097"/>
              <a:gd name="connsiteX3" fmla="*/ 64645 w 8158815"/>
              <a:gd name="connsiteY3" fmla="*/ 91440 h 256097"/>
              <a:gd name="connsiteX4" fmla="*/ 82933 w 8158815"/>
              <a:gd name="connsiteY4" fmla="*/ 0 h 256097"/>
              <a:gd name="connsiteX0" fmla="*/ 8158815 w 8158815"/>
              <a:gd name="connsiteY0" fmla="*/ 122084 h 256121"/>
              <a:gd name="connsiteX1" fmla="*/ 6928577 w 8158815"/>
              <a:gd name="connsiteY1" fmla="*/ 256032 h 256121"/>
              <a:gd name="connsiteX2" fmla="*/ 1015621 w 8158815"/>
              <a:gd name="connsiteY2" fmla="*/ 128016 h 256121"/>
              <a:gd name="connsiteX3" fmla="*/ 64645 w 8158815"/>
              <a:gd name="connsiteY3" fmla="*/ 91440 h 256121"/>
              <a:gd name="connsiteX4" fmla="*/ 82933 w 8158815"/>
              <a:gd name="connsiteY4" fmla="*/ 0 h 256121"/>
              <a:gd name="connsiteX0" fmla="*/ 8158815 w 8158815"/>
              <a:gd name="connsiteY0" fmla="*/ 122084 h 256121"/>
              <a:gd name="connsiteX1" fmla="*/ 6928577 w 8158815"/>
              <a:gd name="connsiteY1" fmla="*/ 256032 h 256121"/>
              <a:gd name="connsiteX2" fmla="*/ 1015621 w 8158815"/>
              <a:gd name="connsiteY2" fmla="*/ 128016 h 256121"/>
              <a:gd name="connsiteX3" fmla="*/ 64645 w 8158815"/>
              <a:gd name="connsiteY3" fmla="*/ 91440 h 256121"/>
              <a:gd name="connsiteX4" fmla="*/ 82933 w 8158815"/>
              <a:gd name="connsiteY4" fmla="*/ 0 h 256121"/>
              <a:gd name="connsiteX0" fmla="*/ 8322450 w 8322450"/>
              <a:gd name="connsiteY0" fmla="*/ 122084 h 256249"/>
              <a:gd name="connsiteX1" fmla="*/ 7092212 w 8322450"/>
              <a:gd name="connsiteY1" fmla="*/ 256032 h 256249"/>
              <a:gd name="connsiteX2" fmla="*/ 3391116 w 8322450"/>
              <a:gd name="connsiteY2" fmla="*/ 202157 h 256249"/>
              <a:gd name="connsiteX3" fmla="*/ 228280 w 8322450"/>
              <a:gd name="connsiteY3" fmla="*/ 91440 h 256249"/>
              <a:gd name="connsiteX4" fmla="*/ 246568 w 8322450"/>
              <a:gd name="connsiteY4" fmla="*/ 0 h 256249"/>
              <a:gd name="connsiteX0" fmla="*/ 8193546 w 8193546"/>
              <a:gd name="connsiteY0" fmla="*/ 122084 h 256249"/>
              <a:gd name="connsiteX1" fmla="*/ 6963308 w 8193546"/>
              <a:gd name="connsiteY1" fmla="*/ 256032 h 256249"/>
              <a:gd name="connsiteX2" fmla="*/ 3262212 w 8193546"/>
              <a:gd name="connsiteY2" fmla="*/ 202157 h 256249"/>
              <a:gd name="connsiteX3" fmla="*/ 99376 w 8193546"/>
              <a:gd name="connsiteY3" fmla="*/ 91440 h 256249"/>
              <a:gd name="connsiteX4" fmla="*/ 117664 w 8193546"/>
              <a:gd name="connsiteY4" fmla="*/ 0 h 256249"/>
              <a:gd name="connsiteX0" fmla="*/ 8162730 w 8162730"/>
              <a:gd name="connsiteY0" fmla="*/ 122084 h 256249"/>
              <a:gd name="connsiteX1" fmla="*/ 6932492 w 8162730"/>
              <a:gd name="connsiteY1" fmla="*/ 256032 h 256249"/>
              <a:gd name="connsiteX2" fmla="*/ 3231396 w 8162730"/>
              <a:gd name="connsiteY2" fmla="*/ 202157 h 256249"/>
              <a:gd name="connsiteX3" fmla="*/ 68560 w 8162730"/>
              <a:gd name="connsiteY3" fmla="*/ 91440 h 256249"/>
              <a:gd name="connsiteX4" fmla="*/ 86848 w 8162730"/>
              <a:gd name="connsiteY4" fmla="*/ 0 h 256249"/>
              <a:gd name="connsiteX0" fmla="*/ 8191172 w 8191172"/>
              <a:gd name="connsiteY0" fmla="*/ 122084 h 256249"/>
              <a:gd name="connsiteX1" fmla="*/ 6960934 w 8191172"/>
              <a:gd name="connsiteY1" fmla="*/ 256032 h 256249"/>
              <a:gd name="connsiteX2" fmla="*/ 3259838 w 8191172"/>
              <a:gd name="connsiteY2" fmla="*/ 202157 h 256249"/>
              <a:gd name="connsiteX3" fmla="*/ 97002 w 8191172"/>
              <a:gd name="connsiteY3" fmla="*/ 91440 h 256249"/>
              <a:gd name="connsiteX4" fmla="*/ 115290 w 8191172"/>
              <a:gd name="connsiteY4" fmla="*/ 0 h 256249"/>
              <a:gd name="connsiteX0" fmla="*/ 8184058 w 8184058"/>
              <a:gd name="connsiteY0" fmla="*/ 122084 h 256249"/>
              <a:gd name="connsiteX1" fmla="*/ 6953820 w 8184058"/>
              <a:gd name="connsiteY1" fmla="*/ 256032 h 256249"/>
              <a:gd name="connsiteX2" fmla="*/ 3252724 w 8184058"/>
              <a:gd name="connsiteY2" fmla="*/ 202157 h 256249"/>
              <a:gd name="connsiteX3" fmla="*/ 89888 w 8184058"/>
              <a:gd name="connsiteY3" fmla="*/ 91440 h 256249"/>
              <a:gd name="connsiteX4" fmla="*/ 108176 w 8184058"/>
              <a:gd name="connsiteY4" fmla="*/ 0 h 256249"/>
              <a:gd name="connsiteX0" fmla="*/ 8153816 w 8153816"/>
              <a:gd name="connsiteY0" fmla="*/ 207642 h 341807"/>
              <a:gd name="connsiteX1" fmla="*/ 6923578 w 8153816"/>
              <a:gd name="connsiteY1" fmla="*/ 341590 h 341807"/>
              <a:gd name="connsiteX2" fmla="*/ 3222482 w 8153816"/>
              <a:gd name="connsiteY2" fmla="*/ 287715 h 341807"/>
              <a:gd name="connsiteX3" fmla="*/ 59646 w 8153816"/>
              <a:gd name="connsiteY3" fmla="*/ 176998 h 341807"/>
              <a:gd name="connsiteX4" fmla="*/ 270439 w 8153816"/>
              <a:gd name="connsiteY4" fmla="*/ 0 h 341807"/>
              <a:gd name="connsiteX0" fmla="*/ 8174823 w 8174823"/>
              <a:gd name="connsiteY0" fmla="*/ 207642 h 341807"/>
              <a:gd name="connsiteX1" fmla="*/ 6944585 w 8174823"/>
              <a:gd name="connsiteY1" fmla="*/ 341590 h 341807"/>
              <a:gd name="connsiteX2" fmla="*/ 3243489 w 8174823"/>
              <a:gd name="connsiteY2" fmla="*/ 287715 h 341807"/>
              <a:gd name="connsiteX3" fmla="*/ 80653 w 8174823"/>
              <a:gd name="connsiteY3" fmla="*/ 176998 h 341807"/>
              <a:gd name="connsiteX4" fmla="*/ 291446 w 8174823"/>
              <a:gd name="connsiteY4" fmla="*/ 0 h 341807"/>
              <a:gd name="connsiteX0" fmla="*/ 8168438 w 8168438"/>
              <a:gd name="connsiteY0" fmla="*/ 207642 h 341807"/>
              <a:gd name="connsiteX1" fmla="*/ 6938200 w 8168438"/>
              <a:gd name="connsiteY1" fmla="*/ 341590 h 341807"/>
              <a:gd name="connsiteX2" fmla="*/ 3237104 w 8168438"/>
              <a:gd name="connsiteY2" fmla="*/ 287715 h 341807"/>
              <a:gd name="connsiteX3" fmla="*/ 74268 w 8168438"/>
              <a:gd name="connsiteY3" fmla="*/ 176998 h 341807"/>
              <a:gd name="connsiteX4" fmla="*/ 285061 w 8168438"/>
              <a:gd name="connsiteY4" fmla="*/ 0 h 341807"/>
              <a:gd name="connsiteX0" fmla="*/ 8168438 w 8168438"/>
              <a:gd name="connsiteY0" fmla="*/ 207642 h 370239"/>
              <a:gd name="connsiteX1" fmla="*/ 6938200 w 8168438"/>
              <a:gd name="connsiteY1" fmla="*/ 341590 h 370239"/>
              <a:gd name="connsiteX2" fmla="*/ 3163531 w 8168438"/>
              <a:gd name="connsiteY2" fmla="*/ 361287 h 370239"/>
              <a:gd name="connsiteX3" fmla="*/ 74268 w 8168438"/>
              <a:gd name="connsiteY3" fmla="*/ 176998 h 370239"/>
              <a:gd name="connsiteX4" fmla="*/ 285061 w 8168438"/>
              <a:gd name="connsiteY4" fmla="*/ 0 h 370239"/>
              <a:gd name="connsiteX0" fmla="*/ 8168438 w 8168438"/>
              <a:gd name="connsiteY0" fmla="*/ 207642 h 406787"/>
              <a:gd name="connsiteX1" fmla="*/ 6938200 w 8168438"/>
              <a:gd name="connsiteY1" fmla="*/ 341590 h 406787"/>
              <a:gd name="connsiteX2" fmla="*/ 3163531 w 8168438"/>
              <a:gd name="connsiteY2" fmla="*/ 361287 h 406787"/>
              <a:gd name="connsiteX3" fmla="*/ 74268 w 8168438"/>
              <a:gd name="connsiteY3" fmla="*/ 176998 h 406787"/>
              <a:gd name="connsiteX4" fmla="*/ 285061 w 8168438"/>
              <a:gd name="connsiteY4" fmla="*/ 0 h 406787"/>
              <a:gd name="connsiteX0" fmla="*/ 8168438 w 8168438"/>
              <a:gd name="connsiteY0" fmla="*/ 207642 h 415505"/>
              <a:gd name="connsiteX1" fmla="*/ 6822586 w 8168438"/>
              <a:gd name="connsiteY1" fmla="*/ 415163 h 415505"/>
              <a:gd name="connsiteX2" fmla="*/ 3163531 w 8168438"/>
              <a:gd name="connsiteY2" fmla="*/ 361287 h 415505"/>
              <a:gd name="connsiteX3" fmla="*/ 74268 w 8168438"/>
              <a:gd name="connsiteY3" fmla="*/ 176998 h 415505"/>
              <a:gd name="connsiteX4" fmla="*/ 285061 w 8168438"/>
              <a:gd name="connsiteY4" fmla="*/ 0 h 415505"/>
              <a:gd name="connsiteX0" fmla="*/ 8122592 w 8122592"/>
              <a:gd name="connsiteY0" fmla="*/ 207642 h 415535"/>
              <a:gd name="connsiteX1" fmla="*/ 6776740 w 8122592"/>
              <a:gd name="connsiteY1" fmla="*/ 415163 h 415535"/>
              <a:gd name="connsiteX2" fmla="*/ 3117685 w 8122592"/>
              <a:gd name="connsiteY2" fmla="*/ 361287 h 415535"/>
              <a:gd name="connsiteX3" fmla="*/ 80974 w 8122592"/>
              <a:gd name="connsiteY3" fmla="*/ 166488 h 415535"/>
              <a:gd name="connsiteX4" fmla="*/ 239215 w 8122592"/>
              <a:gd name="connsiteY4" fmla="*/ 0 h 415535"/>
              <a:gd name="connsiteX0" fmla="*/ 8096015 w 8096015"/>
              <a:gd name="connsiteY0" fmla="*/ 291724 h 499617"/>
              <a:gd name="connsiteX1" fmla="*/ 6750163 w 8096015"/>
              <a:gd name="connsiteY1" fmla="*/ 499245 h 499617"/>
              <a:gd name="connsiteX2" fmla="*/ 3091108 w 8096015"/>
              <a:gd name="connsiteY2" fmla="*/ 445369 h 499617"/>
              <a:gd name="connsiteX3" fmla="*/ 54397 w 8096015"/>
              <a:gd name="connsiteY3" fmla="*/ 250570 h 499617"/>
              <a:gd name="connsiteX4" fmla="*/ 496417 w 8096015"/>
              <a:gd name="connsiteY4" fmla="*/ 0 h 499617"/>
              <a:gd name="connsiteX0" fmla="*/ 8092893 w 8092893"/>
              <a:gd name="connsiteY0" fmla="*/ 344276 h 552169"/>
              <a:gd name="connsiteX1" fmla="*/ 6747041 w 8092893"/>
              <a:gd name="connsiteY1" fmla="*/ 551797 h 552169"/>
              <a:gd name="connsiteX2" fmla="*/ 3087986 w 8092893"/>
              <a:gd name="connsiteY2" fmla="*/ 497921 h 552169"/>
              <a:gd name="connsiteX3" fmla="*/ 51275 w 8092893"/>
              <a:gd name="connsiteY3" fmla="*/ 303122 h 552169"/>
              <a:gd name="connsiteX4" fmla="*/ 545846 w 8092893"/>
              <a:gd name="connsiteY4" fmla="*/ 0 h 552169"/>
              <a:gd name="connsiteX0" fmla="*/ 8103404 w 8103404"/>
              <a:gd name="connsiteY0" fmla="*/ 281214 h 552169"/>
              <a:gd name="connsiteX1" fmla="*/ 6747041 w 8103404"/>
              <a:gd name="connsiteY1" fmla="*/ 551797 h 552169"/>
              <a:gd name="connsiteX2" fmla="*/ 3087986 w 8103404"/>
              <a:gd name="connsiteY2" fmla="*/ 497921 h 552169"/>
              <a:gd name="connsiteX3" fmla="*/ 51275 w 8103404"/>
              <a:gd name="connsiteY3" fmla="*/ 303122 h 552169"/>
              <a:gd name="connsiteX4" fmla="*/ 545846 w 8103404"/>
              <a:gd name="connsiteY4" fmla="*/ 0 h 552169"/>
              <a:gd name="connsiteX0" fmla="*/ 8103404 w 8103404"/>
              <a:gd name="connsiteY0" fmla="*/ 281214 h 552169"/>
              <a:gd name="connsiteX1" fmla="*/ 6747041 w 8103404"/>
              <a:gd name="connsiteY1" fmla="*/ 551797 h 552169"/>
              <a:gd name="connsiteX2" fmla="*/ 3087986 w 8103404"/>
              <a:gd name="connsiteY2" fmla="*/ 497921 h 552169"/>
              <a:gd name="connsiteX3" fmla="*/ 51275 w 8103404"/>
              <a:gd name="connsiteY3" fmla="*/ 303122 h 552169"/>
              <a:gd name="connsiteX4" fmla="*/ 545846 w 8103404"/>
              <a:gd name="connsiteY4" fmla="*/ 0 h 552169"/>
              <a:gd name="connsiteX0" fmla="*/ 8103404 w 8103404"/>
              <a:gd name="connsiteY0" fmla="*/ 281214 h 552169"/>
              <a:gd name="connsiteX1" fmla="*/ 6747041 w 8103404"/>
              <a:gd name="connsiteY1" fmla="*/ 551797 h 552169"/>
              <a:gd name="connsiteX2" fmla="*/ 3087986 w 8103404"/>
              <a:gd name="connsiteY2" fmla="*/ 497921 h 552169"/>
              <a:gd name="connsiteX3" fmla="*/ 51275 w 8103404"/>
              <a:gd name="connsiteY3" fmla="*/ 303122 h 552169"/>
              <a:gd name="connsiteX4" fmla="*/ 545846 w 8103404"/>
              <a:gd name="connsiteY4" fmla="*/ 0 h 552169"/>
              <a:gd name="connsiteX0" fmla="*/ 8087524 w 8087524"/>
              <a:gd name="connsiteY0" fmla="*/ 281214 h 552169"/>
              <a:gd name="connsiteX1" fmla="*/ 6731161 w 8087524"/>
              <a:gd name="connsiteY1" fmla="*/ 551797 h 552169"/>
              <a:gd name="connsiteX2" fmla="*/ 3072106 w 8087524"/>
              <a:gd name="connsiteY2" fmla="*/ 497921 h 552169"/>
              <a:gd name="connsiteX3" fmla="*/ 35395 w 8087524"/>
              <a:gd name="connsiteY3" fmla="*/ 303122 h 552169"/>
              <a:gd name="connsiteX4" fmla="*/ 529966 w 8087524"/>
              <a:gd name="connsiteY4" fmla="*/ 0 h 552169"/>
              <a:gd name="connsiteX0" fmla="*/ 8087524 w 8087524"/>
              <a:gd name="connsiteY0" fmla="*/ 281214 h 569962"/>
              <a:gd name="connsiteX1" fmla="*/ 6731161 w 8087524"/>
              <a:gd name="connsiteY1" fmla="*/ 551797 h 569962"/>
              <a:gd name="connsiteX2" fmla="*/ 3040574 w 8087524"/>
              <a:gd name="connsiteY2" fmla="*/ 550473 h 569962"/>
              <a:gd name="connsiteX3" fmla="*/ 35395 w 8087524"/>
              <a:gd name="connsiteY3" fmla="*/ 303122 h 569962"/>
              <a:gd name="connsiteX4" fmla="*/ 529966 w 8087524"/>
              <a:gd name="connsiteY4" fmla="*/ 0 h 569962"/>
              <a:gd name="connsiteX0" fmla="*/ 8087524 w 8087524"/>
              <a:gd name="connsiteY0" fmla="*/ 281214 h 583955"/>
              <a:gd name="connsiteX1" fmla="*/ 6731161 w 8087524"/>
              <a:gd name="connsiteY1" fmla="*/ 551797 h 583955"/>
              <a:gd name="connsiteX2" fmla="*/ 3040574 w 8087524"/>
              <a:gd name="connsiteY2" fmla="*/ 550473 h 583955"/>
              <a:gd name="connsiteX3" fmla="*/ 35395 w 8087524"/>
              <a:gd name="connsiteY3" fmla="*/ 303122 h 583955"/>
              <a:gd name="connsiteX4" fmla="*/ 529966 w 8087524"/>
              <a:gd name="connsiteY4" fmla="*/ 0 h 583955"/>
              <a:gd name="connsiteX0" fmla="*/ 8087524 w 8087524"/>
              <a:gd name="connsiteY0" fmla="*/ 281214 h 636074"/>
              <a:gd name="connsiteX1" fmla="*/ 6720651 w 8087524"/>
              <a:gd name="connsiteY1" fmla="*/ 635880 h 636074"/>
              <a:gd name="connsiteX2" fmla="*/ 3040574 w 8087524"/>
              <a:gd name="connsiteY2" fmla="*/ 550473 h 636074"/>
              <a:gd name="connsiteX3" fmla="*/ 35395 w 8087524"/>
              <a:gd name="connsiteY3" fmla="*/ 303122 h 636074"/>
              <a:gd name="connsiteX4" fmla="*/ 529966 w 8087524"/>
              <a:gd name="connsiteY4" fmla="*/ 0 h 636074"/>
              <a:gd name="connsiteX0" fmla="*/ 7951337 w 7951337"/>
              <a:gd name="connsiteY0" fmla="*/ 320124 h 636074"/>
              <a:gd name="connsiteX1" fmla="*/ 6720651 w 7951337"/>
              <a:gd name="connsiteY1" fmla="*/ 635880 h 636074"/>
              <a:gd name="connsiteX2" fmla="*/ 3040574 w 7951337"/>
              <a:gd name="connsiteY2" fmla="*/ 550473 h 636074"/>
              <a:gd name="connsiteX3" fmla="*/ 35395 w 7951337"/>
              <a:gd name="connsiteY3" fmla="*/ 303122 h 636074"/>
              <a:gd name="connsiteX4" fmla="*/ 529966 w 7951337"/>
              <a:gd name="connsiteY4" fmla="*/ 0 h 636074"/>
              <a:gd name="connsiteX0" fmla="*/ 7951337 w 7951337"/>
              <a:gd name="connsiteY0" fmla="*/ 320124 h 636074"/>
              <a:gd name="connsiteX1" fmla="*/ 6720651 w 7951337"/>
              <a:gd name="connsiteY1" fmla="*/ 635880 h 636074"/>
              <a:gd name="connsiteX2" fmla="*/ 3040574 w 7951337"/>
              <a:gd name="connsiteY2" fmla="*/ 550473 h 636074"/>
              <a:gd name="connsiteX3" fmla="*/ 35395 w 7951337"/>
              <a:gd name="connsiteY3" fmla="*/ 303122 h 636074"/>
              <a:gd name="connsiteX4" fmla="*/ 529966 w 7951337"/>
              <a:gd name="connsiteY4" fmla="*/ 0 h 636074"/>
              <a:gd name="connsiteX0" fmla="*/ 7922762 w 7922762"/>
              <a:gd name="connsiteY0" fmla="*/ 386799 h 636074"/>
              <a:gd name="connsiteX1" fmla="*/ 6720651 w 7922762"/>
              <a:gd name="connsiteY1" fmla="*/ 635880 h 636074"/>
              <a:gd name="connsiteX2" fmla="*/ 3040574 w 7922762"/>
              <a:gd name="connsiteY2" fmla="*/ 550473 h 636074"/>
              <a:gd name="connsiteX3" fmla="*/ 35395 w 7922762"/>
              <a:gd name="connsiteY3" fmla="*/ 303122 h 636074"/>
              <a:gd name="connsiteX4" fmla="*/ 529966 w 7922762"/>
              <a:gd name="connsiteY4" fmla="*/ 0 h 636074"/>
              <a:gd name="connsiteX0" fmla="*/ 7922762 w 7922762"/>
              <a:gd name="connsiteY0" fmla="*/ 386799 h 636074"/>
              <a:gd name="connsiteX1" fmla="*/ 6720651 w 7922762"/>
              <a:gd name="connsiteY1" fmla="*/ 635880 h 636074"/>
              <a:gd name="connsiteX2" fmla="*/ 3040574 w 7922762"/>
              <a:gd name="connsiteY2" fmla="*/ 550473 h 636074"/>
              <a:gd name="connsiteX3" fmla="*/ 35395 w 7922762"/>
              <a:gd name="connsiteY3" fmla="*/ 303122 h 636074"/>
              <a:gd name="connsiteX4" fmla="*/ 529966 w 7922762"/>
              <a:gd name="connsiteY4" fmla="*/ 0 h 636074"/>
              <a:gd name="connsiteX0" fmla="*/ 7922762 w 7922762"/>
              <a:gd name="connsiteY0" fmla="*/ 386799 h 645564"/>
              <a:gd name="connsiteX1" fmla="*/ 6568251 w 7922762"/>
              <a:gd name="connsiteY1" fmla="*/ 645405 h 645564"/>
              <a:gd name="connsiteX2" fmla="*/ 3040574 w 7922762"/>
              <a:gd name="connsiteY2" fmla="*/ 550473 h 645564"/>
              <a:gd name="connsiteX3" fmla="*/ 35395 w 7922762"/>
              <a:gd name="connsiteY3" fmla="*/ 303122 h 645564"/>
              <a:gd name="connsiteX4" fmla="*/ 529966 w 7922762"/>
              <a:gd name="connsiteY4" fmla="*/ 0 h 6455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2762" h="645564">
                <a:moveTo>
                  <a:pt x="7922762" y="386799"/>
                </a:moveTo>
                <a:cubicBezTo>
                  <a:pt x="7241695" y="600433"/>
                  <a:pt x="7256276" y="642357"/>
                  <a:pt x="6568251" y="645405"/>
                </a:cubicBezTo>
                <a:cubicBezTo>
                  <a:pt x="5361243" y="648453"/>
                  <a:pt x="4129383" y="607520"/>
                  <a:pt x="3040574" y="550473"/>
                </a:cubicBezTo>
                <a:cubicBezTo>
                  <a:pt x="1951765" y="493426"/>
                  <a:pt x="559486" y="399877"/>
                  <a:pt x="35395" y="303122"/>
                </a:cubicBezTo>
                <a:cubicBezTo>
                  <a:pt x="-161900" y="204258"/>
                  <a:pt x="529966" y="0"/>
                  <a:pt x="529966" y="0"/>
                </a:cubicBezTo>
              </a:path>
            </a:pathLst>
          </a:custGeom>
          <a:noFill/>
          <a:ln w="57150">
            <a:gradFill flip="none" rotWithShape="1">
              <a:gsLst>
                <a:gs pos="67000">
                  <a:srgbClr val="EEF2F9"/>
                </a:gs>
                <a:gs pos="0">
                  <a:srgbClr val="EEF2F9">
                    <a:alpha val="0"/>
                  </a:srgbClr>
                </a:gs>
                <a:gs pos="97000">
                  <a:schemeClr val="bg1">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solidFill>
                <a:prstClr val="white"/>
              </a:solidFill>
            </a:endParaRPr>
          </a:p>
        </p:txBody>
      </p:sp>
      <p:grpSp>
        <p:nvGrpSpPr>
          <p:cNvPr id="2" name="组合 1"/>
          <p:cNvGrpSpPr>
            <a:grpSpLocks/>
          </p:cNvGrpSpPr>
          <p:nvPr/>
        </p:nvGrpSpPr>
        <p:grpSpPr bwMode="auto">
          <a:xfrm>
            <a:off x="1720850" y="4087813"/>
            <a:ext cx="15336838" cy="4006850"/>
            <a:chOff x="3440518" y="4077267"/>
            <a:chExt cx="20445413" cy="5340473"/>
          </a:xfrm>
        </p:grpSpPr>
        <p:sp>
          <p:nvSpPr>
            <p:cNvPr id="10" name="任意多边形 9"/>
            <p:cNvSpPr/>
            <p:nvPr/>
          </p:nvSpPr>
          <p:spPr>
            <a:xfrm>
              <a:off x="3440518" y="6772076"/>
              <a:ext cx="4712589" cy="2645664"/>
            </a:xfrm>
            <a:custGeom>
              <a:avLst/>
              <a:gdLst>
                <a:gd name="connsiteX0" fmla="*/ 3712464 w 3712464"/>
                <a:gd name="connsiteY0" fmla="*/ 0 h 1426464"/>
                <a:gd name="connsiteX1" fmla="*/ 1627632 w 3712464"/>
                <a:gd name="connsiteY1" fmla="*/ 475488 h 1426464"/>
                <a:gd name="connsiteX2" fmla="*/ 0 w 3712464"/>
                <a:gd name="connsiteY2" fmla="*/ 1426464 h 1426464"/>
                <a:gd name="connsiteX0" fmla="*/ 4064889 w 4064889"/>
                <a:gd name="connsiteY0" fmla="*/ 0 h 1664589"/>
                <a:gd name="connsiteX1" fmla="*/ 1980057 w 4064889"/>
                <a:gd name="connsiteY1" fmla="*/ 475488 h 1664589"/>
                <a:gd name="connsiteX2" fmla="*/ 0 w 4064889"/>
                <a:gd name="connsiteY2" fmla="*/ 1664589 h 1664589"/>
                <a:gd name="connsiteX0" fmla="*/ 4064889 w 4064889"/>
                <a:gd name="connsiteY0" fmla="*/ 0 h 1664589"/>
                <a:gd name="connsiteX1" fmla="*/ 1980057 w 4064889"/>
                <a:gd name="connsiteY1" fmla="*/ 475488 h 1664589"/>
                <a:gd name="connsiteX2" fmla="*/ 557023 w 4064889"/>
                <a:gd name="connsiteY2" fmla="*/ 1248918 h 1664589"/>
                <a:gd name="connsiteX3" fmla="*/ 0 w 4064889"/>
                <a:gd name="connsiteY3" fmla="*/ 1664589 h 1664589"/>
                <a:gd name="connsiteX0" fmla="*/ 4531614 w 4531614"/>
                <a:gd name="connsiteY0" fmla="*/ 0 h 1702689"/>
                <a:gd name="connsiteX1" fmla="*/ 2446782 w 4531614"/>
                <a:gd name="connsiteY1" fmla="*/ 475488 h 1702689"/>
                <a:gd name="connsiteX2" fmla="*/ 1023748 w 4531614"/>
                <a:gd name="connsiteY2" fmla="*/ 1248918 h 1702689"/>
                <a:gd name="connsiteX3" fmla="*/ 0 w 4531614"/>
                <a:gd name="connsiteY3" fmla="*/ 1702689 h 1702689"/>
                <a:gd name="connsiteX0" fmla="*/ 4531614 w 4531614"/>
                <a:gd name="connsiteY0" fmla="*/ 0 h 1702689"/>
                <a:gd name="connsiteX1" fmla="*/ 2446782 w 4531614"/>
                <a:gd name="connsiteY1" fmla="*/ 475488 h 1702689"/>
                <a:gd name="connsiteX2" fmla="*/ 1023748 w 4531614"/>
                <a:gd name="connsiteY2" fmla="*/ 1248918 h 1702689"/>
                <a:gd name="connsiteX3" fmla="*/ 0 w 4531614"/>
                <a:gd name="connsiteY3" fmla="*/ 1702689 h 1702689"/>
                <a:gd name="connsiteX0" fmla="*/ 4464939 w 4464939"/>
                <a:gd name="connsiteY0" fmla="*/ 0 h 1797939"/>
                <a:gd name="connsiteX1" fmla="*/ 2380107 w 4464939"/>
                <a:gd name="connsiteY1" fmla="*/ 475488 h 1797939"/>
                <a:gd name="connsiteX2" fmla="*/ 957073 w 4464939"/>
                <a:gd name="connsiteY2" fmla="*/ 1248918 h 1797939"/>
                <a:gd name="connsiteX3" fmla="*/ 0 w 4464939"/>
                <a:gd name="connsiteY3" fmla="*/ 1797939 h 1797939"/>
                <a:gd name="connsiteX0" fmla="*/ 4464939 w 4464939"/>
                <a:gd name="connsiteY0" fmla="*/ 0 h 1797939"/>
                <a:gd name="connsiteX1" fmla="*/ 2380107 w 4464939"/>
                <a:gd name="connsiteY1" fmla="*/ 475488 h 1797939"/>
                <a:gd name="connsiteX2" fmla="*/ 1147573 w 4464939"/>
                <a:gd name="connsiteY2" fmla="*/ 1096518 h 1797939"/>
                <a:gd name="connsiteX3" fmla="*/ 0 w 4464939"/>
                <a:gd name="connsiteY3" fmla="*/ 1797939 h 1797939"/>
                <a:gd name="connsiteX0" fmla="*/ 4464939 w 4464939"/>
                <a:gd name="connsiteY0" fmla="*/ 0 h 1797939"/>
                <a:gd name="connsiteX1" fmla="*/ 2380107 w 4464939"/>
                <a:gd name="connsiteY1" fmla="*/ 475488 h 1797939"/>
                <a:gd name="connsiteX2" fmla="*/ 1147573 w 4464939"/>
                <a:gd name="connsiteY2" fmla="*/ 1096518 h 1797939"/>
                <a:gd name="connsiteX3" fmla="*/ 0 w 4464939"/>
                <a:gd name="connsiteY3" fmla="*/ 1797939 h 1797939"/>
                <a:gd name="connsiteX0" fmla="*/ 4464939 w 4464939"/>
                <a:gd name="connsiteY0" fmla="*/ 0 h 1797939"/>
                <a:gd name="connsiteX1" fmla="*/ 2380107 w 4464939"/>
                <a:gd name="connsiteY1" fmla="*/ 475488 h 1797939"/>
                <a:gd name="connsiteX2" fmla="*/ 1147573 w 4464939"/>
                <a:gd name="connsiteY2" fmla="*/ 1096518 h 1797939"/>
                <a:gd name="connsiteX3" fmla="*/ 0 w 4464939"/>
                <a:gd name="connsiteY3" fmla="*/ 1797939 h 1797939"/>
                <a:gd name="connsiteX0" fmla="*/ 4464939 w 4464939"/>
                <a:gd name="connsiteY0" fmla="*/ 0 h 1797939"/>
                <a:gd name="connsiteX1" fmla="*/ 1147573 w 4464939"/>
                <a:gd name="connsiteY1" fmla="*/ 1096518 h 1797939"/>
                <a:gd name="connsiteX2" fmla="*/ 0 w 4464939"/>
                <a:gd name="connsiteY2" fmla="*/ 1797939 h 1797939"/>
                <a:gd name="connsiteX0" fmla="*/ 4464939 w 4464939"/>
                <a:gd name="connsiteY0" fmla="*/ 0 h 1797939"/>
                <a:gd name="connsiteX1" fmla="*/ 1147573 w 4464939"/>
                <a:gd name="connsiteY1" fmla="*/ 1096518 h 1797939"/>
                <a:gd name="connsiteX2" fmla="*/ 0 w 4464939"/>
                <a:gd name="connsiteY2" fmla="*/ 1797939 h 1797939"/>
                <a:gd name="connsiteX0" fmla="*/ 4464939 w 4464939"/>
                <a:gd name="connsiteY0" fmla="*/ 0 h 1797939"/>
                <a:gd name="connsiteX1" fmla="*/ 1147573 w 4464939"/>
                <a:gd name="connsiteY1" fmla="*/ 1096518 h 1797939"/>
                <a:gd name="connsiteX2" fmla="*/ 0 w 4464939"/>
                <a:gd name="connsiteY2" fmla="*/ 1797939 h 1797939"/>
                <a:gd name="connsiteX0" fmla="*/ 4464939 w 4464939"/>
                <a:gd name="connsiteY0" fmla="*/ 0 h 1797939"/>
                <a:gd name="connsiteX1" fmla="*/ 1147573 w 4464939"/>
                <a:gd name="connsiteY1" fmla="*/ 1096518 h 1797939"/>
                <a:gd name="connsiteX2" fmla="*/ 0 w 4464939"/>
                <a:gd name="connsiteY2" fmla="*/ 1797939 h 1797939"/>
                <a:gd name="connsiteX0" fmla="*/ 4464939 w 4464939"/>
                <a:gd name="connsiteY0" fmla="*/ 0 h 1797939"/>
                <a:gd name="connsiteX1" fmla="*/ 1147573 w 4464939"/>
                <a:gd name="connsiteY1" fmla="*/ 1096518 h 1797939"/>
                <a:gd name="connsiteX2" fmla="*/ 0 w 4464939"/>
                <a:gd name="connsiteY2" fmla="*/ 1797939 h 1797939"/>
                <a:gd name="connsiteX0" fmla="*/ 4464939 w 4464939"/>
                <a:gd name="connsiteY0" fmla="*/ 0 h 1797939"/>
                <a:gd name="connsiteX1" fmla="*/ 1147573 w 4464939"/>
                <a:gd name="connsiteY1" fmla="*/ 1096518 h 1797939"/>
                <a:gd name="connsiteX2" fmla="*/ 0 w 4464939"/>
                <a:gd name="connsiteY2" fmla="*/ 1797939 h 1797939"/>
                <a:gd name="connsiteX0" fmla="*/ 4712589 w 4712589"/>
                <a:gd name="connsiteY0" fmla="*/ 0 h 2645664"/>
                <a:gd name="connsiteX1" fmla="*/ 1395223 w 4712589"/>
                <a:gd name="connsiteY1" fmla="*/ 1096518 h 2645664"/>
                <a:gd name="connsiteX2" fmla="*/ 0 w 4712589"/>
                <a:gd name="connsiteY2" fmla="*/ 2645664 h 2645664"/>
                <a:gd name="connsiteX0" fmla="*/ 4712589 w 4712589"/>
                <a:gd name="connsiteY0" fmla="*/ 0 h 2645664"/>
                <a:gd name="connsiteX1" fmla="*/ 1395223 w 4712589"/>
                <a:gd name="connsiteY1" fmla="*/ 1096518 h 2645664"/>
                <a:gd name="connsiteX2" fmla="*/ 0 w 4712589"/>
                <a:gd name="connsiteY2" fmla="*/ 2645664 h 2645664"/>
              </a:gdLst>
              <a:ahLst/>
              <a:cxnLst>
                <a:cxn ang="0">
                  <a:pos x="connsiteX0" y="connsiteY0"/>
                </a:cxn>
                <a:cxn ang="0">
                  <a:pos x="connsiteX1" y="connsiteY1"/>
                </a:cxn>
                <a:cxn ang="0">
                  <a:pos x="connsiteX2" y="connsiteY2"/>
                </a:cxn>
              </a:cxnLst>
              <a:rect l="l" t="t" r="r" b="b"/>
              <a:pathLst>
                <a:path w="4712589" h="2645664">
                  <a:moveTo>
                    <a:pt x="4712589" y="0"/>
                  </a:moveTo>
                  <a:cubicBezTo>
                    <a:pt x="4326271" y="66516"/>
                    <a:pt x="2682305" y="272987"/>
                    <a:pt x="1395223" y="1096518"/>
                  </a:cubicBezTo>
                  <a:cubicBezTo>
                    <a:pt x="874714" y="1228027"/>
                    <a:pt x="-825" y="1522286"/>
                    <a:pt x="0" y="2645664"/>
                  </a:cubicBezTo>
                </a:path>
              </a:pathLst>
            </a:custGeom>
            <a:noFill/>
            <a:ln w="57150">
              <a:gradFill>
                <a:gsLst>
                  <a:gs pos="0">
                    <a:srgbClr val="EEF2F9">
                      <a:alpha val="0"/>
                    </a:srgbClr>
                  </a:gs>
                  <a:gs pos="22000">
                    <a:srgbClr val="EEF2F9"/>
                  </a:gs>
                  <a:gs pos="74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solidFill>
                  <a:prstClr val="white"/>
                </a:solidFill>
              </a:endParaRPr>
            </a:p>
          </p:txBody>
        </p:sp>
        <p:sp>
          <p:nvSpPr>
            <p:cNvPr id="3" name="任意多边形 2"/>
            <p:cNvSpPr/>
            <p:nvPr/>
          </p:nvSpPr>
          <p:spPr>
            <a:xfrm>
              <a:off x="8371576" y="4077267"/>
              <a:ext cx="15514355" cy="4399044"/>
            </a:xfrm>
            <a:custGeom>
              <a:avLst/>
              <a:gdLst>
                <a:gd name="connsiteX0" fmla="*/ 0 w 15396519"/>
                <a:gd name="connsiteY0" fmla="*/ 2636484 h 3279035"/>
                <a:gd name="connsiteX1" fmla="*/ 2916195 w 15396519"/>
                <a:gd name="connsiteY1" fmla="*/ 560549 h 3279035"/>
                <a:gd name="connsiteX2" fmla="*/ 6376087 w 15396519"/>
                <a:gd name="connsiteY2" fmla="*/ 41565 h 3279035"/>
                <a:gd name="connsiteX3" fmla="*/ 10775092 w 15396519"/>
                <a:gd name="connsiteY3" fmla="*/ 90992 h 3279035"/>
                <a:gd name="connsiteX4" fmla="*/ 12579179 w 15396519"/>
                <a:gd name="connsiteY4" fmla="*/ 560549 h 3279035"/>
                <a:gd name="connsiteX5" fmla="*/ 14309125 w 15396519"/>
                <a:gd name="connsiteY5" fmla="*/ 2092787 h 3279035"/>
                <a:gd name="connsiteX6" fmla="*/ 14951676 w 15396519"/>
                <a:gd name="connsiteY6" fmla="*/ 2414062 h 3279035"/>
                <a:gd name="connsiteX7" fmla="*/ 15297665 w 15396519"/>
                <a:gd name="connsiteY7" fmla="*/ 2809479 h 3279035"/>
                <a:gd name="connsiteX8" fmla="*/ 15396519 w 15396519"/>
                <a:gd name="connsiteY8" fmla="*/ 3279035 h 3279035"/>
                <a:gd name="connsiteX0" fmla="*/ 0 w 15500691"/>
                <a:gd name="connsiteY0" fmla="*/ 2636484 h 4598549"/>
                <a:gd name="connsiteX1" fmla="*/ 2916195 w 15500691"/>
                <a:gd name="connsiteY1" fmla="*/ 560549 h 4598549"/>
                <a:gd name="connsiteX2" fmla="*/ 6376087 w 15500691"/>
                <a:gd name="connsiteY2" fmla="*/ 41565 h 4598549"/>
                <a:gd name="connsiteX3" fmla="*/ 10775092 w 15500691"/>
                <a:gd name="connsiteY3" fmla="*/ 90992 h 4598549"/>
                <a:gd name="connsiteX4" fmla="*/ 12579179 w 15500691"/>
                <a:gd name="connsiteY4" fmla="*/ 560549 h 4598549"/>
                <a:gd name="connsiteX5" fmla="*/ 14309125 w 15500691"/>
                <a:gd name="connsiteY5" fmla="*/ 2092787 h 4598549"/>
                <a:gd name="connsiteX6" fmla="*/ 14951676 w 15500691"/>
                <a:gd name="connsiteY6" fmla="*/ 2414062 h 4598549"/>
                <a:gd name="connsiteX7" fmla="*/ 15297665 w 15500691"/>
                <a:gd name="connsiteY7" fmla="*/ 2809479 h 4598549"/>
                <a:gd name="connsiteX8" fmla="*/ 15500691 w 15500691"/>
                <a:gd name="connsiteY8" fmla="*/ 4598549 h 4598549"/>
                <a:gd name="connsiteX0" fmla="*/ 0 w 15520696"/>
                <a:gd name="connsiteY0" fmla="*/ 2636484 h 4598549"/>
                <a:gd name="connsiteX1" fmla="*/ 2916195 w 15520696"/>
                <a:gd name="connsiteY1" fmla="*/ 560549 h 4598549"/>
                <a:gd name="connsiteX2" fmla="*/ 6376087 w 15520696"/>
                <a:gd name="connsiteY2" fmla="*/ 41565 h 4598549"/>
                <a:gd name="connsiteX3" fmla="*/ 10775092 w 15520696"/>
                <a:gd name="connsiteY3" fmla="*/ 90992 h 4598549"/>
                <a:gd name="connsiteX4" fmla="*/ 12579179 w 15520696"/>
                <a:gd name="connsiteY4" fmla="*/ 560549 h 4598549"/>
                <a:gd name="connsiteX5" fmla="*/ 14309125 w 15520696"/>
                <a:gd name="connsiteY5" fmla="*/ 2092787 h 4598549"/>
                <a:gd name="connsiteX6" fmla="*/ 14951676 w 15520696"/>
                <a:gd name="connsiteY6" fmla="*/ 2414062 h 4598549"/>
                <a:gd name="connsiteX7" fmla="*/ 15297665 w 15520696"/>
                <a:gd name="connsiteY7" fmla="*/ 2809479 h 4598549"/>
                <a:gd name="connsiteX8" fmla="*/ 15500691 w 15520696"/>
                <a:gd name="connsiteY8" fmla="*/ 4598549 h 4598549"/>
                <a:gd name="connsiteX0" fmla="*/ 0 w 15527775"/>
                <a:gd name="connsiteY0" fmla="*/ 2636484 h 4399044"/>
                <a:gd name="connsiteX1" fmla="*/ 2916195 w 15527775"/>
                <a:gd name="connsiteY1" fmla="*/ 560549 h 4399044"/>
                <a:gd name="connsiteX2" fmla="*/ 6376087 w 15527775"/>
                <a:gd name="connsiteY2" fmla="*/ 41565 h 4399044"/>
                <a:gd name="connsiteX3" fmla="*/ 10775092 w 15527775"/>
                <a:gd name="connsiteY3" fmla="*/ 90992 h 4399044"/>
                <a:gd name="connsiteX4" fmla="*/ 12579179 w 15527775"/>
                <a:gd name="connsiteY4" fmla="*/ 560549 h 4399044"/>
                <a:gd name="connsiteX5" fmla="*/ 14309125 w 15527775"/>
                <a:gd name="connsiteY5" fmla="*/ 2092787 h 4399044"/>
                <a:gd name="connsiteX6" fmla="*/ 14951676 w 15527775"/>
                <a:gd name="connsiteY6" fmla="*/ 2414062 h 4399044"/>
                <a:gd name="connsiteX7" fmla="*/ 15297665 w 15527775"/>
                <a:gd name="connsiteY7" fmla="*/ 2809479 h 4399044"/>
                <a:gd name="connsiteX8" fmla="*/ 15511774 w 15527775"/>
                <a:gd name="connsiteY8" fmla="*/ 4399044 h 4399044"/>
                <a:gd name="connsiteX0" fmla="*/ 0 w 15514355"/>
                <a:gd name="connsiteY0" fmla="*/ 2636484 h 4399044"/>
                <a:gd name="connsiteX1" fmla="*/ 2916195 w 15514355"/>
                <a:gd name="connsiteY1" fmla="*/ 560549 h 4399044"/>
                <a:gd name="connsiteX2" fmla="*/ 6376087 w 15514355"/>
                <a:gd name="connsiteY2" fmla="*/ 41565 h 4399044"/>
                <a:gd name="connsiteX3" fmla="*/ 10775092 w 15514355"/>
                <a:gd name="connsiteY3" fmla="*/ 90992 h 4399044"/>
                <a:gd name="connsiteX4" fmla="*/ 12579179 w 15514355"/>
                <a:gd name="connsiteY4" fmla="*/ 560549 h 4399044"/>
                <a:gd name="connsiteX5" fmla="*/ 14309125 w 15514355"/>
                <a:gd name="connsiteY5" fmla="*/ 2092787 h 4399044"/>
                <a:gd name="connsiteX6" fmla="*/ 14951676 w 15514355"/>
                <a:gd name="connsiteY6" fmla="*/ 2414062 h 4399044"/>
                <a:gd name="connsiteX7" fmla="*/ 15297665 w 15514355"/>
                <a:gd name="connsiteY7" fmla="*/ 2809479 h 4399044"/>
                <a:gd name="connsiteX8" fmla="*/ 15511774 w 15514355"/>
                <a:gd name="connsiteY8" fmla="*/ 4399044 h 4399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14355" h="4399044">
                  <a:moveTo>
                    <a:pt x="0" y="2636484"/>
                  </a:moveTo>
                  <a:cubicBezTo>
                    <a:pt x="926757" y="1814759"/>
                    <a:pt x="1853514" y="993035"/>
                    <a:pt x="2916195" y="560549"/>
                  </a:cubicBezTo>
                  <a:cubicBezTo>
                    <a:pt x="3978876" y="128062"/>
                    <a:pt x="5066271" y="119824"/>
                    <a:pt x="6376087" y="41565"/>
                  </a:cubicBezTo>
                  <a:cubicBezTo>
                    <a:pt x="7685903" y="-36694"/>
                    <a:pt x="9741243" y="4495"/>
                    <a:pt x="10775092" y="90992"/>
                  </a:cubicBezTo>
                  <a:cubicBezTo>
                    <a:pt x="11808941" y="177489"/>
                    <a:pt x="11990174" y="226916"/>
                    <a:pt x="12579179" y="560549"/>
                  </a:cubicBezTo>
                  <a:cubicBezTo>
                    <a:pt x="13168185" y="894181"/>
                    <a:pt x="13913709" y="1783868"/>
                    <a:pt x="14309125" y="2092787"/>
                  </a:cubicBezTo>
                  <a:cubicBezTo>
                    <a:pt x="14704541" y="2401706"/>
                    <a:pt x="14786919" y="2294613"/>
                    <a:pt x="14951676" y="2414062"/>
                  </a:cubicBezTo>
                  <a:cubicBezTo>
                    <a:pt x="15116433" y="2533511"/>
                    <a:pt x="15223524" y="2665317"/>
                    <a:pt x="15297665" y="2809479"/>
                  </a:cubicBezTo>
                  <a:cubicBezTo>
                    <a:pt x="15553914" y="3421610"/>
                    <a:pt x="15511774" y="4399044"/>
                    <a:pt x="15511774" y="4399044"/>
                  </a:cubicBezTo>
                </a:path>
              </a:pathLst>
            </a:custGeom>
            <a:noFill/>
            <a:ln w="57150">
              <a:gradFill>
                <a:gsLst>
                  <a:gs pos="0">
                    <a:srgbClr val="EEF2F9">
                      <a:alpha val="70000"/>
                    </a:srgbClr>
                  </a:gs>
                  <a:gs pos="51000">
                    <a:srgbClr val="F8F9FC"/>
                  </a:gs>
                  <a:gs pos="93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dirty="0">
                <a:solidFill>
                  <a:prstClr val="white"/>
                </a:solidFill>
              </a:endParaRPr>
            </a:p>
          </p:txBody>
        </p:sp>
      </p:grpSp>
      <p:sp>
        <p:nvSpPr>
          <p:cNvPr id="17" name="任意多边形 16"/>
          <p:cNvSpPr/>
          <p:nvPr/>
        </p:nvSpPr>
        <p:spPr>
          <a:xfrm>
            <a:off x="12665203" y="4405291"/>
            <a:ext cx="2972751" cy="1407191"/>
          </a:xfrm>
          <a:custGeom>
            <a:avLst/>
            <a:gdLst>
              <a:gd name="connsiteX0" fmla="*/ 70161 w 3962904"/>
              <a:gd name="connsiteY0" fmla="*/ 1849956 h 1875892"/>
              <a:gd name="connsiteX1" fmla="*/ 319543 w 3962904"/>
              <a:gd name="connsiteY1" fmla="*/ 721801 h 1875892"/>
              <a:gd name="connsiteX2" fmla="*/ 747054 w 3962904"/>
              <a:gd name="connsiteY2" fmla="*/ 104284 h 1875892"/>
              <a:gd name="connsiteX3" fmla="*/ 1708956 w 3962904"/>
              <a:gd name="connsiteY3" fmla="*/ 21156 h 1875892"/>
              <a:gd name="connsiteX4" fmla="*/ 2730234 w 3962904"/>
              <a:gd name="connsiteY4" fmla="*/ 329915 h 1875892"/>
              <a:gd name="connsiteX5" fmla="*/ 3739636 w 3962904"/>
              <a:gd name="connsiteY5" fmla="*/ 1042434 h 1875892"/>
              <a:gd name="connsiteX6" fmla="*/ 3953392 w 3962904"/>
              <a:gd name="connsiteY6" fmla="*/ 1695577 h 1875892"/>
              <a:gd name="connsiteX7" fmla="*/ 3549631 w 3962904"/>
              <a:gd name="connsiteY7" fmla="*/ 1861832 h 1875892"/>
              <a:gd name="connsiteX8" fmla="*/ 1637704 w 3962904"/>
              <a:gd name="connsiteY8" fmla="*/ 1541198 h 1875892"/>
              <a:gd name="connsiteX9" fmla="*/ 70161 w 3962904"/>
              <a:gd name="connsiteY9" fmla="*/ 1849956 h 187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62904" h="1875892">
                <a:moveTo>
                  <a:pt x="70161" y="1849956"/>
                </a:moveTo>
                <a:cubicBezTo>
                  <a:pt x="-149532" y="1713390"/>
                  <a:pt x="206728" y="1012746"/>
                  <a:pt x="319543" y="721801"/>
                </a:cubicBezTo>
                <a:cubicBezTo>
                  <a:pt x="432359" y="430856"/>
                  <a:pt x="515485" y="221058"/>
                  <a:pt x="747054" y="104284"/>
                </a:cubicBezTo>
                <a:cubicBezTo>
                  <a:pt x="978623" y="-12490"/>
                  <a:pt x="1378426" y="-16449"/>
                  <a:pt x="1708956" y="21156"/>
                </a:cubicBezTo>
                <a:cubicBezTo>
                  <a:pt x="2039486" y="58761"/>
                  <a:pt x="2391787" y="159702"/>
                  <a:pt x="2730234" y="329915"/>
                </a:cubicBezTo>
                <a:cubicBezTo>
                  <a:pt x="3068681" y="500128"/>
                  <a:pt x="3535776" y="814824"/>
                  <a:pt x="3739636" y="1042434"/>
                </a:cubicBezTo>
                <a:cubicBezTo>
                  <a:pt x="3943496" y="1270044"/>
                  <a:pt x="3985060" y="1559011"/>
                  <a:pt x="3953392" y="1695577"/>
                </a:cubicBezTo>
                <a:cubicBezTo>
                  <a:pt x="3921724" y="1832143"/>
                  <a:pt x="3935579" y="1887562"/>
                  <a:pt x="3549631" y="1861832"/>
                </a:cubicBezTo>
                <a:cubicBezTo>
                  <a:pt x="3163683" y="1836102"/>
                  <a:pt x="2213657" y="1543177"/>
                  <a:pt x="1637704" y="1541198"/>
                </a:cubicBezTo>
                <a:cubicBezTo>
                  <a:pt x="1061751" y="1539219"/>
                  <a:pt x="289854" y="1986522"/>
                  <a:pt x="70161" y="1849956"/>
                </a:cubicBezTo>
                <a:close/>
              </a:path>
            </a:pathLst>
          </a:custGeom>
          <a:gradFill>
            <a:gsLst>
              <a:gs pos="0">
                <a:srgbClr val="EEF2F9">
                  <a:alpha val="61000"/>
                </a:srgbClr>
              </a:gs>
              <a:gs pos="81000">
                <a:srgbClr val="4F5053">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solidFill>
                <a:prstClr val="white"/>
              </a:solidFill>
            </a:endParaRPr>
          </a:p>
        </p:txBody>
      </p:sp>
      <p:sp>
        <p:nvSpPr>
          <p:cNvPr id="11" name="任意多边形 10"/>
          <p:cNvSpPr/>
          <p:nvPr/>
        </p:nvSpPr>
        <p:spPr>
          <a:xfrm>
            <a:off x="6999753" y="7146703"/>
            <a:ext cx="3105749" cy="1390919"/>
          </a:xfrm>
          <a:custGeom>
            <a:avLst/>
            <a:gdLst>
              <a:gd name="connsiteX0" fmla="*/ 0 w 4140200"/>
              <a:gd name="connsiteY0" fmla="*/ 1854200 h 1854200"/>
              <a:gd name="connsiteX1" fmla="*/ 1346200 w 4140200"/>
              <a:gd name="connsiteY1" fmla="*/ 723900 h 1854200"/>
              <a:gd name="connsiteX2" fmla="*/ 4140200 w 4140200"/>
              <a:gd name="connsiteY2" fmla="*/ 0 h 1854200"/>
            </a:gdLst>
            <a:ahLst/>
            <a:cxnLst>
              <a:cxn ang="0">
                <a:pos x="connsiteX0" y="connsiteY0"/>
              </a:cxn>
              <a:cxn ang="0">
                <a:pos x="connsiteX1" y="connsiteY1"/>
              </a:cxn>
              <a:cxn ang="0">
                <a:pos x="connsiteX2" y="connsiteY2"/>
              </a:cxn>
            </a:cxnLst>
            <a:rect l="l" t="t" r="r" b="b"/>
            <a:pathLst>
              <a:path w="4140200" h="1854200">
                <a:moveTo>
                  <a:pt x="0" y="1854200"/>
                </a:moveTo>
                <a:cubicBezTo>
                  <a:pt x="328083" y="1443566"/>
                  <a:pt x="656167" y="1032933"/>
                  <a:pt x="1346200" y="723900"/>
                </a:cubicBezTo>
                <a:cubicBezTo>
                  <a:pt x="2036233" y="414867"/>
                  <a:pt x="3088216" y="207433"/>
                  <a:pt x="4140200" y="0"/>
                </a:cubicBezTo>
              </a:path>
            </a:pathLst>
          </a:custGeom>
          <a:noFill/>
          <a:ln w="57150">
            <a:gradFill>
              <a:gsLst>
                <a:gs pos="100000">
                  <a:schemeClr val="bg1">
                    <a:lumMod val="85000"/>
                    <a:alpha val="1000"/>
                  </a:schemeClr>
                </a:gs>
                <a:gs pos="23000">
                  <a:srgbClr val="F3F6FB"/>
                </a:gs>
                <a:gs pos="70000">
                  <a:srgbClr val="E7E9EE"/>
                </a:gs>
                <a:gs pos="55000">
                  <a:srgbClr val="EEF2F9"/>
                </a:gs>
                <a:gs pos="0">
                  <a:schemeClr val="bg1">
                    <a:alpha val="17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solidFill>
                <a:prstClr val="white"/>
              </a:solidFill>
            </a:endParaRPr>
          </a:p>
        </p:txBody>
      </p:sp>
      <p:sp>
        <p:nvSpPr>
          <p:cNvPr id="16" name="任意多边形 15"/>
          <p:cNvSpPr/>
          <p:nvPr/>
        </p:nvSpPr>
        <p:spPr>
          <a:xfrm>
            <a:off x="7188700" y="7280078"/>
            <a:ext cx="3012069" cy="1268127"/>
          </a:xfrm>
          <a:custGeom>
            <a:avLst/>
            <a:gdLst>
              <a:gd name="connsiteX0" fmla="*/ 3924300 w 3924300"/>
              <a:gd name="connsiteY0" fmla="*/ 0 h 1701800"/>
              <a:gd name="connsiteX1" fmla="*/ 3162300 w 3924300"/>
              <a:gd name="connsiteY1" fmla="*/ 965200 h 1701800"/>
              <a:gd name="connsiteX2" fmla="*/ 2413000 w 3924300"/>
              <a:gd name="connsiteY2" fmla="*/ 1409700 h 1701800"/>
              <a:gd name="connsiteX3" fmla="*/ 1663700 w 3924300"/>
              <a:gd name="connsiteY3" fmla="*/ 1371600 h 1701800"/>
              <a:gd name="connsiteX4" fmla="*/ 355600 w 3924300"/>
              <a:gd name="connsiteY4" fmla="*/ 1524000 h 1701800"/>
              <a:gd name="connsiteX5" fmla="*/ 0 w 3924300"/>
              <a:gd name="connsiteY5" fmla="*/ 1701800 h 1701800"/>
              <a:gd name="connsiteX0" fmla="*/ 3981450 w 3981450"/>
              <a:gd name="connsiteY0" fmla="*/ 0 h 1701800"/>
              <a:gd name="connsiteX1" fmla="*/ 3219450 w 3981450"/>
              <a:gd name="connsiteY1" fmla="*/ 965200 h 1701800"/>
              <a:gd name="connsiteX2" fmla="*/ 2470150 w 3981450"/>
              <a:gd name="connsiteY2" fmla="*/ 1409700 h 1701800"/>
              <a:gd name="connsiteX3" fmla="*/ 1720850 w 3981450"/>
              <a:gd name="connsiteY3" fmla="*/ 1371600 h 1701800"/>
              <a:gd name="connsiteX4" fmla="*/ 412750 w 3981450"/>
              <a:gd name="connsiteY4" fmla="*/ 1524000 h 1701800"/>
              <a:gd name="connsiteX5" fmla="*/ 0 w 3981450"/>
              <a:gd name="connsiteY5" fmla="*/ 1701800 h 1701800"/>
              <a:gd name="connsiteX0" fmla="*/ 3981450 w 3981450"/>
              <a:gd name="connsiteY0" fmla="*/ 0 h 1701800"/>
              <a:gd name="connsiteX1" fmla="*/ 3219450 w 3981450"/>
              <a:gd name="connsiteY1" fmla="*/ 965200 h 1701800"/>
              <a:gd name="connsiteX2" fmla="*/ 2470150 w 3981450"/>
              <a:gd name="connsiteY2" fmla="*/ 1409700 h 1701800"/>
              <a:gd name="connsiteX3" fmla="*/ 1720850 w 3981450"/>
              <a:gd name="connsiteY3" fmla="*/ 1371600 h 1701800"/>
              <a:gd name="connsiteX4" fmla="*/ 412750 w 3981450"/>
              <a:gd name="connsiteY4" fmla="*/ 1524000 h 1701800"/>
              <a:gd name="connsiteX5" fmla="*/ 0 w 3981450"/>
              <a:gd name="connsiteY5" fmla="*/ 1701800 h 1701800"/>
              <a:gd name="connsiteX0" fmla="*/ 3981450 w 3981450"/>
              <a:gd name="connsiteY0" fmla="*/ 0 h 1701800"/>
              <a:gd name="connsiteX1" fmla="*/ 3219450 w 3981450"/>
              <a:gd name="connsiteY1" fmla="*/ 965200 h 1701800"/>
              <a:gd name="connsiteX2" fmla="*/ 2470150 w 3981450"/>
              <a:gd name="connsiteY2" fmla="*/ 1409700 h 1701800"/>
              <a:gd name="connsiteX3" fmla="*/ 1720850 w 3981450"/>
              <a:gd name="connsiteY3" fmla="*/ 1371600 h 1701800"/>
              <a:gd name="connsiteX4" fmla="*/ 412750 w 3981450"/>
              <a:gd name="connsiteY4" fmla="*/ 1524000 h 1701800"/>
              <a:gd name="connsiteX5" fmla="*/ 0 w 3981450"/>
              <a:gd name="connsiteY5" fmla="*/ 1701800 h 1701800"/>
              <a:gd name="connsiteX0" fmla="*/ 3981450 w 3981450"/>
              <a:gd name="connsiteY0" fmla="*/ 0 h 1701800"/>
              <a:gd name="connsiteX1" fmla="*/ 3219450 w 3981450"/>
              <a:gd name="connsiteY1" fmla="*/ 965200 h 1701800"/>
              <a:gd name="connsiteX2" fmla="*/ 2470150 w 3981450"/>
              <a:gd name="connsiteY2" fmla="*/ 1409700 h 1701800"/>
              <a:gd name="connsiteX3" fmla="*/ 1720850 w 3981450"/>
              <a:gd name="connsiteY3" fmla="*/ 1371600 h 1701800"/>
              <a:gd name="connsiteX4" fmla="*/ 412750 w 3981450"/>
              <a:gd name="connsiteY4" fmla="*/ 1524000 h 1701800"/>
              <a:gd name="connsiteX5" fmla="*/ 0 w 3981450"/>
              <a:gd name="connsiteY5" fmla="*/ 1701800 h 1701800"/>
              <a:gd name="connsiteX0" fmla="*/ 4015316 w 4015316"/>
              <a:gd name="connsiteY0" fmla="*/ 0 h 1690511"/>
              <a:gd name="connsiteX1" fmla="*/ 3253316 w 4015316"/>
              <a:gd name="connsiteY1" fmla="*/ 965200 h 1690511"/>
              <a:gd name="connsiteX2" fmla="*/ 2504016 w 4015316"/>
              <a:gd name="connsiteY2" fmla="*/ 1409700 h 1690511"/>
              <a:gd name="connsiteX3" fmla="*/ 1754716 w 4015316"/>
              <a:gd name="connsiteY3" fmla="*/ 1371600 h 1690511"/>
              <a:gd name="connsiteX4" fmla="*/ 446616 w 4015316"/>
              <a:gd name="connsiteY4" fmla="*/ 1524000 h 1690511"/>
              <a:gd name="connsiteX5" fmla="*/ 0 w 4015316"/>
              <a:gd name="connsiteY5" fmla="*/ 1690511 h 1690511"/>
              <a:gd name="connsiteX0" fmla="*/ 4015316 w 4015316"/>
              <a:gd name="connsiteY0" fmla="*/ 0 h 1690511"/>
              <a:gd name="connsiteX1" fmla="*/ 3253316 w 4015316"/>
              <a:gd name="connsiteY1" fmla="*/ 965200 h 1690511"/>
              <a:gd name="connsiteX2" fmla="*/ 2504016 w 4015316"/>
              <a:gd name="connsiteY2" fmla="*/ 1409700 h 1690511"/>
              <a:gd name="connsiteX3" fmla="*/ 1754716 w 4015316"/>
              <a:gd name="connsiteY3" fmla="*/ 1371600 h 1690511"/>
              <a:gd name="connsiteX4" fmla="*/ 0 w 4015316"/>
              <a:gd name="connsiteY4" fmla="*/ 1690511 h 1690511"/>
              <a:gd name="connsiteX0" fmla="*/ 4015316 w 4015316"/>
              <a:gd name="connsiteY0" fmla="*/ 0 h 1690511"/>
              <a:gd name="connsiteX1" fmla="*/ 3253316 w 4015316"/>
              <a:gd name="connsiteY1" fmla="*/ 965200 h 1690511"/>
              <a:gd name="connsiteX2" fmla="*/ 2504016 w 4015316"/>
              <a:gd name="connsiteY2" fmla="*/ 1409700 h 1690511"/>
              <a:gd name="connsiteX3" fmla="*/ 1754716 w 4015316"/>
              <a:gd name="connsiteY3" fmla="*/ 1371600 h 1690511"/>
              <a:gd name="connsiteX4" fmla="*/ 0 w 4015316"/>
              <a:gd name="connsiteY4" fmla="*/ 1690511 h 1690511"/>
              <a:gd name="connsiteX0" fmla="*/ 4015316 w 4015316"/>
              <a:gd name="connsiteY0" fmla="*/ 0 h 1690511"/>
              <a:gd name="connsiteX1" fmla="*/ 3253316 w 4015316"/>
              <a:gd name="connsiteY1" fmla="*/ 965200 h 1690511"/>
              <a:gd name="connsiteX2" fmla="*/ 2504016 w 4015316"/>
              <a:gd name="connsiteY2" fmla="*/ 1409700 h 1690511"/>
              <a:gd name="connsiteX3" fmla="*/ 1754716 w 4015316"/>
              <a:gd name="connsiteY3" fmla="*/ 1371600 h 1690511"/>
              <a:gd name="connsiteX4" fmla="*/ 0 w 4015316"/>
              <a:gd name="connsiteY4" fmla="*/ 1690511 h 1690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5316" h="1690511">
                <a:moveTo>
                  <a:pt x="4015316" y="0"/>
                </a:moveTo>
                <a:cubicBezTo>
                  <a:pt x="3760257" y="365125"/>
                  <a:pt x="3505199" y="730250"/>
                  <a:pt x="3253316" y="965200"/>
                </a:cubicBezTo>
                <a:cubicBezTo>
                  <a:pt x="3001433" y="1200150"/>
                  <a:pt x="2753782" y="1341967"/>
                  <a:pt x="2504016" y="1409700"/>
                </a:cubicBezTo>
                <a:cubicBezTo>
                  <a:pt x="2254250" y="1477433"/>
                  <a:pt x="2330096" y="1324798"/>
                  <a:pt x="1754716" y="1371600"/>
                </a:cubicBezTo>
                <a:cubicBezTo>
                  <a:pt x="1179336" y="1418402"/>
                  <a:pt x="726810" y="1511182"/>
                  <a:pt x="0" y="1690511"/>
                </a:cubicBezTo>
              </a:path>
            </a:pathLst>
          </a:custGeom>
          <a:noFill/>
          <a:ln w="57150">
            <a:gradFill>
              <a:gsLst>
                <a:gs pos="100000">
                  <a:schemeClr val="bg1">
                    <a:lumMod val="85000"/>
                    <a:alpha val="1000"/>
                  </a:schemeClr>
                </a:gs>
                <a:gs pos="23000">
                  <a:srgbClr val="F3F6FB"/>
                </a:gs>
                <a:gs pos="70000">
                  <a:srgbClr val="E7E9EE"/>
                </a:gs>
                <a:gs pos="55000">
                  <a:srgbClr val="EEF2F9"/>
                </a:gs>
                <a:gs pos="0">
                  <a:schemeClr val="bg1">
                    <a:alpha val="17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solidFill>
                <a:prstClr val="white"/>
              </a:solidFill>
            </a:endParaRPr>
          </a:p>
        </p:txBody>
      </p:sp>
      <p:sp>
        <p:nvSpPr>
          <p:cNvPr id="18" name="任意多边形 17"/>
          <p:cNvSpPr/>
          <p:nvPr/>
        </p:nvSpPr>
        <p:spPr>
          <a:xfrm>
            <a:off x="2055394" y="7221011"/>
            <a:ext cx="88396" cy="993808"/>
          </a:xfrm>
          <a:custGeom>
            <a:avLst/>
            <a:gdLst>
              <a:gd name="connsiteX0" fmla="*/ 138661 w 138661"/>
              <a:gd name="connsiteY0" fmla="*/ 0 h 1306286"/>
              <a:gd name="connsiteX1" fmla="*/ 34158 w 138661"/>
              <a:gd name="connsiteY1" fmla="*/ 1306286 h 1306286"/>
              <a:gd name="connsiteX0" fmla="*/ 104503 w 104503"/>
              <a:gd name="connsiteY0" fmla="*/ 0 h 1306286"/>
              <a:gd name="connsiteX1" fmla="*/ 0 w 104503"/>
              <a:gd name="connsiteY1" fmla="*/ 1306286 h 1306286"/>
              <a:gd name="connsiteX0" fmla="*/ 135983 w 135983"/>
              <a:gd name="connsiteY0" fmla="*/ 0 h 1306286"/>
              <a:gd name="connsiteX1" fmla="*/ 31480 w 135983"/>
              <a:gd name="connsiteY1" fmla="*/ 1306286 h 1306286"/>
              <a:gd name="connsiteX0" fmla="*/ 121194 w 121194"/>
              <a:gd name="connsiteY0" fmla="*/ 0 h 1324821"/>
              <a:gd name="connsiteX1" fmla="*/ 35226 w 121194"/>
              <a:gd name="connsiteY1" fmla="*/ 1324821 h 1324821"/>
              <a:gd name="connsiteX0" fmla="*/ 117839 w 117839"/>
              <a:gd name="connsiteY0" fmla="*/ 0 h 1324821"/>
              <a:gd name="connsiteX1" fmla="*/ 31871 w 117839"/>
              <a:gd name="connsiteY1" fmla="*/ 1324821 h 1324821"/>
            </a:gdLst>
            <a:ahLst/>
            <a:cxnLst>
              <a:cxn ang="0">
                <a:pos x="connsiteX0" y="connsiteY0"/>
              </a:cxn>
              <a:cxn ang="0">
                <a:pos x="connsiteX1" y="connsiteY1"/>
              </a:cxn>
            </a:cxnLst>
            <a:rect l="l" t="t" r="r" b="b"/>
            <a:pathLst>
              <a:path w="117839" h="1324821">
                <a:moveTo>
                  <a:pt x="117839" y="0"/>
                </a:moveTo>
                <a:cubicBezTo>
                  <a:pt x="40579" y="320923"/>
                  <a:pt x="-49036" y="524457"/>
                  <a:pt x="31871" y="1324821"/>
                </a:cubicBezTo>
              </a:path>
            </a:pathLst>
          </a:custGeom>
          <a:noFill/>
          <a:ln w="57150">
            <a:gradFill>
              <a:gsLst>
                <a:gs pos="100000">
                  <a:schemeClr val="bg1">
                    <a:lumMod val="85000"/>
                    <a:alpha val="1000"/>
                  </a:schemeClr>
                </a:gs>
                <a:gs pos="23000">
                  <a:srgbClr val="F3F6FB"/>
                </a:gs>
                <a:gs pos="70000">
                  <a:srgbClr val="E7E9EE"/>
                </a:gs>
                <a:gs pos="55000">
                  <a:srgbClr val="EEF2F9"/>
                </a:gs>
                <a:gs pos="0">
                  <a:schemeClr val="bg1">
                    <a:alpha val="17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solidFill>
                <a:prstClr val="white"/>
              </a:solidFill>
            </a:endParaRPr>
          </a:p>
        </p:txBody>
      </p:sp>
      <p:sp>
        <p:nvSpPr>
          <p:cNvPr id="21" name="任意多边形 20"/>
          <p:cNvSpPr/>
          <p:nvPr/>
        </p:nvSpPr>
        <p:spPr>
          <a:xfrm>
            <a:off x="2262295" y="7482184"/>
            <a:ext cx="4857466" cy="748128"/>
          </a:xfrm>
          <a:custGeom>
            <a:avLst/>
            <a:gdLst>
              <a:gd name="connsiteX0" fmla="*/ 24902 w 6467819"/>
              <a:gd name="connsiteY0" fmla="*/ 670741 h 997312"/>
              <a:gd name="connsiteX1" fmla="*/ 51027 w 6467819"/>
              <a:gd name="connsiteY1" fmla="*/ 95975 h 997312"/>
              <a:gd name="connsiteX2" fmla="*/ 482102 w 6467819"/>
              <a:gd name="connsiteY2" fmla="*/ 4535 h 997312"/>
              <a:gd name="connsiteX3" fmla="*/ 2977107 w 6467819"/>
              <a:gd name="connsiteY3" fmla="*/ 30661 h 997312"/>
              <a:gd name="connsiteX4" fmla="*/ 5994627 w 6467819"/>
              <a:gd name="connsiteY4" fmla="*/ 174352 h 997312"/>
              <a:gd name="connsiteX5" fmla="*/ 6282010 w 6467819"/>
              <a:gd name="connsiteY5" fmla="*/ 174352 h 997312"/>
              <a:gd name="connsiteX6" fmla="*/ 6464890 w 6467819"/>
              <a:gd name="connsiteY6" fmla="*/ 461735 h 997312"/>
              <a:gd name="connsiteX7" fmla="*/ 6138319 w 6467819"/>
              <a:gd name="connsiteY7" fmla="*/ 997312 h 997312"/>
              <a:gd name="connsiteX0" fmla="*/ 24902 w 6470437"/>
              <a:gd name="connsiteY0" fmla="*/ 670741 h 997312"/>
              <a:gd name="connsiteX1" fmla="*/ 51027 w 6470437"/>
              <a:gd name="connsiteY1" fmla="*/ 95975 h 997312"/>
              <a:gd name="connsiteX2" fmla="*/ 482102 w 6470437"/>
              <a:gd name="connsiteY2" fmla="*/ 4535 h 997312"/>
              <a:gd name="connsiteX3" fmla="*/ 2977107 w 6470437"/>
              <a:gd name="connsiteY3" fmla="*/ 30661 h 997312"/>
              <a:gd name="connsiteX4" fmla="*/ 5994627 w 6470437"/>
              <a:gd name="connsiteY4" fmla="*/ 174352 h 997312"/>
              <a:gd name="connsiteX5" fmla="*/ 6282010 w 6470437"/>
              <a:gd name="connsiteY5" fmla="*/ 174352 h 997312"/>
              <a:gd name="connsiteX6" fmla="*/ 6464890 w 6470437"/>
              <a:gd name="connsiteY6" fmla="*/ 461735 h 997312"/>
              <a:gd name="connsiteX7" fmla="*/ 6138319 w 6470437"/>
              <a:gd name="connsiteY7" fmla="*/ 997312 h 997312"/>
              <a:gd name="connsiteX0" fmla="*/ 24902 w 6471743"/>
              <a:gd name="connsiteY0" fmla="*/ 670741 h 997312"/>
              <a:gd name="connsiteX1" fmla="*/ 51027 w 6471743"/>
              <a:gd name="connsiteY1" fmla="*/ 95975 h 997312"/>
              <a:gd name="connsiteX2" fmla="*/ 482102 w 6471743"/>
              <a:gd name="connsiteY2" fmla="*/ 4535 h 997312"/>
              <a:gd name="connsiteX3" fmla="*/ 2977107 w 6471743"/>
              <a:gd name="connsiteY3" fmla="*/ 30661 h 997312"/>
              <a:gd name="connsiteX4" fmla="*/ 5994627 w 6471743"/>
              <a:gd name="connsiteY4" fmla="*/ 174352 h 997312"/>
              <a:gd name="connsiteX5" fmla="*/ 6282010 w 6471743"/>
              <a:gd name="connsiteY5" fmla="*/ 174352 h 997312"/>
              <a:gd name="connsiteX6" fmla="*/ 6464890 w 6471743"/>
              <a:gd name="connsiteY6" fmla="*/ 461735 h 997312"/>
              <a:gd name="connsiteX7" fmla="*/ 6138319 w 6471743"/>
              <a:gd name="connsiteY7" fmla="*/ 997312 h 997312"/>
              <a:gd name="connsiteX0" fmla="*/ 24902 w 6490986"/>
              <a:gd name="connsiteY0" fmla="*/ 670741 h 997312"/>
              <a:gd name="connsiteX1" fmla="*/ 51027 w 6490986"/>
              <a:gd name="connsiteY1" fmla="*/ 95975 h 997312"/>
              <a:gd name="connsiteX2" fmla="*/ 482102 w 6490986"/>
              <a:gd name="connsiteY2" fmla="*/ 4535 h 997312"/>
              <a:gd name="connsiteX3" fmla="*/ 2977107 w 6490986"/>
              <a:gd name="connsiteY3" fmla="*/ 30661 h 997312"/>
              <a:gd name="connsiteX4" fmla="*/ 5994627 w 6490986"/>
              <a:gd name="connsiteY4" fmla="*/ 174352 h 997312"/>
              <a:gd name="connsiteX5" fmla="*/ 6282010 w 6490986"/>
              <a:gd name="connsiteY5" fmla="*/ 174352 h 997312"/>
              <a:gd name="connsiteX6" fmla="*/ 6464890 w 6490986"/>
              <a:gd name="connsiteY6" fmla="*/ 461735 h 997312"/>
              <a:gd name="connsiteX7" fmla="*/ 6138319 w 6490986"/>
              <a:gd name="connsiteY7" fmla="*/ 997312 h 997312"/>
              <a:gd name="connsiteX0" fmla="*/ 24902 w 6721412"/>
              <a:gd name="connsiteY0" fmla="*/ 691618 h 1018189"/>
              <a:gd name="connsiteX1" fmla="*/ 51027 w 6721412"/>
              <a:gd name="connsiteY1" fmla="*/ 116852 h 1018189"/>
              <a:gd name="connsiteX2" fmla="*/ 482102 w 6721412"/>
              <a:gd name="connsiteY2" fmla="*/ 25412 h 1018189"/>
              <a:gd name="connsiteX3" fmla="*/ 2977107 w 6721412"/>
              <a:gd name="connsiteY3" fmla="*/ 51538 h 1018189"/>
              <a:gd name="connsiteX4" fmla="*/ 5994627 w 6721412"/>
              <a:gd name="connsiteY4" fmla="*/ 195229 h 1018189"/>
              <a:gd name="connsiteX5" fmla="*/ 6615643 w 6721412"/>
              <a:gd name="connsiteY5" fmla="*/ 3699 h 1018189"/>
              <a:gd name="connsiteX6" fmla="*/ 6464890 w 6721412"/>
              <a:gd name="connsiteY6" fmla="*/ 482612 h 1018189"/>
              <a:gd name="connsiteX7" fmla="*/ 6138319 w 6721412"/>
              <a:gd name="connsiteY7" fmla="*/ 1018189 h 1018189"/>
              <a:gd name="connsiteX0" fmla="*/ 24902 w 6464890"/>
              <a:gd name="connsiteY0" fmla="*/ 670742 h 997313"/>
              <a:gd name="connsiteX1" fmla="*/ 51027 w 6464890"/>
              <a:gd name="connsiteY1" fmla="*/ 95976 h 997313"/>
              <a:gd name="connsiteX2" fmla="*/ 482102 w 6464890"/>
              <a:gd name="connsiteY2" fmla="*/ 4536 h 997313"/>
              <a:gd name="connsiteX3" fmla="*/ 2977107 w 6464890"/>
              <a:gd name="connsiteY3" fmla="*/ 30662 h 997313"/>
              <a:gd name="connsiteX4" fmla="*/ 5994627 w 6464890"/>
              <a:gd name="connsiteY4" fmla="*/ 174353 h 997313"/>
              <a:gd name="connsiteX5" fmla="*/ 6464890 w 6464890"/>
              <a:gd name="connsiteY5" fmla="*/ 461736 h 997313"/>
              <a:gd name="connsiteX6" fmla="*/ 6138319 w 6464890"/>
              <a:gd name="connsiteY6" fmla="*/ 997313 h 997313"/>
              <a:gd name="connsiteX0" fmla="*/ 24902 w 6464890"/>
              <a:gd name="connsiteY0" fmla="*/ 670742 h 997313"/>
              <a:gd name="connsiteX1" fmla="*/ 51027 w 6464890"/>
              <a:gd name="connsiteY1" fmla="*/ 95976 h 997313"/>
              <a:gd name="connsiteX2" fmla="*/ 482102 w 6464890"/>
              <a:gd name="connsiteY2" fmla="*/ 4536 h 997313"/>
              <a:gd name="connsiteX3" fmla="*/ 2977107 w 6464890"/>
              <a:gd name="connsiteY3" fmla="*/ 30662 h 997313"/>
              <a:gd name="connsiteX4" fmla="*/ 5994627 w 6464890"/>
              <a:gd name="connsiteY4" fmla="*/ 174353 h 997313"/>
              <a:gd name="connsiteX5" fmla="*/ 6464890 w 6464890"/>
              <a:gd name="connsiteY5" fmla="*/ 461736 h 997313"/>
              <a:gd name="connsiteX6" fmla="*/ 6138319 w 6464890"/>
              <a:gd name="connsiteY6" fmla="*/ 997313 h 997313"/>
              <a:gd name="connsiteX0" fmla="*/ 24902 w 6475372"/>
              <a:gd name="connsiteY0" fmla="*/ 670742 h 997313"/>
              <a:gd name="connsiteX1" fmla="*/ 51027 w 6475372"/>
              <a:gd name="connsiteY1" fmla="*/ 95976 h 997313"/>
              <a:gd name="connsiteX2" fmla="*/ 482102 w 6475372"/>
              <a:gd name="connsiteY2" fmla="*/ 4536 h 997313"/>
              <a:gd name="connsiteX3" fmla="*/ 2977107 w 6475372"/>
              <a:gd name="connsiteY3" fmla="*/ 30662 h 997313"/>
              <a:gd name="connsiteX4" fmla="*/ 5994627 w 6475372"/>
              <a:gd name="connsiteY4" fmla="*/ 174353 h 997313"/>
              <a:gd name="connsiteX5" fmla="*/ 6464890 w 6475372"/>
              <a:gd name="connsiteY5" fmla="*/ 461736 h 997313"/>
              <a:gd name="connsiteX6" fmla="*/ 6138319 w 6475372"/>
              <a:gd name="connsiteY6" fmla="*/ 997313 h 997313"/>
              <a:gd name="connsiteX0" fmla="*/ 24902 w 6475372"/>
              <a:gd name="connsiteY0" fmla="*/ 670742 h 997313"/>
              <a:gd name="connsiteX1" fmla="*/ 51027 w 6475372"/>
              <a:gd name="connsiteY1" fmla="*/ 95976 h 997313"/>
              <a:gd name="connsiteX2" fmla="*/ 482102 w 6475372"/>
              <a:gd name="connsiteY2" fmla="*/ 4536 h 997313"/>
              <a:gd name="connsiteX3" fmla="*/ 2977107 w 6475372"/>
              <a:gd name="connsiteY3" fmla="*/ 30662 h 997313"/>
              <a:gd name="connsiteX4" fmla="*/ 5994627 w 6475372"/>
              <a:gd name="connsiteY4" fmla="*/ 174353 h 997313"/>
              <a:gd name="connsiteX5" fmla="*/ 6464890 w 6475372"/>
              <a:gd name="connsiteY5" fmla="*/ 461736 h 997313"/>
              <a:gd name="connsiteX6" fmla="*/ 6138319 w 6475372"/>
              <a:gd name="connsiteY6" fmla="*/ 997313 h 997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5372" h="997313">
                <a:moveTo>
                  <a:pt x="24902" y="670742"/>
                </a:moveTo>
                <a:cubicBezTo>
                  <a:pt x="-136" y="438876"/>
                  <a:pt x="-25173" y="207010"/>
                  <a:pt x="51027" y="95976"/>
                </a:cubicBezTo>
                <a:cubicBezTo>
                  <a:pt x="127227" y="-15058"/>
                  <a:pt x="185952" y="9244"/>
                  <a:pt x="482102" y="4536"/>
                </a:cubicBezTo>
                <a:cubicBezTo>
                  <a:pt x="969782" y="-6350"/>
                  <a:pt x="2058353" y="2359"/>
                  <a:pt x="2977107" y="30662"/>
                </a:cubicBezTo>
                <a:cubicBezTo>
                  <a:pt x="3895861" y="58965"/>
                  <a:pt x="5419508" y="158113"/>
                  <a:pt x="5994627" y="174353"/>
                </a:cubicBezTo>
                <a:cubicBezTo>
                  <a:pt x="6569746" y="190593"/>
                  <a:pt x="6471833" y="343111"/>
                  <a:pt x="6464890" y="461736"/>
                </a:cubicBezTo>
                <a:cubicBezTo>
                  <a:pt x="6385336" y="630818"/>
                  <a:pt x="6289630" y="798104"/>
                  <a:pt x="6138319" y="997313"/>
                </a:cubicBezTo>
              </a:path>
            </a:pathLst>
          </a:custGeom>
          <a:noFill/>
          <a:ln w="57150">
            <a:gradFill>
              <a:gsLst>
                <a:gs pos="54000">
                  <a:srgbClr val="EEF2F9">
                    <a:alpha val="0"/>
                  </a:srgbClr>
                </a:gs>
                <a:gs pos="0">
                  <a:schemeClr val="bg1">
                    <a:alpha val="92000"/>
                  </a:scheme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solidFill>
                <a:prstClr val="white"/>
              </a:solidFill>
            </a:endParaRPr>
          </a:p>
        </p:txBody>
      </p:sp>
      <p:sp>
        <p:nvSpPr>
          <p:cNvPr id="22" name="任意多边形 21"/>
          <p:cNvSpPr/>
          <p:nvPr/>
        </p:nvSpPr>
        <p:spPr>
          <a:xfrm>
            <a:off x="2271176" y="8200917"/>
            <a:ext cx="4478157" cy="1028882"/>
          </a:xfrm>
          <a:custGeom>
            <a:avLst/>
            <a:gdLst>
              <a:gd name="connsiteX0" fmla="*/ 0 w 5969725"/>
              <a:gd name="connsiteY0" fmla="*/ 0 h 1498149"/>
              <a:gd name="connsiteX1" fmla="*/ 143691 w 5969725"/>
              <a:gd name="connsiteY1" fmla="*/ 627017 h 1498149"/>
              <a:gd name="connsiteX2" fmla="*/ 404948 w 5969725"/>
              <a:gd name="connsiteY2" fmla="*/ 927463 h 1498149"/>
              <a:gd name="connsiteX3" fmla="*/ 1841863 w 5969725"/>
              <a:gd name="connsiteY3" fmla="*/ 1436914 h 1498149"/>
              <a:gd name="connsiteX4" fmla="*/ 3069771 w 5969725"/>
              <a:gd name="connsiteY4" fmla="*/ 1449977 h 1498149"/>
              <a:gd name="connsiteX5" fmla="*/ 5016137 w 5969725"/>
              <a:gd name="connsiteY5" fmla="*/ 1084217 h 1498149"/>
              <a:gd name="connsiteX6" fmla="*/ 5969725 w 5969725"/>
              <a:gd name="connsiteY6" fmla="*/ 235131 h 1498149"/>
              <a:gd name="connsiteX0" fmla="*/ 0 w 5969725"/>
              <a:gd name="connsiteY0" fmla="*/ 0 h 1498149"/>
              <a:gd name="connsiteX1" fmla="*/ 143691 w 5969725"/>
              <a:gd name="connsiteY1" fmla="*/ 627017 h 1498149"/>
              <a:gd name="connsiteX2" fmla="*/ 404948 w 5969725"/>
              <a:gd name="connsiteY2" fmla="*/ 927463 h 1498149"/>
              <a:gd name="connsiteX3" fmla="*/ 1841863 w 5969725"/>
              <a:gd name="connsiteY3" fmla="*/ 1436914 h 1498149"/>
              <a:gd name="connsiteX4" fmla="*/ 3069771 w 5969725"/>
              <a:gd name="connsiteY4" fmla="*/ 1449977 h 1498149"/>
              <a:gd name="connsiteX5" fmla="*/ 5016137 w 5969725"/>
              <a:gd name="connsiteY5" fmla="*/ 1084217 h 1498149"/>
              <a:gd name="connsiteX6" fmla="*/ 5969725 w 5969725"/>
              <a:gd name="connsiteY6" fmla="*/ 235131 h 1498149"/>
              <a:gd name="connsiteX0" fmla="*/ 0 w 5969725"/>
              <a:gd name="connsiteY0" fmla="*/ 0 h 1498149"/>
              <a:gd name="connsiteX1" fmla="*/ 143691 w 5969725"/>
              <a:gd name="connsiteY1" fmla="*/ 627017 h 1498149"/>
              <a:gd name="connsiteX2" fmla="*/ 404948 w 5969725"/>
              <a:gd name="connsiteY2" fmla="*/ 927463 h 1498149"/>
              <a:gd name="connsiteX3" fmla="*/ 1841863 w 5969725"/>
              <a:gd name="connsiteY3" fmla="*/ 1436914 h 1498149"/>
              <a:gd name="connsiteX4" fmla="*/ 3069771 w 5969725"/>
              <a:gd name="connsiteY4" fmla="*/ 1449977 h 1498149"/>
              <a:gd name="connsiteX5" fmla="*/ 5016137 w 5969725"/>
              <a:gd name="connsiteY5" fmla="*/ 1084217 h 1498149"/>
              <a:gd name="connsiteX6" fmla="*/ 5969725 w 5969725"/>
              <a:gd name="connsiteY6" fmla="*/ 235131 h 1498149"/>
              <a:gd name="connsiteX0" fmla="*/ 0 w 5969725"/>
              <a:gd name="connsiteY0" fmla="*/ 0 h 1498149"/>
              <a:gd name="connsiteX1" fmla="*/ 143691 w 5969725"/>
              <a:gd name="connsiteY1" fmla="*/ 627017 h 1498149"/>
              <a:gd name="connsiteX2" fmla="*/ 404948 w 5969725"/>
              <a:gd name="connsiteY2" fmla="*/ 927463 h 1498149"/>
              <a:gd name="connsiteX3" fmla="*/ 1841863 w 5969725"/>
              <a:gd name="connsiteY3" fmla="*/ 1436914 h 1498149"/>
              <a:gd name="connsiteX4" fmla="*/ 3069771 w 5969725"/>
              <a:gd name="connsiteY4" fmla="*/ 1449977 h 1498149"/>
              <a:gd name="connsiteX5" fmla="*/ 5016137 w 5969725"/>
              <a:gd name="connsiteY5" fmla="*/ 1084217 h 1498149"/>
              <a:gd name="connsiteX6" fmla="*/ 5969725 w 5969725"/>
              <a:gd name="connsiteY6" fmla="*/ 235131 h 1498149"/>
              <a:gd name="connsiteX0" fmla="*/ 0 w 5969725"/>
              <a:gd name="connsiteY0" fmla="*/ 0 h 1498149"/>
              <a:gd name="connsiteX1" fmla="*/ 143691 w 5969725"/>
              <a:gd name="connsiteY1" fmla="*/ 627017 h 1498149"/>
              <a:gd name="connsiteX2" fmla="*/ 404948 w 5969725"/>
              <a:gd name="connsiteY2" fmla="*/ 927463 h 1498149"/>
              <a:gd name="connsiteX3" fmla="*/ 1841863 w 5969725"/>
              <a:gd name="connsiteY3" fmla="*/ 1436914 h 1498149"/>
              <a:gd name="connsiteX4" fmla="*/ 3069771 w 5969725"/>
              <a:gd name="connsiteY4" fmla="*/ 1449977 h 1498149"/>
              <a:gd name="connsiteX5" fmla="*/ 5016137 w 5969725"/>
              <a:gd name="connsiteY5" fmla="*/ 1084217 h 1498149"/>
              <a:gd name="connsiteX6" fmla="*/ 5969725 w 5969725"/>
              <a:gd name="connsiteY6" fmla="*/ 235131 h 1498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69725" h="1498149">
                <a:moveTo>
                  <a:pt x="0" y="0"/>
                </a:moveTo>
                <a:cubicBezTo>
                  <a:pt x="38100" y="236220"/>
                  <a:pt x="70022" y="398300"/>
                  <a:pt x="143691" y="627017"/>
                </a:cubicBezTo>
                <a:cubicBezTo>
                  <a:pt x="211182" y="781594"/>
                  <a:pt x="233130" y="835729"/>
                  <a:pt x="404948" y="927463"/>
                </a:cubicBezTo>
                <a:cubicBezTo>
                  <a:pt x="687977" y="1062446"/>
                  <a:pt x="1397726" y="1349828"/>
                  <a:pt x="1841863" y="1436914"/>
                </a:cubicBezTo>
                <a:cubicBezTo>
                  <a:pt x="2286000" y="1524000"/>
                  <a:pt x="2540725" y="1508760"/>
                  <a:pt x="3069771" y="1449977"/>
                </a:cubicBezTo>
                <a:cubicBezTo>
                  <a:pt x="3598817" y="1391194"/>
                  <a:pt x="4532811" y="1286691"/>
                  <a:pt x="5016137" y="1084217"/>
                </a:cubicBezTo>
                <a:cubicBezTo>
                  <a:pt x="5499463" y="881743"/>
                  <a:pt x="5809734" y="415246"/>
                  <a:pt x="5969725" y="235131"/>
                </a:cubicBezTo>
              </a:path>
            </a:pathLst>
          </a:custGeom>
          <a:noFill/>
          <a:ln w="57150">
            <a:gradFill>
              <a:gsLst>
                <a:gs pos="57000">
                  <a:srgbClr val="EEF2F9"/>
                </a:gs>
                <a:gs pos="0">
                  <a:srgbClr val="EEF2F9">
                    <a:alpha val="0"/>
                  </a:srgb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solidFill>
                <a:prstClr val="white"/>
              </a:solidFill>
            </a:endParaRPr>
          </a:p>
        </p:txBody>
      </p:sp>
      <p:sp>
        <p:nvSpPr>
          <p:cNvPr id="28" name="任意多边形 27"/>
          <p:cNvSpPr/>
          <p:nvPr/>
        </p:nvSpPr>
        <p:spPr>
          <a:xfrm>
            <a:off x="1798929" y="7595383"/>
            <a:ext cx="304719" cy="669404"/>
          </a:xfrm>
          <a:custGeom>
            <a:avLst/>
            <a:gdLst>
              <a:gd name="connsiteX0" fmla="*/ 128860 w 470383"/>
              <a:gd name="connsiteY0" fmla="*/ 0 h 892366"/>
              <a:gd name="connsiteX1" fmla="*/ 18692 w 470383"/>
              <a:gd name="connsiteY1" fmla="*/ 627962 h 892366"/>
              <a:gd name="connsiteX2" fmla="*/ 470383 w 470383"/>
              <a:gd name="connsiteY2" fmla="*/ 892366 h 892366"/>
              <a:gd name="connsiteX0" fmla="*/ 92849 w 434372"/>
              <a:gd name="connsiteY0" fmla="*/ 0 h 892366"/>
              <a:gd name="connsiteX1" fmla="*/ 26749 w 434372"/>
              <a:gd name="connsiteY1" fmla="*/ 649995 h 892366"/>
              <a:gd name="connsiteX2" fmla="*/ 434372 w 434372"/>
              <a:gd name="connsiteY2" fmla="*/ 892366 h 892366"/>
              <a:gd name="connsiteX0" fmla="*/ 92849 w 434372"/>
              <a:gd name="connsiteY0" fmla="*/ 0 h 892366"/>
              <a:gd name="connsiteX1" fmla="*/ 26749 w 434372"/>
              <a:gd name="connsiteY1" fmla="*/ 649995 h 892366"/>
              <a:gd name="connsiteX2" fmla="*/ 434372 w 434372"/>
              <a:gd name="connsiteY2" fmla="*/ 892366 h 892366"/>
              <a:gd name="connsiteX0" fmla="*/ 92849 w 434372"/>
              <a:gd name="connsiteY0" fmla="*/ 0 h 892366"/>
              <a:gd name="connsiteX1" fmla="*/ 26749 w 434372"/>
              <a:gd name="connsiteY1" fmla="*/ 649995 h 892366"/>
              <a:gd name="connsiteX2" fmla="*/ 434372 w 434372"/>
              <a:gd name="connsiteY2" fmla="*/ 892366 h 892366"/>
              <a:gd name="connsiteX0" fmla="*/ 83831 w 425354"/>
              <a:gd name="connsiteY0" fmla="*/ 0 h 892366"/>
              <a:gd name="connsiteX1" fmla="*/ 30088 w 425354"/>
              <a:gd name="connsiteY1" fmla="*/ 631460 h 892366"/>
              <a:gd name="connsiteX2" fmla="*/ 425354 w 425354"/>
              <a:gd name="connsiteY2" fmla="*/ 892366 h 892366"/>
              <a:gd name="connsiteX0" fmla="*/ 83831 w 425354"/>
              <a:gd name="connsiteY0" fmla="*/ 0 h 892366"/>
              <a:gd name="connsiteX1" fmla="*/ 30088 w 425354"/>
              <a:gd name="connsiteY1" fmla="*/ 631460 h 892366"/>
              <a:gd name="connsiteX2" fmla="*/ 425354 w 425354"/>
              <a:gd name="connsiteY2" fmla="*/ 892366 h 892366"/>
              <a:gd name="connsiteX0" fmla="*/ 83831 w 425354"/>
              <a:gd name="connsiteY0" fmla="*/ 0 h 892366"/>
              <a:gd name="connsiteX1" fmla="*/ 30088 w 425354"/>
              <a:gd name="connsiteY1" fmla="*/ 631460 h 892366"/>
              <a:gd name="connsiteX2" fmla="*/ 425354 w 425354"/>
              <a:gd name="connsiteY2" fmla="*/ 892366 h 892366"/>
              <a:gd name="connsiteX0" fmla="*/ 71563 w 413086"/>
              <a:gd name="connsiteY0" fmla="*/ 0 h 892366"/>
              <a:gd name="connsiteX1" fmla="*/ 36355 w 413086"/>
              <a:gd name="connsiteY1" fmla="*/ 625282 h 892366"/>
              <a:gd name="connsiteX2" fmla="*/ 413086 w 413086"/>
              <a:gd name="connsiteY2" fmla="*/ 892366 h 892366"/>
              <a:gd name="connsiteX0" fmla="*/ 82141 w 423664"/>
              <a:gd name="connsiteY0" fmla="*/ 0 h 892366"/>
              <a:gd name="connsiteX1" fmla="*/ 46933 w 423664"/>
              <a:gd name="connsiteY1" fmla="*/ 625282 h 892366"/>
              <a:gd name="connsiteX2" fmla="*/ 423664 w 423664"/>
              <a:gd name="connsiteY2" fmla="*/ 892366 h 892366"/>
              <a:gd name="connsiteX0" fmla="*/ 64692 w 406215"/>
              <a:gd name="connsiteY0" fmla="*/ 0 h 892366"/>
              <a:gd name="connsiteX1" fmla="*/ 29484 w 406215"/>
              <a:gd name="connsiteY1" fmla="*/ 625282 h 892366"/>
              <a:gd name="connsiteX2" fmla="*/ 406215 w 406215"/>
              <a:gd name="connsiteY2" fmla="*/ 892366 h 892366"/>
            </a:gdLst>
            <a:ahLst/>
            <a:cxnLst>
              <a:cxn ang="0">
                <a:pos x="connsiteX0" y="connsiteY0"/>
              </a:cxn>
              <a:cxn ang="0">
                <a:pos x="connsiteX1" y="connsiteY1"/>
              </a:cxn>
              <a:cxn ang="0">
                <a:pos x="connsiteX2" y="connsiteY2"/>
              </a:cxn>
            </a:cxnLst>
            <a:rect l="l" t="t" r="r" b="b"/>
            <a:pathLst>
              <a:path w="406215" h="892366">
                <a:moveTo>
                  <a:pt x="64692" y="0"/>
                </a:moveTo>
                <a:cubicBezTo>
                  <a:pt x="-18852" y="239617"/>
                  <a:pt x="-11002" y="533271"/>
                  <a:pt x="29484" y="625282"/>
                </a:cubicBezTo>
                <a:cubicBezTo>
                  <a:pt x="55289" y="701730"/>
                  <a:pt x="208829" y="834528"/>
                  <a:pt x="406215" y="892366"/>
                </a:cubicBezTo>
              </a:path>
            </a:pathLst>
          </a:custGeom>
          <a:noFill/>
          <a:ln w="57150">
            <a:gradFill>
              <a:gsLst>
                <a:gs pos="57000">
                  <a:srgbClr val="EEF2F9"/>
                </a:gs>
                <a:gs pos="0">
                  <a:srgbClr val="EEF2F9">
                    <a:alpha val="0"/>
                  </a:srgb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solidFill>
                <a:prstClr val="white"/>
              </a:solidFill>
            </a:endParaRPr>
          </a:p>
        </p:txBody>
      </p:sp>
      <p:sp>
        <p:nvSpPr>
          <p:cNvPr id="30" name="任意多边形 29"/>
          <p:cNvSpPr/>
          <p:nvPr/>
        </p:nvSpPr>
        <p:spPr>
          <a:xfrm>
            <a:off x="6525352" y="6337699"/>
            <a:ext cx="2351769" cy="699931"/>
          </a:xfrm>
          <a:custGeom>
            <a:avLst/>
            <a:gdLst>
              <a:gd name="connsiteX0" fmla="*/ 3135086 w 3135086"/>
              <a:gd name="connsiteY0" fmla="*/ 0 h 933061"/>
              <a:gd name="connsiteX1" fmla="*/ 0 w 3135086"/>
              <a:gd name="connsiteY1" fmla="*/ 933061 h 933061"/>
            </a:gdLst>
            <a:ahLst/>
            <a:cxnLst>
              <a:cxn ang="0">
                <a:pos x="connsiteX0" y="connsiteY0"/>
              </a:cxn>
              <a:cxn ang="0">
                <a:pos x="connsiteX1" y="connsiteY1"/>
              </a:cxn>
            </a:cxnLst>
            <a:rect l="l" t="t" r="r" b="b"/>
            <a:pathLst>
              <a:path w="3135086" h="933061">
                <a:moveTo>
                  <a:pt x="3135086" y="0"/>
                </a:moveTo>
                <a:cubicBezTo>
                  <a:pt x="1965649" y="303245"/>
                  <a:pt x="796212" y="606490"/>
                  <a:pt x="0" y="933061"/>
                </a:cubicBezTo>
              </a:path>
            </a:pathLst>
          </a:custGeom>
          <a:noFill/>
          <a:ln w="57150">
            <a:gradFill>
              <a:gsLst>
                <a:gs pos="57000">
                  <a:srgbClr val="EEF2F9"/>
                </a:gs>
                <a:gs pos="0">
                  <a:srgbClr val="EEF2F9">
                    <a:alpha val="0"/>
                  </a:srgb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solidFill>
                <a:prstClr val="white"/>
              </a:solidFill>
            </a:endParaRPr>
          </a:p>
        </p:txBody>
      </p:sp>
      <p:sp>
        <p:nvSpPr>
          <p:cNvPr id="31" name="任意多边形 30"/>
          <p:cNvSpPr/>
          <p:nvPr/>
        </p:nvSpPr>
        <p:spPr>
          <a:xfrm>
            <a:off x="3361666" y="6253707"/>
            <a:ext cx="1903813" cy="895913"/>
          </a:xfrm>
          <a:custGeom>
            <a:avLst/>
            <a:gdLst>
              <a:gd name="connsiteX0" fmla="*/ 2537927 w 2537927"/>
              <a:gd name="connsiteY0" fmla="*/ 0 h 1194319"/>
              <a:gd name="connsiteX1" fmla="*/ 0 w 2537927"/>
              <a:gd name="connsiteY1" fmla="*/ 1194319 h 1194319"/>
            </a:gdLst>
            <a:ahLst/>
            <a:cxnLst>
              <a:cxn ang="0">
                <a:pos x="connsiteX0" y="connsiteY0"/>
              </a:cxn>
              <a:cxn ang="0">
                <a:pos x="connsiteX1" y="connsiteY1"/>
              </a:cxn>
            </a:cxnLst>
            <a:rect l="l" t="t" r="r" b="b"/>
            <a:pathLst>
              <a:path w="2537927" h="1194319">
                <a:moveTo>
                  <a:pt x="2537927" y="0"/>
                </a:moveTo>
                <a:cubicBezTo>
                  <a:pt x="1612641" y="306355"/>
                  <a:pt x="687355" y="612711"/>
                  <a:pt x="0" y="1194319"/>
                </a:cubicBezTo>
              </a:path>
            </a:pathLst>
          </a:custGeom>
          <a:noFill/>
          <a:ln w="57150">
            <a:gradFill>
              <a:gsLst>
                <a:gs pos="57000">
                  <a:srgbClr val="EEF2F9"/>
                </a:gs>
                <a:gs pos="0">
                  <a:srgbClr val="EEF2F9">
                    <a:alpha val="0"/>
                  </a:srgbClr>
                </a:gs>
                <a:gs pos="100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solidFill>
                <a:prstClr val="white"/>
              </a:solidFill>
            </a:endParaRPr>
          </a:p>
        </p:txBody>
      </p:sp>
      <p:pic>
        <p:nvPicPr>
          <p:cNvPr id="37" name="Picture 33" descr="3"/>
          <p:cNvPicPr>
            <a:picLocks noChangeAspect="1" noChangeArrowheads="1"/>
          </p:cNvPicPr>
          <p:nvPr/>
        </p:nvPicPr>
        <p:blipFill>
          <a:blip r:embed="rId3">
            <a:extLst>
              <a:ext uri="{28A0092B-C50C-407E-A947-70E740481C1C}">
                <a14:useLocalDpi xmlns:a14="http://schemas.microsoft.com/office/drawing/2010/main" val="0"/>
              </a:ext>
            </a:extLst>
          </a:blip>
          <a:srcRect l="16248" t="35016" r="11502" b="39845"/>
          <a:stretch>
            <a:fillRect/>
          </a:stretch>
        </p:blipFill>
        <p:spPr bwMode="auto">
          <a:xfrm>
            <a:off x="-14773275" y="6446838"/>
            <a:ext cx="10733087"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4" name="TextBox 6"/>
          <p:cNvSpPr txBox="1">
            <a:spLocks noChangeArrowheads="1"/>
          </p:cNvSpPr>
          <p:nvPr/>
        </p:nvSpPr>
        <p:spPr bwMode="auto">
          <a:xfrm>
            <a:off x="10989450" y="10175740"/>
            <a:ext cx="7138294" cy="1107996"/>
          </a:xfrm>
          <a:prstGeom prst="rect">
            <a:avLst/>
          </a:prstGeom>
          <a:gradFill>
            <a:gsLst>
              <a:gs pos="0">
                <a:schemeClr val="bg1">
                  <a:lumMod val="75000"/>
                  <a:alpha val="0"/>
                </a:schemeClr>
              </a:gs>
              <a:gs pos="69000">
                <a:schemeClr val="bg1">
                  <a:lumMod val="50000"/>
                  <a:alpha val="26000"/>
                </a:schemeClr>
              </a:gs>
            </a:gsLst>
            <a:lin ang="10800000" scaled="0"/>
          </a:gradFill>
          <a:ln>
            <a:noFill/>
          </a:ln>
          <a:extLst/>
        </p:spPr>
        <p:txBody>
          <a:bodyPr wrap="square">
            <a:spAutoFit/>
          </a:bodyPr>
          <a:lstStyle>
            <a:lvl1pPr>
              <a:defRPr sz="5400">
                <a:solidFill>
                  <a:schemeClr val="tx1"/>
                </a:solidFill>
                <a:latin typeface="Arial" panose="020B0604020202020204" pitchFamily="34" charset="0"/>
                <a:ea typeface="宋体" panose="02010600030101010101" pitchFamily="2" charset="-122"/>
              </a:defRPr>
            </a:lvl1pPr>
            <a:lvl2pPr marL="742950" indent="-285750">
              <a:defRPr sz="5400">
                <a:solidFill>
                  <a:schemeClr val="tx1"/>
                </a:solidFill>
                <a:latin typeface="Arial" panose="020B0604020202020204" pitchFamily="34" charset="0"/>
                <a:ea typeface="宋体" panose="02010600030101010101" pitchFamily="2" charset="-122"/>
              </a:defRPr>
            </a:lvl2pPr>
            <a:lvl3pPr marL="1143000" indent="-228600">
              <a:defRPr sz="5400">
                <a:solidFill>
                  <a:schemeClr val="tx1"/>
                </a:solidFill>
                <a:latin typeface="Arial" panose="020B0604020202020204" pitchFamily="34" charset="0"/>
                <a:ea typeface="宋体" panose="02010600030101010101" pitchFamily="2" charset="-122"/>
              </a:defRPr>
            </a:lvl3pPr>
            <a:lvl4pPr marL="1600200" indent="-228600">
              <a:defRPr sz="5400">
                <a:solidFill>
                  <a:schemeClr val="tx1"/>
                </a:solidFill>
                <a:latin typeface="Arial" panose="020B0604020202020204" pitchFamily="34" charset="0"/>
                <a:ea typeface="宋体" panose="02010600030101010101" pitchFamily="2" charset="-122"/>
              </a:defRPr>
            </a:lvl4pPr>
            <a:lvl5pPr marL="2057400" indent="-228600">
              <a:defRPr sz="5400">
                <a:solidFill>
                  <a:schemeClr val="tx1"/>
                </a:solidFill>
                <a:latin typeface="Arial" panose="020B0604020202020204" pitchFamily="34" charset="0"/>
                <a:ea typeface="宋体" panose="02010600030101010101" pitchFamily="2" charset="-122"/>
              </a:defRPr>
            </a:lvl5pPr>
            <a:lvl6pPr marL="25146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6pPr>
            <a:lvl7pPr marL="29718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7pPr>
            <a:lvl8pPr marL="34290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8pPr>
            <a:lvl9pPr marL="38862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6600" dirty="0" smtClean="0">
                <a:solidFill>
                  <a:schemeClr val="bg1"/>
                </a:solidFill>
                <a:latin typeface="Arial Black" panose="020B0A04020102020204" pitchFamily="34" charset="0"/>
                <a:ea typeface="微软雅黑" panose="020B0503020204020204" pitchFamily="34" charset="-122"/>
              </a:rPr>
              <a:t>BY</a:t>
            </a:r>
            <a:r>
              <a:rPr lang="zh-CN" altLang="en-US" sz="6600" dirty="0" smtClean="0">
                <a:solidFill>
                  <a:schemeClr val="bg1"/>
                </a:solidFill>
                <a:latin typeface="Arial Black" panose="020B0A04020102020204" pitchFamily="34" charset="0"/>
                <a:ea typeface="微软雅黑" panose="020B0503020204020204" pitchFamily="34" charset="-122"/>
              </a:rPr>
              <a:t>杨子辰</a:t>
            </a:r>
            <a:r>
              <a:rPr lang="en-US" altLang="zh-CN" sz="6600" dirty="0" smtClean="0">
                <a:solidFill>
                  <a:schemeClr val="bg1"/>
                </a:solidFill>
                <a:latin typeface="Arial Black" panose="020B0A04020102020204" pitchFamily="34" charset="0"/>
                <a:ea typeface="微软雅黑" panose="020B0503020204020204" pitchFamily="34" charset="-122"/>
              </a:rPr>
              <a:t>-</a:t>
            </a:r>
            <a:r>
              <a:rPr lang="zh-CN" altLang="en-US" sz="6600" dirty="0" smtClean="0">
                <a:solidFill>
                  <a:schemeClr val="bg1"/>
                </a:solidFill>
                <a:latin typeface="Arial Black" panose="020B0A04020102020204" pitchFamily="34" charset="0"/>
                <a:ea typeface="微软雅黑" panose="020B0503020204020204" pitchFamily="34" charset="-122"/>
              </a:rPr>
              <a:t>李明杨</a:t>
            </a:r>
            <a:endParaRPr lang="en-US" altLang="zh-CN" sz="6600" dirty="0">
              <a:solidFill>
                <a:schemeClr val="bg1"/>
              </a:solidFill>
              <a:latin typeface="Arial Black" panose="020B0A04020102020204" pitchFamily="34" charset="0"/>
              <a:ea typeface="微软雅黑" panose="020B0503020204020204" pitchFamily="34" charset="-122"/>
            </a:endParaRPr>
          </a:p>
        </p:txBody>
      </p:sp>
      <p:sp>
        <p:nvSpPr>
          <p:cNvPr id="29" name="任意多边形 28"/>
          <p:cNvSpPr/>
          <p:nvPr/>
        </p:nvSpPr>
        <p:spPr>
          <a:xfrm>
            <a:off x="10145071" y="9799333"/>
            <a:ext cx="3928471" cy="1694754"/>
          </a:xfrm>
          <a:custGeom>
            <a:avLst/>
            <a:gdLst>
              <a:gd name="connsiteX0" fmla="*/ 4274288 w 4274288"/>
              <a:gd name="connsiteY0" fmla="*/ 0 h 1765005"/>
              <a:gd name="connsiteX1" fmla="*/ 0 w 4274288"/>
              <a:gd name="connsiteY1" fmla="*/ 0 h 1765005"/>
              <a:gd name="connsiteX2" fmla="*/ 0 w 4274288"/>
              <a:gd name="connsiteY2" fmla="*/ 1765005 h 1765005"/>
            </a:gdLst>
            <a:ahLst/>
            <a:cxnLst>
              <a:cxn ang="0">
                <a:pos x="connsiteX0" y="connsiteY0"/>
              </a:cxn>
              <a:cxn ang="0">
                <a:pos x="connsiteX1" y="connsiteY1"/>
              </a:cxn>
              <a:cxn ang="0">
                <a:pos x="connsiteX2" y="connsiteY2"/>
              </a:cxn>
            </a:cxnLst>
            <a:rect l="l" t="t" r="r" b="b"/>
            <a:pathLst>
              <a:path w="4274288" h="1765005">
                <a:moveTo>
                  <a:pt x="4274288" y="0"/>
                </a:moveTo>
                <a:lnTo>
                  <a:pt x="0" y="0"/>
                </a:lnTo>
                <a:lnTo>
                  <a:pt x="0" y="1765005"/>
                </a:lnTo>
              </a:path>
            </a:pathLst>
          </a:custGeom>
          <a:noFill/>
          <a:ln w="57150">
            <a:gradFill flip="none" rotWithShape="1">
              <a:gsLst>
                <a:gs pos="9000">
                  <a:srgbClr val="EEF2F9">
                    <a:alpha val="0"/>
                  </a:srgbClr>
                </a:gs>
                <a:gs pos="44000">
                  <a:srgbClr val="EEF2F9"/>
                </a:gs>
                <a:gs pos="74000">
                  <a:schemeClr val="bg1">
                    <a:alpha val="0"/>
                  </a:schemeClr>
                </a:gs>
              </a:gsLst>
              <a:lin ang="8100000" scaled="1"/>
              <a:tileRect/>
            </a:gradFill>
          </a:ln>
          <a:effectLst>
            <a:glow>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p>
        </p:txBody>
      </p:sp>
      <p:sp>
        <p:nvSpPr>
          <p:cNvPr id="32" name="任意多边形 31"/>
          <p:cNvSpPr/>
          <p:nvPr/>
        </p:nvSpPr>
        <p:spPr>
          <a:xfrm rot="10800000">
            <a:off x="15261215" y="9480504"/>
            <a:ext cx="3592945" cy="2206135"/>
          </a:xfrm>
          <a:custGeom>
            <a:avLst/>
            <a:gdLst>
              <a:gd name="connsiteX0" fmla="*/ 4274288 w 4274288"/>
              <a:gd name="connsiteY0" fmla="*/ 0 h 1765005"/>
              <a:gd name="connsiteX1" fmla="*/ 0 w 4274288"/>
              <a:gd name="connsiteY1" fmla="*/ 0 h 1765005"/>
              <a:gd name="connsiteX2" fmla="*/ 0 w 4274288"/>
              <a:gd name="connsiteY2" fmla="*/ 1765005 h 1765005"/>
            </a:gdLst>
            <a:ahLst/>
            <a:cxnLst>
              <a:cxn ang="0">
                <a:pos x="connsiteX0" y="connsiteY0"/>
              </a:cxn>
              <a:cxn ang="0">
                <a:pos x="connsiteX1" y="connsiteY1"/>
              </a:cxn>
              <a:cxn ang="0">
                <a:pos x="connsiteX2" y="connsiteY2"/>
              </a:cxn>
            </a:cxnLst>
            <a:rect l="l" t="t" r="r" b="b"/>
            <a:pathLst>
              <a:path w="4274288" h="1765005">
                <a:moveTo>
                  <a:pt x="4274288" y="0"/>
                </a:moveTo>
                <a:lnTo>
                  <a:pt x="0" y="0"/>
                </a:lnTo>
                <a:lnTo>
                  <a:pt x="0" y="1765005"/>
                </a:lnTo>
              </a:path>
            </a:pathLst>
          </a:custGeom>
          <a:noFill/>
          <a:ln w="57150">
            <a:gradFill flip="none" rotWithShape="1">
              <a:gsLst>
                <a:gs pos="9000">
                  <a:srgbClr val="EEF2F9">
                    <a:alpha val="0"/>
                  </a:srgbClr>
                </a:gs>
                <a:gs pos="44000">
                  <a:srgbClr val="EEF2F9"/>
                </a:gs>
                <a:gs pos="74000">
                  <a:schemeClr val="bg1">
                    <a:alpha val="0"/>
                  </a:schemeClr>
                </a:gs>
              </a:gsLst>
              <a:lin ang="8100000" scaled="1"/>
              <a:tileRect/>
            </a:gradFill>
          </a:ln>
          <a:effectLst>
            <a:glow>
              <a:schemeClr val="bg1">
                <a:alpha val="33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path" presetSubtype="0" accel="50000" decel="50000" fill="hold" nodeType="afterEffect">
                                  <p:stCondLst>
                                    <p:cond delay="0"/>
                                  </p:stCondLst>
                                  <p:childTnLst>
                                    <p:animMotion origin="layout" path="M 4.86578E-6 1.81014E-6 L 3.73549 -0.00556 " pathEditMode="relative" rAng="0" ptsTypes="AA">
                                      <p:cBhvr>
                                        <p:cTn id="6" dur="900" fill="hold"/>
                                        <p:tgtEl>
                                          <p:spTgt spid="37"/>
                                        </p:tgtEl>
                                        <p:attrNameLst>
                                          <p:attrName>ppt_x</p:attrName>
                                          <p:attrName>ppt_y</p:attrName>
                                        </p:attrNameLst>
                                      </p:cBhvr>
                                      <p:rCtr x="186771" y="-278"/>
                                    </p:animMotion>
                                  </p:childTnLst>
                                </p:cTn>
                              </p:par>
                              <p:par>
                                <p:cTn id="7" presetID="22" presetClass="entr" presetSubtype="8" fill="hold" nodeType="withEffect">
                                  <p:stCondLst>
                                    <p:cond delay="700"/>
                                  </p:stCondLst>
                                  <p:childTnLst>
                                    <p:set>
                                      <p:cBhvr>
                                        <p:cTn id="8" dur="1" fill="hold">
                                          <p:stCondLst>
                                            <p:cond delay="0"/>
                                          </p:stCondLst>
                                        </p:cTn>
                                        <p:tgtEl>
                                          <p:spTgt spid="2"/>
                                        </p:tgtEl>
                                        <p:attrNameLst>
                                          <p:attrName>style.visibility</p:attrName>
                                        </p:attrNameLst>
                                      </p:cBhvr>
                                      <p:to>
                                        <p:strVal val="visible"/>
                                      </p:to>
                                    </p:set>
                                    <p:animEffect transition="in" filter="wipe(left)">
                                      <p:cBhvr>
                                        <p:cTn id="9" dur="800"/>
                                        <p:tgtEl>
                                          <p:spTgt spid="2"/>
                                        </p:tgtEl>
                                      </p:cBhvr>
                                    </p:animEffect>
                                  </p:childTnLst>
                                </p:cTn>
                              </p:par>
                              <p:par>
                                <p:cTn id="10" presetID="22" presetClass="entr" presetSubtype="4" fill="hold" nodeType="withEffect">
                                  <p:stCondLst>
                                    <p:cond delay="190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800"/>
                                        <p:tgtEl>
                                          <p:spTgt spid="17"/>
                                        </p:tgtEl>
                                      </p:cBhvr>
                                    </p:animEffect>
                                  </p:childTnLst>
                                </p:cTn>
                              </p:par>
                              <p:par>
                                <p:cTn id="13" presetID="22" presetClass="entr" presetSubtype="4" fill="hold" nodeType="withEffect">
                                  <p:stCondLst>
                                    <p:cond delay="240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800"/>
                                        <p:tgtEl>
                                          <p:spTgt spid="5"/>
                                        </p:tgtEl>
                                      </p:cBhvr>
                                    </p:animEffect>
                                  </p:childTnLst>
                                </p:cTn>
                              </p:par>
                              <p:par>
                                <p:cTn id="16" presetID="22" presetClass="entr" presetSubtype="8" fill="hold" nodeType="withEffect">
                                  <p:stCondLst>
                                    <p:cond delay="180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800"/>
                                        <p:tgtEl>
                                          <p:spTgt spid="13"/>
                                        </p:tgtEl>
                                      </p:cBhvr>
                                    </p:animEffect>
                                  </p:childTnLst>
                                </p:cTn>
                              </p:par>
                              <p:par>
                                <p:cTn id="19" presetID="22" presetClass="entr" presetSubtype="8" fill="hold" nodeType="withEffect">
                                  <p:stCondLst>
                                    <p:cond delay="270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800"/>
                                        <p:tgtEl>
                                          <p:spTgt spid="14"/>
                                        </p:tgtEl>
                                      </p:cBhvr>
                                    </p:animEffect>
                                  </p:childTnLst>
                                </p:cTn>
                              </p:par>
                              <p:par>
                                <p:cTn id="22" presetID="22" presetClass="entr" presetSubtype="8" fill="hold" nodeType="withEffect">
                                  <p:stCondLst>
                                    <p:cond delay="220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800"/>
                                        <p:tgtEl>
                                          <p:spTgt spid="31"/>
                                        </p:tgtEl>
                                      </p:cBhvr>
                                    </p:animEffect>
                                  </p:childTnLst>
                                </p:cTn>
                              </p:par>
                              <p:par>
                                <p:cTn id="25" presetID="22" presetClass="entr" presetSubtype="8" fill="hold" nodeType="withEffect">
                                  <p:stCondLst>
                                    <p:cond delay="270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800"/>
                                        <p:tgtEl>
                                          <p:spTgt spid="30"/>
                                        </p:tgtEl>
                                      </p:cBhvr>
                                    </p:animEffect>
                                  </p:childTnLst>
                                </p:cTn>
                              </p:par>
                              <p:par>
                                <p:cTn id="28" presetID="22" presetClass="entr" presetSubtype="8" fill="hold" nodeType="withEffect">
                                  <p:stCondLst>
                                    <p:cond delay="250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800"/>
                                        <p:tgtEl>
                                          <p:spTgt spid="11"/>
                                        </p:tgtEl>
                                      </p:cBhvr>
                                    </p:animEffect>
                                  </p:childTnLst>
                                </p:cTn>
                              </p:par>
                              <p:par>
                                <p:cTn id="31" presetID="22" presetClass="entr" presetSubtype="8" fill="hold" nodeType="withEffect">
                                  <p:stCondLst>
                                    <p:cond delay="28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800"/>
                                        <p:tgtEl>
                                          <p:spTgt spid="16"/>
                                        </p:tgtEl>
                                      </p:cBhvr>
                                    </p:animEffect>
                                  </p:childTnLst>
                                </p:cTn>
                              </p:par>
                              <p:par>
                                <p:cTn id="34" presetID="22" presetClass="entr" presetSubtype="8" fill="hold" nodeType="withEffect">
                                  <p:stCondLst>
                                    <p:cond delay="190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800"/>
                                        <p:tgtEl>
                                          <p:spTgt spid="22"/>
                                        </p:tgtEl>
                                      </p:cBhvr>
                                    </p:animEffect>
                                  </p:childTnLst>
                                </p:cTn>
                              </p:par>
                              <p:par>
                                <p:cTn id="37" presetID="22" presetClass="entr" presetSubtype="8" fill="hold" nodeType="withEffect">
                                  <p:stCondLst>
                                    <p:cond delay="250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800"/>
                                        <p:tgtEl>
                                          <p:spTgt spid="21"/>
                                        </p:tgtEl>
                                      </p:cBhvr>
                                    </p:animEffect>
                                  </p:childTnLst>
                                </p:cTn>
                              </p:par>
                              <p:par>
                                <p:cTn id="40" presetID="22" presetClass="entr" presetSubtype="4" fill="hold" nodeType="withEffect">
                                  <p:stCondLst>
                                    <p:cond delay="230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800"/>
                                        <p:tgtEl>
                                          <p:spTgt spid="28"/>
                                        </p:tgtEl>
                                      </p:cBhvr>
                                    </p:animEffect>
                                  </p:childTnLst>
                                </p:cTn>
                              </p:par>
                              <p:par>
                                <p:cTn id="43" presetID="22" presetClass="entr" presetSubtype="4" fill="hold" nodeType="withEffect">
                                  <p:stCondLst>
                                    <p:cond delay="2800"/>
                                  </p:stCondLst>
                                  <p:childTnLst>
                                    <p:set>
                                      <p:cBhvr>
                                        <p:cTn id="44" dur="1" fill="hold">
                                          <p:stCondLst>
                                            <p:cond delay="0"/>
                                          </p:stCondLst>
                                        </p:cTn>
                                        <p:tgtEl>
                                          <p:spTgt spid="18"/>
                                        </p:tgtEl>
                                        <p:attrNameLst>
                                          <p:attrName>style.visibility</p:attrName>
                                        </p:attrNameLst>
                                      </p:cBhvr>
                                      <p:to>
                                        <p:strVal val="visible"/>
                                      </p:to>
                                    </p:set>
                                    <p:animEffect transition="in" filter="wipe(down)">
                                      <p:cBhvr>
                                        <p:cTn id="45" dur="800"/>
                                        <p:tgtEl>
                                          <p:spTgt spid="18"/>
                                        </p:tgtEl>
                                      </p:cBhvr>
                                    </p:animEffect>
                                  </p:childTnLst>
                                </p:cTn>
                              </p:par>
                              <p:par>
                                <p:cTn id="46" presetID="22" presetClass="entr" presetSubtype="8" fill="hold" nodeType="withEffect">
                                  <p:stCondLst>
                                    <p:cond delay="210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800"/>
                                        <p:tgtEl>
                                          <p:spTgt spid="4"/>
                                        </p:tgtEl>
                                      </p:cBhvr>
                                    </p:animEffect>
                                  </p:childTnLst>
                                </p:cTn>
                              </p:par>
                              <p:par>
                                <p:cTn id="49" presetID="22" presetClass="entr" presetSubtype="2" fill="hold" nodeType="withEffect">
                                  <p:stCondLst>
                                    <p:cond delay="2500"/>
                                  </p:stCondLst>
                                  <p:childTnLst>
                                    <p:set>
                                      <p:cBhvr>
                                        <p:cTn id="50" dur="1" fill="hold">
                                          <p:stCondLst>
                                            <p:cond delay="0"/>
                                          </p:stCondLst>
                                        </p:cTn>
                                        <p:tgtEl>
                                          <p:spTgt spid="8"/>
                                        </p:tgtEl>
                                        <p:attrNameLst>
                                          <p:attrName>style.visibility</p:attrName>
                                        </p:attrNameLst>
                                      </p:cBhvr>
                                      <p:to>
                                        <p:strVal val="visible"/>
                                      </p:to>
                                    </p:set>
                                    <p:animEffect transition="in" filter="wipe(right)">
                                      <p:cBhvr>
                                        <p:cTn id="51" dur="800"/>
                                        <p:tgtEl>
                                          <p:spTgt spid="8"/>
                                        </p:tgtEl>
                                      </p:cBhvr>
                                    </p:animEffect>
                                  </p:childTnLst>
                                </p:cTn>
                              </p:par>
                              <p:par>
                                <p:cTn id="52" presetID="22" presetClass="entr" presetSubtype="4" fill="hold" nodeType="withEffect">
                                  <p:stCondLst>
                                    <p:cond delay="2400"/>
                                  </p:stCondLst>
                                  <p:childTnLst>
                                    <p:set>
                                      <p:cBhvr>
                                        <p:cTn id="53" dur="1" fill="hold">
                                          <p:stCondLst>
                                            <p:cond delay="0"/>
                                          </p:stCondLst>
                                        </p:cTn>
                                        <p:tgtEl>
                                          <p:spTgt spid="12"/>
                                        </p:tgtEl>
                                        <p:attrNameLst>
                                          <p:attrName>style.visibility</p:attrName>
                                        </p:attrNameLst>
                                      </p:cBhvr>
                                      <p:to>
                                        <p:strVal val="visible"/>
                                      </p:to>
                                    </p:set>
                                    <p:animEffect transition="in" filter="wipe(down)">
                                      <p:cBhvr>
                                        <p:cTn id="54" dur="800"/>
                                        <p:tgtEl>
                                          <p:spTgt spid="12"/>
                                        </p:tgtEl>
                                      </p:cBhvr>
                                    </p:animEffect>
                                  </p:childTnLst>
                                </p:cTn>
                              </p:par>
                              <p:par>
                                <p:cTn id="55" presetID="22" presetClass="entr" presetSubtype="8" fill="hold" nodeType="withEffect">
                                  <p:stCondLst>
                                    <p:cond delay="240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800"/>
                                        <p:tgtEl>
                                          <p:spTgt spid="15"/>
                                        </p:tgtEl>
                                      </p:cBhvr>
                                    </p:animEffect>
                                  </p:childTnLst>
                                </p:cTn>
                              </p:par>
                              <p:par>
                                <p:cTn id="58" presetID="22" presetClass="entr" presetSubtype="8" fill="hold" nodeType="withEffect">
                                  <p:stCondLst>
                                    <p:cond delay="2800"/>
                                  </p:stCondLst>
                                  <p:childTnLst>
                                    <p:set>
                                      <p:cBhvr>
                                        <p:cTn id="59" dur="1" fill="hold">
                                          <p:stCondLst>
                                            <p:cond delay="0"/>
                                          </p:stCondLst>
                                        </p:cTn>
                                        <p:tgtEl>
                                          <p:spTgt spid="6"/>
                                        </p:tgtEl>
                                        <p:attrNameLst>
                                          <p:attrName>style.visibility</p:attrName>
                                        </p:attrNameLst>
                                      </p:cBhvr>
                                      <p:to>
                                        <p:strVal val="visible"/>
                                      </p:to>
                                    </p:set>
                                    <p:animEffect transition="in" filter="wipe(left)">
                                      <p:cBhvr>
                                        <p:cTn id="60" dur="800"/>
                                        <p:tgtEl>
                                          <p:spTgt spid="6"/>
                                        </p:tgtEl>
                                      </p:cBhvr>
                                    </p:animEffect>
                                  </p:childTnLst>
                                </p:cTn>
                              </p:par>
                              <p:par>
                                <p:cTn id="61" presetID="22" presetClass="entr" presetSubtype="8" fill="hold" nodeType="withEffect">
                                  <p:stCondLst>
                                    <p:cond delay="2700"/>
                                  </p:stCondLst>
                                  <p:childTnLst>
                                    <p:set>
                                      <p:cBhvr>
                                        <p:cTn id="62" dur="1" fill="hold">
                                          <p:stCondLst>
                                            <p:cond delay="0"/>
                                          </p:stCondLst>
                                        </p:cTn>
                                        <p:tgtEl>
                                          <p:spTgt spid="9"/>
                                        </p:tgtEl>
                                        <p:attrNameLst>
                                          <p:attrName>style.visibility</p:attrName>
                                        </p:attrNameLst>
                                      </p:cBhvr>
                                      <p:to>
                                        <p:strVal val="visible"/>
                                      </p:to>
                                    </p:set>
                                    <p:animEffect transition="in" filter="wipe(left)">
                                      <p:cBhvr>
                                        <p:cTn id="63" dur="800"/>
                                        <p:tgtEl>
                                          <p:spTgt spid="9"/>
                                        </p:tgtEl>
                                      </p:cBhvr>
                                    </p:animEffect>
                                  </p:childTnLst>
                                </p:cTn>
                              </p:par>
                            </p:childTnLst>
                          </p:cTn>
                        </p:par>
                        <p:par>
                          <p:cTn id="64" fill="hold" nodeType="afterGroup">
                            <p:stCondLst>
                              <p:cond delay="3600"/>
                            </p:stCondLst>
                            <p:childTnLst>
                              <p:par>
                                <p:cTn id="65" presetID="10" presetClass="entr" presetSubtype="0" fill="hold"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childTnLst>
                          </p:cTn>
                        </p:par>
                        <p:par>
                          <p:cTn id="68" fill="hold" nodeType="afterGroup">
                            <p:stCondLst>
                              <p:cond delay="4100"/>
                            </p:stCondLst>
                            <p:childTnLst>
                              <p:par>
                                <p:cTn id="69" presetID="10" presetClass="entr" presetSubtype="0" fill="hold"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fade">
                                      <p:cBhvr>
                                        <p:cTn id="71" dur="500"/>
                                        <p:tgtEl>
                                          <p:spTgt spid="32"/>
                                        </p:tgtEl>
                                      </p:cBhvr>
                                    </p:animEffect>
                                  </p:childTnLst>
                                </p:cTn>
                              </p:par>
                            </p:childTnLst>
                          </p:cTn>
                        </p:par>
                        <p:par>
                          <p:cTn id="72" fill="hold" nodeType="afterGroup">
                            <p:stCondLst>
                              <p:cond delay="4600"/>
                            </p:stCondLst>
                            <p:childTnLst>
                              <p:par>
                                <p:cTn id="73" presetID="10" presetClass="entr" presetSubtype="0" fill="hold" grpId="0" nodeType="afterEffect">
                                  <p:stCondLst>
                                    <p:cond delay="0"/>
                                  </p:stCondLst>
                                  <p:childTnLst>
                                    <p:set>
                                      <p:cBhvr>
                                        <p:cTn id="74" dur="1" fill="hold">
                                          <p:stCondLst>
                                            <p:cond delay="0"/>
                                          </p:stCondLst>
                                        </p:cTn>
                                        <p:tgtEl>
                                          <p:spTgt spid="5184"/>
                                        </p:tgtEl>
                                        <p:attrNameLst>
                                          <p:attrName>style.visibility</p:attrName>
                                        </p:attrNameLst>
                                      </p:cBhvr>
                                      <p:to>
                                        <p:strVal val="visible"/>
                                      </p:to>
                                    </p:set>
                                    <p:animEffect transition="in" filter="fade">
                                      <p:cBhvr>
                                        <p:cTn id="75" dur="500"/>
                                        <p:tgtEl>
                                          <p:spTgt spid="5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a:grpSpLocks/>
          </p:cNvGrpSpPr>
          <p:nvPr/>
        </p:nvGrpSpPr>
        <p:grpSpPr bwMode="auto">
          <a:xfrm>
            <a:off x="1217167" y="660847"/>
            <a:ext cx="18199422" cy="4457436"/>
            <a:chOff x="771525" y="3858442"/>
            <a:chExt cx="25114704" cy="6199958"/>
          </a:xfrm>
        </p:grpSpPr>
        <p:sp>
          <p:nvSpPr>
            <p:cNvPr id="3" name="任意多边形 2"/>
            <p:cNvSpPr/>
            <p:nvPr/>
          </p:nvSpPr>
          <p:spPr>
            <a:xfrm>
              <a:off x="1132114" y="3858442"/>
              <a:ext cx="24754115" cy="4087210"/>
            </a:xfrm>
            <a:custGeom>
              <a:avLst/>
              <a:gdLst>
                <a:gd name="connsiteX0" fmla="*/ 0 w 24754115"/>
                <a:gd name="connsiteY0" fmla="*/ 4072274 h 4077111"/>
                <a:gd name="connsiteX1" fmla="*/ 43543 w 24754115"/>
                <a:gd name="connsiteY1" fmla="*/ 4028731 h 4077111"/>
                <a:gd name="connsiteX2" fmla="*/ 87086 w 24754115"/>
                <a:gd name="connsiteY2" fmla="*/ 3723931 h 4077111"/>
                <a:gd name="connsiteX3" fmla="*/ 674915 w 24754115"/>
                <a:gd name="connsiteY3" fmla="*/ 3375588 h 4077111"/>
                <a:gd name="connsiteX4" fmla="*/ 1894115 w 24754115"/>
                <a:gd name="connsiteY4" fmla="*/ 3049017 h 4077111"/>
                <a:gd name="connsiteX5" fmla="*/ 4354286 w 24754115"/>
                <a:gd name="connsiteY5" fmla="*/ 2678903 h 4077111"/>
                <a:gd name="connsiteX6" fmla="*/ 7032172 w 24754115"/>
                <a:gd name="connsiteY6" fmla="*/ 2395874 h 4077111"/>
                <a:gd name="connsiteX7" fmla="*/ 8708572 w 24754115"/>
                <a:gd name="connsiteY7" fmla="*/ 1372617 h 4077111"/>
                <a:gd name="connsiteX8" fmla="*/ 11299372 w 24754115"/>
                <a:gd name="connsiteY8" fmla="*/ 240503 h 4077111"/>
                <a:gd name="connsiteX9" fmla="*/ 15022286 w 24754115"/>
                <a:gd name="connsiteY9" fmla="*/ 1017 h 4077111"/>
                <a:gd name="connsiteX10" fmla="*/ 17700172 w 24754115"/>
                <a:gd name="connsiteY10" fmla="*/ 153417 h 4077111"/>
                <a:gd name="connsiteX11" fmla="*/ 17852572 w 24754115"/>
                <a:gd name="connsiteY11" fmla="*/ 131646 h 4077111"/>
                <a:gd name="connsiteX12" fmla="*/ 18200915 w 24754115"/>
                <a:gd name="connsiteY12" fmla="*/ 88103 h 4077111"/>
                <a:gd name="connsiteX13" fmla="*/ 18440400 w 24754115"/>
                <a:gd name="connsiteY13" fmla="*/ 153417 h 4077111"/>
                <a:gd name="connsiteX14" fmla="*/ 18418629 w 24754115"/>
                <a:gd name="connsiteY14" fmla="*/ 284046 h 4077111"/>
                <a:gd name="connsiteX15" fmla="*/ 19071772 w 24754115"/>
                <a:gd name="connsiteY15" fmla="*/ 479988 h 4077111"/>
                <a:gd name="connsiteX16" fmla="*/ 21466629 w 24754115"/>
                <a:gd name="connsiteY16" fmla="*/ 1503246 h 4077111"/>
                <a:gd name="connsiteX17" fmla="*/ 22816457 w 24754115"/>
                <a:gd name="connsiteY17" fmla="*/ 1938674 h 4077111"/>
                <a:gd name="connsiteX18" fmla="*/ 24514629 w 24754115"/>
                <a:gd name="connsiteY18" fmla="*/ 2069303 h 4077111"/>
                <a:gd name="connsiteX19" fmla="*/ 24645257 w 24754115"/>
                <a:gd name="connsiteY19" fmla="*/ 2178160 h 4077111"/>
                <a:gd name="connsiteX20" fmla="*/ 24601715 w 24754115"/>
                <a:gd name="connsiteY20" fmla="*/ 2395874 h 4077111"/>
                <a:gd name="connsiteX21" fmla="*/ 24667029 w 24754115"/>
                <a:gd name="connsiteY21" fmla="*/ 2657131 h 4077111"/>
                <a:gd name="connsiteX22" fmla="*/ 24754115 w 24754115"/>
                <a:gd name="connsiteY22" fmla="*/ 3114331 h 4077111"/>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4354286 w 24754115"/>
                <a:gd name="connsiteY5" fmla="*/ 2703485 h 4101693"/>
                <a:gd name="connsiteX6" fmla="*/ 7032172 w 24754115"/>
                <a:gd name="connsiteY6" fmla="*/ 2420456 h 4101693"/>
                <a:gd name="connsiteX7" fmla="*/ 11299372 w 24754115"/>
                <a:gd name="connsiteY7" fmla="*/ 265085 h 4101693"/>
                <a:gd name="connsiteX8" fmla="*/ 15022286 w 24754115"/>
                <a:gd name="connsiteY8" fmla="*/ 25599 h 4101693"/>
                <a:gd name="connsiteX9" fmla="*/ 17700172 w 24754115"/>
                <a:gd name="connsiteY9" fmla="*/ 177999 h 4101693"/>
                <a:gd name="connsiteX10" fmla="*/ 17852572 w 24754115"/>
                <a:gd name="connsiteY10" fmla="*/ 156228 h 4101693"/>
                <a:gd name="connsiteX11" fmla="*/ 18200915 w 24754115"/>
                <a:gd name="connsiteY11" fmla="*/ 112685 h 4101693"/>
                <a:gd name="connsiteX12" fmla="*/ 18440400 w 24754115"/>
                <a:gd name="connsiteY12" fmla="*/ 177999 h 4101693"/>
                <a:gd name="connsiteX13" fmla="*/ 18418629 w 24754115"/>
                <a:gd name="connsiteY13" fmla="*/ 308628 h 4101693"/>
                <a:gd name="connsiteX14" fmla="*/ 19071772 w 24754115"/>
                <a:gd name="connsiteY14" fmla="*/ 504570 h 4101693"/>
                <a:gd name="connsiteX15" fmla="*/ 21466629 w 24754115"/>
                <a:gd name="connsiteY15" fmla="*/ 1527828 h 4101693"/>
                <a:gd name="connsiteX16" fmla="*/ 22816457 w 24754115"/>
                <a:gd name="connsiteY16" fmla="*/ 1963256 h 4101693"/>
                <a:gd name="connsiteX17" fmla="*/ 24514629 w 24754115"/>
                <a:gd name="connsiteY17" fmla="*/ 2093885 h 4101693"/>
                <a:gd name="connsiteX18" fmla="*/ 24645257 w 24754115"/>
                <a:gd name="connsiteY18" fmla="*/ 2202742 h 4101693"/>
                <a:gd name="connsiteX19" fmla="*/ 24601715 w 24754115"/>
                <a:gd name="connsiteY19" fmla="*/ 2420456 h 4101693"/>
                <a:gd name="connsiteX20" fmla="*/ 24667029 w 24754115"/>
                <a:gd name="connsiteY20" fmla="*/ 2681713 h 4101693"/>
                <a:gd name="connsiteX21" fmla="*/ 24754115 w 24754115"/>
                <a:gd name="connsiteY21"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7852572 w 24754115"/>
                <a:gd name="connsiteY9" fmla="*/ 156228 h 4101693"/>
                <a:gd name="connsiteX10" fmla="*/ 18200915 w 24754115"/>
                <a:gd name="connsiteY10" fmla="*/ 112685 h 4101693"/>
                <a:gd name="connsiteX11" fmla="*/ 18440400 w 24754115"/>
                <a:gd name="connsiteY11" fmla="*/ 177999 h 4101693"/>
                <a:gd name="connsiteX12" fmla="*/ 18418629 w 24754115"/>
                <a:gd name="connsiteY12" fmla="*/ 308628 h 4101693"/>
                <a:gd name="connsiteX13" fmla="*/ 19071772 w 24754115"/>
                <a:gd name="connsiteY13" fmla="*/ 504570 h 4101693"/>
                <a:gd name="connsiteX14" fmla="*/ 21466629 w 24754115"/>
                <a:gd name="connsiteY14" fmla="*/ 1527828 h 4101693"/>
                <a:gd name="connsiteX15" fmla="*/ 22816457 w 24754115"/>
                <a:gd name="connsiteY15" fmla="*/ 1963256 h 4101693"/>
                <a:gd name="connsiteX16" fmla="*/ 24514629 w 24754115"/>
                <a:gd name="connsiteY16" fmla="*/ 2093885 h 4101693"/>
                <a:gd name="connsiteX17" fmla="*/ 24645257 w 24754115"/>
                <a:gd name="connsiteY17" fmla="*/ 2202742 h 4101693"/>
                <a:gd name="connsiteX18" fmla="*/ 24601715 w 24754115"/>
                <a:gd name="connsiteY18" fmla="*/ 2420456 h 4101693"/>
                <a:gd name="connsiteX19" fmla="*/ 24667029 w 24754115"/>
                <a:gd name="connsiteY19" fmla="*/ 2681713 h 4101693"/>
                <a:gd name="connsiteX20" fmla="*/ 24754115 w 24754115"/>
                <a:gd name="connsiteY20"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8200915 w 24754115"/>
                <a:gd name="connsiteY9" fmla="*/ 112685 h 4101693"/>
                <a:gd name="connsiteX10" fmla="*/ 18440400 w 24754115"/>
                <a:gd name="connsiteY10" fmla="*/ 177999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8077091 w 24754115"/>
                <a:gd name="connsiteY9" fmla="*/ 169835 h 4101693"/>
                <a:gd name="connsiteX10" fmla="*/ 18440400 w 24754115"/>
                <a:gd name="connsiteY10" fmla="*/ 177999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8077091 w 24754115"/>
                <a:gd name="connsiteY9" fmla="*/ 169835 h 4101693"/>
                <a:gd name="connsiteX10" fmla="*/ 18488025 w 24754115"/>
                <a:gd name="connsiteY10" fmla="*/ 111324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8488025 w 24754115"/>
                <a:gd name="connsiteY9" fmla="*/ 111324 h 4101693"/>
                <a:gd name="connsiteX10" fmla="*/ 18418629 w 24754115"/>
                <a:gd name="connsiteY10" fmla="*/ 308628 h 4101693"/>
                <a:gd name="connsiteX11" fmla="*/ 19071772 w 24754115"/>
                <a:gd name="connsiteY11" fmla="*/ 504570 h 4101693"/>
                <a:gd name="connsiteX12" fmla="*/ 21466629 w 24754115"/>
                <a:gd name="connsiteY12" fmla="*/ 1527828 h 4101693"/>
                <a:gd name="connsiteX13" fmla="*/ 22816457 w 24754115"/>
                <a:gd name="connsiteY13" fmla="*/ 1963256 h 4101693"/>
                <a:gd name="connsiteX14" fmla="*/ 24514629 w 24754115"/>
                <a:gd name="connsiteY14" fmla="*/ 2093885 h 4101693"/>
                <a:gd name="connsiteX15" fmla="*/ 24645257 w 24754115"/>
                <a:gd name="connsiteY15" fmla="*/ 2202742 h 4101693"/>
                <a:gd name="connsiteX16" fmla="*/ 24601715 w 24754115"/>
                <a:gd name="connsiteY16" fmla="*/ 2420456 h 4101693"/>
                <a:gd name="connsiteX17" fmla="*/ 24667029 w 24754115"/>
                <a:gd name="connsiteY17" fmla="*/ 2681713 h 4101693"/>
                <a:gd name="connsiteX18" fmla="*/ 24754115 w 24754115"/>
                <a:gd name="connsiteY18"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6320536 w 24754115"/>
                <a:gd name="connsiteY5" fmla="*/ 2578107 h 4101693"/>
                <a:gd name="connsiteX6" fmla="*/ 7032172 w 24754115"/>
                <a:gd name="connsiteY6" fmla="*/ 2420456 h 4101693"/>
                <a:gd name="connsiteX7" fmla="*/ 11299372 w 24754115"/>
                <a:gd name="connsiteY7" fmla="*/ 265085 h 4101693"/>
                <a:gd name="connsiteX8" fmla="*/ 15022286 w 24754115"/>
                <a:gd name="connsiteY8" fmla="*/ 25599 h 4101693"/>
                <a:gd name="connsiteX9" fmla="*/ 17700172 w 24754115"/>
                <a:gd name="connsiteY9" fmla="*/ 177999 h 4101693"/>
                <a:gd name="connsiteX10" fmla="*/ 18488025 w 24754115"/>
                <a:gd name="connsiteY10" fmla="*/ 111324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6004114 w 24754115"/>
                <a:gd name="connsiteY5" fmla="*/ 2429251 h 4101693"/>
                <a:gd name="connsiteX6" fmla="*/ 7032172 w 24754115"/>
                <a:gd name="connsiteY6" fmla="*/ 2420456 h 4101693"/>
                <a:gd name="connsiteX7" fmla="*/ 11299372 w 24754115"/>
                <a:gd name="connsiteY7" fmla="*/ 265085 h 4101693"/>
                <a:gd name="connsiteX8" fmla="*/ 15022286 w 24754115"/>
                <a:gd name="connsiteY8" fmla="*/ 25599 h 4101693"/>
                <a:gd name="connsiteX9" fmla="*/ 17700172 w 24754115"/>
                <a:gd name="connsiteY9" fmla="*/ 177999 h 4101693"/>
                <a:gd name="connsiteX10" fmla="*/ 18488025 w 24754115"/>
                <a:gd name="connsiteY10" fmla="*/ 111324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957400 w 24754115"/>
                <a:gd name="connsiteY4" fmla="*/ 3009803 h 4101693"/>
                <a:gd name="connsiteX5" fmla="*/ 6004114 w 24754115"/>
                <a:gd name="connsiteY5" fmla="*/ 2429251 h 4101693"/>
                <a:gd name="connsiteX6" fmla="*/ 7032172 w 24754115"/>
                <a:gd name="connsiteY6" fmla="*/ 2420456 h 4101693"/>
                <a:gd name="connsiteX7" fmla="*/ 11299372 w 24754115"/>
                <a:gd name="connsiteY7" fmla="*/ 265085 h 4101693"/>
                <a:gd name="connsiteX8" fmla="*/ 15022286 w 24754115"/>
                <a:gd name="connsiteY8" fmla="*/ 25599 h 4101693"/>
                <a:gd name="connsiteX9" fmla="*/ 17700172 w 24754115"/>
                <a:gd name="connsiteY9" fmla="*/ 177999 h 4101693"/>
                <a:gd name="connsiteX10" fmla="*/ 18488025 w 24754115"/>
                <a:gd name="connsiteY10" fmla="*/ 111324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6004114 w 24754115"/>
                <a:gd name="connsiteY5" fmla="*/ 2414768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6004114 w 24754115"/>
                <a:gd name="connsiteY5" fmla="*/ 2414768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6004114 w 24754115"/>
                <a:gd name="connsiteY5" fmla="*/ 2414768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5940831 w 24754115"/>
                <a:gd name="connsiteY5" fmla="*/ 2478563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5856452 w 24754115"/>
                <a:gd name="connsiteY5" fmla="*/ 2521093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5856452 w 24754115"/>
                <a:gd name="connsiteY5" fmla="*/ 2521093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5455652 w 24754115"/>
                <a:gd name="connsiteY5" fmla="*/ 2584888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754115" h="4087210">
                  <a:moveTo>
                    <a:pt x="0" y="4082373"/>
                  </a:moveTo>
                  <a:cubicBezTo>
                    <a:pt x="14514" y="4089630"/>
                    <a:pt x="29029" y="4096887"/>
                    <a:pt x="43543" y="4038830"/>
                  </a:cubicBezTo>
                  <a:cubicBezTo>
                    <a:pt x="58057" y="3980773"/>
                    <a:pt x="-18143" y="3842887"/>
                    <a:pt x="87086" y="3734030"/>
                  </a:cubicBezTo>
                  <a:cubicBezTo>
                    <a:pt x="192315" y="3625173"/>
                    <a:pt x="363196" y="3508805"/>
                    <a:pt x="674915" y="3385687"/>
                  </a:cubicBezTo>
                  <a:cubicBezTo>
                    <a:pt x="986634" y="3262569"/>
                    <a:pt x="1160611" y="3128786"/>
                    <a:pt x="1957400" y="2995320"/>
                  </a:cubicBezTo>
                  <a:cubicBezTo>
                    <a:pt x="2754189" y="2861854"/>
                    <a:pt x="4599309" y="2693745"/>
                    <a:pt x="5455652" y="2584888"/>
                  </a:cubicBezTo>
                  <a:cubicBezTo>
                    <a:pt x="6459660" y="2433501"/>
                    <a:pt x="6817633" y="2518575"/>
                    <a:pt x="7791586" y="2129527"/>
                  </a:cubicBezTo>
                  <a:cubicBezTo>
                    <a:pt x="8765539" y="1740479"/>
                    <a:pt x="10094255" y="603671"/>
                    <a:pt x="11299372" y="250602"/>
                  </a:cubicBezTo>
                  <a:cubicBezTo>
                    <a:pt x="12504489" y="-102467"/>
                    <a:pt x="13955486" y="25630"/>
                    <a:pt x="15022286" y="11116"/>
                  </a:cubicBezTo>
                  <a:cubicBezTo>
                    <a:pt x="16089086" y="-3398"/>
                    <a:pt x="17122549" y="149229"/>
                    <a:pt x="17700172" y="163516"/>
                  </a:cubicBezTo>
                  <a:cubicBezTo>
                    <a:pt x="18277795" y="177803"/>
                    <a:pt x="18368282" y="75070"/>
                    <a:pt x="18488025" y="96841"/>
                  </a:cubicBezTo>
                  <a:cubicBezTo>
                    <a:pt x="18607768" y="118613"/>
                    <a:pt x="18321338" y="228604"/>
                    <a:pt x="18418629" y="294145"/>
                  </a:cubicBezTo>
                  <a:cubicBezTo>
                    <a:pt x="18515920" y="359686"/>
                    <a:pt x="18563772" y="286887"/>
                    <a:pt x="19071772" y="490087"/>
                  </a:cubicBezTo>
                  <a:cubicBezTo>
                    <a:pt x="19579772" y="693287"/>
                    <a:pt x="20842515" y="1270231"/>
                    <a:pt x="21466629" y="1513345"/>
                  </a:cubicBezTo>
                  <a:cubicBezTo>
                    <a:pt x="22090743" y="1756459"/>
                    <a:pt x="22308457" y="1854430"/>
                    <a:pt x="22816457" y="1948773"/>
                  </a:cubicBezTo>
                  <a:cubicBezTo>
                    <a:pt x="23324457" y="2043116"/>
                    <a:pt x="24209829" y="2039488"/>
                    <a:pt x="24514629" y="2079402"/>
                  </a:cubicBezTo>
                  <a:cubicBezTo>
                    <a:pt x="24819429" y="2119316"/>
                    <a:pt x="24630743" y="2133830"/>
                    <a:pt x="24645257" y="2188259"/>
                  </a:cubicBezTo>
                  <a:cubicBezTo>
                    <a:pt x="24659771" y="2242688"/>
                    <a:pt x="24598086" y="2326144"/>
                    <a:pt x="24601715" y="2405973"/>
                  </a:cubicBezTo>
                  <a:cubicBezTo>
                    <a:pt x="24605344" y="2485801"/>
                    <a:pt x="24641629" y="2547487"/>
                    <a:pt x="24667029" y="2667230"/>
                  </a:cubicBezTo>
                  <a:cubicBezTo>
                    <a:pt x="24692429" y="2786973"/>
                    <a:pt x="24723272" y="2955701"/>
                    <a:pt x="24754115" y="3124430"/>
                  </a:cubicBezTo>
                </a:path>
              </a:pathLst>
            </a:custGeom>
            <a:noFill/>
            <a:ln w="57150">
              <a:gradFill>
                <a:gsLst>
                  <a:gs pos="0">
                    <a:srgbClr val="EEF2F9"/>
                  </a:gs>
                  <a:gs pos="88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4" name="任意多边形 3"/>
            <p:cNvSpPr/>
            <p:nvPr/>
          </p:nvSpPr>
          <p:spPr>
            <a:xfrm>
              <a:off x="9057368" y="4053056"/>
              <a:ext cx="11317647" cy="2462044"/>
            </a:xfrm>
            <a:custGeom>
              <a:avLst/>
              <a:gdLst>
                <a:gd name="connsiteX0" fmla="*/ 121181 w 11322812"/>
                <a:gd name="connsiteY0" fmla="*/ 2457997 h 2457997"/>
                <a:gd name="connsiteX1" fmla="*/ 2350031 w 11322812"/>
                <a:gd name="connsiteY1" fmla="*/ 914947 h 2457997"/>
                <a:gd name="connsiteX2" fmla="*/ 4350281 w 11322812"/>
                <a:gd name="connsiteY2" fmla="*/ 171997 h 2457997"/>
                <a:gd name="connsiteX3" fmla="*/ 6693431 w 11322812"/>
                <a:gd name="connsiteY3" fmla="*/ 547 h 2457997"/>
                <a:gd name="connsiteX4" fmla="*/ 9550931 w 11322812"/>
                <a:gd name="connsiteY4" fmla="*/ 200572 h 2457997"/>
                <a:gd name="connsiteX5" fmla="*/ 10665356 w 11322812"/>
                <a:gd name="connsiteY5" fmla="*/ 800647 h 2457997"/>
                <a:gd name="connsiteX6" fmla="*/ 11322581 w 11322812"/>
                <a:gd name="connsiteY6" fmla="*/ 1286422 h 2457997"/>
                <a:gd name="connsiteX7" fmla="*/ 10722506 w 11322812"/>
                <a:gd name="connsiteY7" fmla="*/ 1829347 h 2457997"/>
                <a:gd name="connsiteX8" fmla="*/ 9379481 w 11322812"/>
                <a:gd name="connsiteY8" fmla="*/ 1886497 h 2457997"/>
                <a:gd name="connsiteX9" fmla="*/ 2778656 w 11322812"/>
                <a:gd name="connsiteY9" fmla="*/ 2229397 h 2457997"/>
                <a:gd name="connsiteX10" fmla="*/ 64031 w 11322812"/>
                <a:gd name="connsiteY10" fmla="*/ 2429422 h 2457997"/>
                <a:gd name="connsiteX11" fmla="*/ 1121306 w 11322812"/>
                <a:gd name="connsiteY11" fmla="*/ 1657897 h 2457997"/>
                <a:gd name="connsiteX0" fmla="*/ 0 w 11201631"/>
                <a:gd name="connsiteY0" fmla="*/ 2457997 h 2457997"/>
                <a:gd name="connsiteX1" fmla="*/ 2228850 w 11201631"/>
                <a:gd name="connsiteY1" fmla="*/ 914947 h 2457997"/>
                <a:gd name="connsiteX2" fmla="*/ 4229100 w 11201631"/>
                <a:gd name="connsiteY2" fmla="*/ 171997 h 2457997"/>
                <a:gd name="connsiteX3" fmla="*/ 6572250 w 11201631"/>
                <a:gd name="connsiteY3" fmla="*/ 547 h 2457997"/>
                <a:gd name="connsiteX4" fmla="*/ 9429750 w 11201631"/>
                <a:gd name="connsiteY4" fmla="*/ 200572 h 2457997"/>
                <a:gd name="connsiteX5" fmla="*/ 10544175 w 11201631"/>
                <a:gd name="connsiteY5" fmla="*/ 800647 h 2457997"/>
                <a:gd name="connsiteX6" fmla="*/ 11201400 w 11201631"/>
                <a:gd name="connsiteY6" fmla="*/ 1286422 h 2457997"/>
                <a:gd name="connsiteX7" fmla="*/ 10601325 w 11201631"/>
                <a:gd name="connsiteY7" fmla="*/ 1829347 h 2457997"/>
                <a:gd name="connsiteX8" fmla="*/ 9258300 w 11201631"/>
                <a:gd name="connsiteY8" fmla="*/ 1886497 h 2457997"/>
                <a:gd name="connsiteX9" fmla="*/ 2657475 w 11201631"/>
                <a:gd name="connsiteY9" fmla="*/ 2229397 h 2457997"/>
                <a:gd name="connsiteX10" fmla="*/ 1000125 w 11201631"/>
                <a:gd name="connsiteY10" fmla="*/ 1657897 h 2457997"/>
                <a:gd name="connsiteX0" fmla="*/ 0 w 11201631"/>
                <a:gd name="connsiteY0" fmla="*/ 2457997 h 2474240"/>
                <a:gd name="connsiteX1" fmla="*/ 2228850 w 11201631"/>
                <a:gd name="connsiteY1" fmla="*/ 914947 h 2474240"/>
                <a:gd name="connsiteX2" fmla="*/ 4229100 w 11201631"/>
                <a:gd name="connsiteY2" fmla="*/ 171997 h 2474240"/>
                <a:gd name="connsiteX3" fmla="*/ 6572250 w 11201631"/>
                <a:gd name="connsiteY3" fmla="*/ 547 h 2474240"/>
                <a:gd name="connsiteX4" fmla="*/ 9429750 w 11201631"/>
                <a:gd name="connsiteY4" fmla="*/ 200572 h 2474240"/>
                <a:gd name="connsiteX5" fmla="*/ 10544175 w 11201631"/>
                <a:gd name="connsiteY5" fmla="*/ 800647 h 2474240"/>
                <a:gd name="connsiteX6" fmla="*/ 11201400 w 11201631"/>
                <a:gd name="connsiteY6" fmla="*/ 1286422 h 2474240"/>
                <a:gd name="connsiteX7" fmla="*/ 10601325 w 11201631"/>
                <a:gd name="connsiteY7" fmla="*/ 1829347 h 2474240"/>
                <a:gd name="connsiteX8" fmla="*/ 9258300 w 11201631"/>
                <a:gd name="connsiteY8" fmla="*/ 1886497 h 2474240"/>
                <a:gd name="connsiteX9" fmla="*/ 2657475 w 11201631"/>
                <a:gd name="connsiteY9" fmla="*/ 2229397 h 2474240"/>
                <a:gd name="connsiteX10" fmla="*/ 506639 w 11201631"/>
                <a:gd name="connsiteY10" fmla="*/ 2441669 h 2474240"/>
                <a:gd name="connsiteX0" fmla="*/ 0 w 11201631"/>
                <a:gd name="connsiteY0" fmla="*/ 2457997 h 2457997"/>
                <a:gd name="connsiteX1" fmla="*/ 2228850 w 11201631"/>
                <a:gd name="connsiteY1" fmla="*/ 914947 h 2457997"/>
                <a:gd name="connsiteX2" fmla="*/ 4229100 w 11201631"/>
                <a:gd name="connsiteY2" fmla="*/ 171997 h 2457997"/>
                <a:gd name="connsiteX3" fmla="*/ 6572250 w 11201631"/>
                <a:gd name="connsiteY3" fmla="*/ 547 h 2457997"/>
                <a:gd name="connsiteX4" fmla="*/ 9429750 w 11201631"/>
                <a:gd name="connsiteY4" fmla="*/ 200572 h 2457997"/>
                <a:gd name="connsiteX5" fmla="*/ 10544175 w 11201631"/>
                <a:gd name="connsiteY5" fmla="*/ 800647 h 2457997"/>
                <a:gd name="connsiteX6" fmla="*/ 11201400 w 11201631"/>
                <a:gd name="connsiteY6" fmla="*/ 1286422 h 2457997"/>
                <a:gd name="connsiteX7" fmla="*/ 10601325 w 11201631"/>
                <a:gd name="connsiteY7" fmla="*/ 1829347 h 2457997"/>
                <a:gd name="connsiteX8" fmla="*/ 9258300 w 11201631"/>
                <a:gd name="connsiteY8" fmla="*/ 1886497 h 2457997"/>
                <a:gd name="connsiteX9" fmla="*/ 2657475 w 11201631"/>
                <a:gd name="connsiteY9" fmla="*/ 2229397 h 2457997"/>
                <a:gd name="connsiteX10" fmla="*/ 506639 w 11201631"/>
                <a:gd name="connsiteY10" fmla="*/ 2441669 h 2457997"/>
                <a:gd name="connsiteX0" fmla="*/ 0 w 11201631"/>
                <a:gd name="connsiteY0" fmla="*/ 2457997 h 2457997"/>
                <a:gd name="connsiteX1" fmla="*/ 2228850 w 11201631"/>
                <a:gd name="connsiteY1" fmla="*/ 914947 h 2457997"/>
                <a:gd name="connsiteX2" fmla="*/ 4229100 w 11201631"/>
                <a:gd name="connsiteY2" fmla="*/ 171997 h 2457997"/>
                <a:gd name="connsiteX3" fmla="*/ 6572250 w 11201631"/>
                <a:gd name="connsiteY3" fmla="*/ 547 h 2457997"/>
                <a:gd name="connsiteX4" fmla="*/ 9429750 w 11201631"/>
                <a:gd name="connsiteY4" fmla="*/ 200572 h 2457997"/>
                <a:gd name="connsiteX5" fmla="*/ 10544175 w 11201631"/>
                <a:gd name="connsiteY5" fmla="*/ 800647 h 2457997"/>
                <a:gd name="connsiteX6" fmla="*/ 11201400 w 11201631"/>
                <a:gd name="connsiteY6" fmla="*/ 1286422 h 2457997"/>
                <a:gd name="connsiteX7" fmla="*/ 10601325 w 11201631"/>
                <a:gd name="connsiteY7" fmla="*/ 1829347 h 2457997"/>
                <a:gd name="connsiteX8" fmla="*/ 9258300 w 11201631"/>
                <a:gd name="connsiteY8" fmla="*/ 1886497 h 2457997"/>
                <a:gd name="connsiteX9" fmla="*/ 2657475 w 11201631"/>
                <a:gd name="connsiteY9" fmla="*/ 2229397 h 2457997"/>
                <a:gd name="connsiteX10" fmla="*/ 506639 w 11201631"/>
                <a:gd name="connsiteY10" fmla="*/ 2441669 h 2457997"/>
                <a:gd name="connsiteX0" fmla="*/ 0 w 11201631"/>
                <a:gd name="connsiteY0" fmla="*/ 2457857 h 2457857"/>
                <a:gd name="connsiteX1" fmla="*/ 2257879 w 11201631"/>
                <a:gd name="connsiteY1" fmla="*/ 842236 h 2457857"/>
                <a:gd name="connsiteX2" fmla="*/ 4229100 w 11201631"/>
                <a:gd name="connsiteY2" fmla="*/ 171857 h 2457857"/>
                <a:gd name="connsiteX3" fmla="*/ 6572250 w 11201631"/>
                <a:gd name="connsiteY3" fmla="*/ 407 h 2457857"/>
                <a:gd name="connsiteX4" fmla="*/ 9429750 w 11201631"/>
                <a:gd name="connsiteY4" fmla="*/ 200432 h 2457857"/>
                <a:gd name="connsiteX5" fmla="*/ 10544175 w 11201631"/>
                <a:gd name="connsiteY5" fmla="*/ 800507 h 2457857"/>
                <a:gd name="connsiteX6" fmla="*/ 11201400 w 11201631"/>
                <a:gd name="connsiteY6" fmla="*/ 1286282 h 2457857"/>
                <a:gd name="connsiteX7" fmla="*/ 10601325 w 11201631"/>
                <a:gd name="connsiteY7" fmla="*/ 1829207 h 2457857"/>
                <a:gd name="connsiteX8" fmla="*/ 9258300 w 11201631"/>
                <a:gd name="connsiteY8" fmla="*/ 1886357 h 2457857"/>
                <a:gd name="connsiteX9" fmla="*/ 2657475 w 11201631"/>
                <a:gd name="connsiteY9" fmla="*/ 2229257 h 2457857"/>
                <a:gd name="connsiteX10" fmla="*/ 506639 w 11201631"/>
                <a:gd name="connsiteY10" fmla="*/ 2441529 h 2457857"/>
                <a:gd name="connsiteX0" fmla="*/ 0 w 11201631"/>
                <a:gd name="connsiteY0" fmla="*/ 2462326 h 2462326"/>
                <a:gd name="connsiteX1" fmla="*/ 2257879 w 11201631"/>
                <a:gd name="connsiteY1" fmla="*/ 846705 h 2462326"/>
                <a:gd name="connsiteX2" fmla="*/ 4229100 w 11201631"/>
                <a:gd name="connsiteY2" fmla="*/ 132783 h 2462326"/>
                <a:gd name="connsiteX3" fmla="*/ 6572250 w 11201631"/>
                <a:gd name="connsiteY3" fmla="*/ 4876 h 2462326"/>
                <a:gd name="connsiteX4" fmla="*/ 9429750 w 11201631"/>
                <a:gd name="connsiteY4" fmla="*/ 204901 h 2462326"/>
                <a:gd name="connsiteX5" fmla="*/ 10544175 w 11201631"/>
                <a:gd name="connsiteY5" fmla="*/ 804976 h 2462326"/>
                <a:gd name="connsiteX6" fmla="*/ 11201400 w 11201631"/>
                <a:gd name="connsiteY6" fmla="*/ 1290751 h 2462326"/>
                <a:gd name="connsiteX7" fmla="*/ 10601325 w 11201631"/>
                <a:gd name="connsiteY7" fmla="*/ 1833676 h 2462326"/>
                <a:gd name="connsiteX8" fmla="*/ 9258300 w 11201631"/>
                <a:gd name="connsiteY8" fmla="*/ 1890826 h 2462326"/>
                <a:gd name="connsiteX9" fmla="*/ 2657475 w 11201631"/>
                <a:gd name="connsiteY9" fmla="*/ 2233726 h 2462326"/>
                <a:gd name="connsiteX10" fmla="*/ 506639 w 11201631"/>
                <a:gd name="connsiteY10" fmla="*/ 2445998 h 2462326"/>
                <a:gd name="connsiteX0" fmla="*/ 0 w 11201631"/>
                <a:gd name="connsiteY0" fmla="*/ 2459416 h 2459416"/>
                <a:gd name="connsiteX1" fmla="*/ 2257879 w 11201631"/>
                <a:gd name="connsiteY1" fmla="*/ 843795 h 2459416"/>
                <a:gd name="connsiteX2" fmla="*/ 4229100 w 11201631"/>
                <a:gd name="connsiteY2" fmla="*/ 129873 h 2459416"/>
                <a:gd name="connsiteX3" fmla="*/ 6572250 w 11201631"/>
                <a:gd name="connsiteY3" fmla="*/ 1966 h 2459416"/>
                <a:gd name="connsiteX4" fmla="*/ 9429750 w 11201631"/>
                <a:gd name="connsiteY4" fmla="*/ 201991 h 2459416"/>
                <a:gd name="connsiteX5" fmla="*/ 10544175 w 11201631"/>
                <a:gd name="connsiteY5" fmla="*/ 802066 h 2459416"/>
                <a:gd name="connsiteX6" fmla="*/ 11201400 w 11201631"/>
                <a:gd name="connsiteY6" fmla="*/ 1287841 h 2459416"/>
                <a:gd name="connsiteX7" fmla="*/ 10601325 w 11201631"/>
                <a:gd name="connsiteY7" fmla="*/ 1830766 h 2459416"/>
                <a:gd name="connsiteX8" fmla="*/ 9258300 w 11201631"/>
                <a:gd name="connsiteY8" fmla="*/ 1887916 h 2459416"/>
                <a:gd name="connsiteX9" fmla="*/ 2657475 w 11201631"/>
                <a:gd name="connsiteY9" fmla="*/ 2230816 h 2459416"/>
                <a:gd name="connsiteX10" fmla="*/ 506639 w 11201631"/>
                <a:gd name="connsiteY10" fmla="*/ 2443088 h 2459416"/>
                <a:gd name="connsiteX0" fmla="*/ 0 w 11259688"/>
                <a:gd name="connsiteY0" fmla="*/ 2459416 h 2459416"/>
                <a:gd name="connsiteX1" fmla="*/ 2315936 w 11259688"/>
                <a:gd name="connsiteY1" fmla="*/ 843795 h 2459416"/>
                <a:gd name="connsiteX2" fmla="*/ 4287157 w 11259688"/>
                <a:gd name="connsiteY2" fmla="*/ 129873 h 2459416"/>
                <a:gd name="connsiteX3" fmla="*/ 6630307 w 11259688"/>
                <a:gd name="connsiteY3" fmla="*/ 1966 h 2459416"/>
                <a:gd name="connsiteX4" fmla="*/ 9487807 w 11259688"/>
                <a:gd name="connsiteY4" fmla="*/ 201991 h 2459416"/>
                <a:gd name="connsiteX5" fmla="*/ 10602232 w 11259688"/>
                <a:gd name="connsiteY5" fmla="*/ 802066 h 2459416"/>
                <a:gd name="connsiteX6" fmla="*/ 11259457 w 11259688"/>
                <a:gd name="connsiteY6" fmla="*/ 1287841 h 2459416"/>
                <a:gd name="connsiteX7" fmla="*/ 10659382 w 11259688"/>
                <a:gd name="connsiteY7" fmla="*/ 1830766 h 2459416"/>
                <a:gd name="connsiteX8" fmla="*/ 9316357 w 11259688"/>
                <a:gd name="connsiteY8" fmla="*/ 1887916 h 2459416"/>
                <a:gd name="connsiteX9" fmla="*/ 2715532 w 11259688"/>
                <a:gd name="connsiteY9" fmla="*/ 2230816 h 2459416"/>
                <a:gd name="connsiteX10" fmla="*/ 564696 w 11259688"/>
                <a:gd name="connsiteY10" fmla="*/ 2443088 h 2459416"/>
                <a:gd name="connsiteX0" fmla="*/ 0 w 11259688"/>
                <a:gd name="connsiteY0" fmla="*/ 2459416 h 2459416"/>
                <a:gd name="connsiteX1" fmla="*/ 2315936 w 11259688"/>
                <a:gd name="connsiteY1" fmla="*/ 843795 h 2459416"/>
                <a:gd name="connsiteX2" fmla="*/ 4287157 w 11259688"/>
                <a:gd name="connsiteY2" fmla="*/ 129873 h 2459416"/>
                <a:gd name="connsiteX3" fmla="*/ 6630307 w 11259688"/>
                <a:gd name="connsiteY3" fmla="*/ 1966 h 2459416"/>
                <a:gd name="connsiteX4" fmla="*/ 9487807 w 11259688"/>
                <a:gd name="connsiteY4" fmla="*/ 201991 h 2459416"/>
                <a:gd name="connsiteX5" fmla="*/ 10602232 w 11259688"/>
                <a:gd name="connsiteY5" fmla="*/ 802066 h 2459416"/>
                <a:gd name="connsiteX6" fmla="*/ 11259457 w 11259688"/>
                <a:gd name="connsiteY6" fmla="*/ 1287841 h 2459416"/>
                <a:gd name="connsiteX7" fmla="*/ 10659382 w 11259688"/>
                <a:gd name="connsiteY7" fmla="*/ 1830766 h 2459416"/>
                <a:gd name="connsiteX8" fmla="*/ 9316357 w 11259688"/>
                <a:gd name="connsiteY8" fmla="*/ 1887916 h 2459416"/>
                <a:gd name="connsiteX9" fmla="*/ 2715532 w 11259688"/>
                <a:gd name="connsiteY9" fmla="*/ 2230816 h 2459416"/>
                <a:gd name="connsiteX10" fmla="*/ 564696 w 11259688"/>
                <a:gd name="connsiteY10" fmla="*/ 2443088 h 2459416"/>
                <a:gd name="connsiteX0" fmla="*/ 0 w 11259688"/>
                <a:gd name="connsiteY0" fmla="*/ 2462044 h 2462044"/>
                <a:gd name="connsiteX1" fmla="*/ 2286907 w 11259688"/>
                <a:gd name="connsiteY1" fmla="*/ 831909 h 2462044"/>
                <a:gd name="connsiteX2" fmla="*/ 4287157 w 11259688"/>
                <a:gd name="connsiteY2" fmla="*/ 132501 h 2462044"/>
                <a:gd name="connsiteX3" fmla="*/ 6630307 w 11259688"/>
                <a:gd name="connsiteY3" fmla="*/ 4594 h 2462044"/>
                <a:gd name="connsiteX4" fmla="*/ 9487807 w 11259688"/>
                <a:gd name="connsiteY4" fmla="*/ 204619 h 2462044"/>
                <a:gd name="connsiteX5" fmla="*/ 10602232 w 11259688"/>
                <a:gd name="connsiteY5" fmla="*/ 804694 h 2462044"/>
                <a:gd name="connsiteX6" fmla="*/ 11259457 w 11259688"/>
                <a:gd name="connsiteY6" fmla="*/ 1290469 h 2462044"/>
                <a:gd name="connsiteX7" fmla="*/ 10659382 w 11259688"/>
                <a:gd name="connsiteY7" fmla="*/ 1833394 h 2462044"/>
                <a:gd name="connsiteX8" fmla="*/ 9316357 w 11259688"/>
                <a:gd name="connsiteY8" fmla="*/ 1890544 h 2462044"/>
                <a:gd name="connsiteX9" fmla="*/ 2715532 w 11259688"/>
                <a:gd name="connsiteY9" fmla="*/ 2233444 h 2462044"/>
                <a:gd name="connsiteX10" fmla="*/ 564696 w 11259688"/>
                <a:gd name="connsiteY10" fmla="*/ 2445716 h 2462044"/>
                <a:gd name="connsiteX0" fmla="*/ 0 w 11259688"/>
                <a:gd name="connsiteY0" fmla="*/ 2462044 h 2462044"/>
                <a:gd name="connsiteX1" fmla="*/ 2286907 w 11259688"/>
                <a:gd name="connsiteY1" fmla="*/ 831909 h 2462044"/>
                <a:gd name="connsiteX2" fmla="*/ 4287157 w 11259688"/>
                <a:gd name="connsiteY2" fmla="*/ 132501 h 2462044"/>
                <a:gd name="connsiteX3" fmla="*/ 6630307 w 11259688"/>
                <a:gd name="connsiteY3" fmla="*/ 4594 h 2462044"/>
                <a:gd name="connsiteX4" fmla="*/ 9487807 w 11259688"/>
                <a:gd name="connsiteY4" fmla="*/ 204619 h 2462044"/>
                <a:gd name="connsiteX5" fmla="*/ 10602232 w 11259688"/>
                <a:gd name="connsiteY5" fmla="*/ 804694 h 2462044"/>
                <a:gd name="connsiteX6" fmla="*/ 11259457 w 11259688"/>
                <a:gd name="connsiteY6" fmla="*/ 1290469 h 2462044"/>
                <a:gd name="connsiteX7" fmla="*/ 10659382 w 11259688"/>
                <a:gd name="connsiteY7" fmla="*/ 1833394 h 2462044"/>
                <a:gd name="connsiteX8" fmla="*/ 9316357 w 11259688"/>
                <a:gd name="connsiteY8" fmla="*/ 1890544 h 2462044"/>
                <a:gd name="connsiteX9" fmla="*/ 2715532 w 11259688"/>
                <a:gd name="connsiteY9" fmla="*/ 2233444 h 2462044"/>
                <a:gd name="connsiteX10" fmla="*/ 564696 w 11259688"/>
                <a:gd name="connsiteY10" fmla="*/ 2445716 h 2462044"/>
                <a:gd name="connsiteX0" fmla="*/ 0 w 11259688"/>
                <a:gd name="connsiteY0" fmla="*/ 2462044 h 2462044"/>
                <a:gd name="connsiteX1" fmla="*/ 2286907 w 11259688"/>
                <a:gd name="connsiteY1" fmla="*/ 831909 h 2462044"/>
                <a:gd name="connsiteX2" fmla="*/ 4287157 w 11259688"/>
                <a:gd name="connsiteY2" fmla="*/ 132501 h 2462044"/>
                <a:gd name="connsiteX3" fmla="*/ 6630307 w 11259688"/>
                <a:gd name="connsiteY3" fmla="*/ 4594 h 2462044"/>
                <a:gd name="connsiteX4" fmla="*/ 9487807 w 11259688"/>
                <a:gd name="connsiteY4" fmla="*/ 204619 h 2462044"/>
                <a:gd name="connsiteX5" fmla="*/ 10602232 w 11259688"/>
                <a:gd name="connsiteY5" fmla="*/ 804694 h 2462044"/>
                <a:gd name="connsiteX6" fmla="*/ 11259457 w 11259688"/>
                <a:gd name="connsiteY6" fmla="*/ 1290469 h 2462044"/>
                <a:gd name="connsiteX7" fmla="*/ 10659382 w 11259688"/>
                <a:gd name="connsiteY7" fmla="*/ 1833394 h 2462044"/>
                <a:gd name="connsiteX8" fmla="*/ 9316357 w 11259688"/>
                <a:gd name="connsiteY8" fmla="*/ 1890544 h 2462044"/>
                <a:gd name="connsiteX9" fmla="*/ 2715532 w 11259688"/>
                <a:gd name="connsiteY9" fmla="*/ 2233444 h 2462044"/>
                <a:gd name="connsiteX10" fmla="*/ 564696 w 11259688"/>
                <a:gd name="connsiteY10" fmla="*/ 2445716 h 2462044"/>
                <a:gd name="connsiteX0" fmla="*/ 0 w 11259688"/>
                <a:gd name="connsiteY0" fmla="*/ 2462044 h 2462044"/>
                <a:gd name="connsiteX1" fmla="*/ 2286907 w 11259688"/>
                <a:gd name="connsiteY1" fmla="*/ 831909 h 2462044"/>
                <a:gd name="connsiteX2" fmla="*/ 4287157 w 11259688"/>
                <a:gd name="connsiteY2" fmla="*/ 132501 h 2462044"/>
                <a:gd name="connsiteX3" fmla="*/ 6630307 w 11259688"/>
                <a:gd name="connsiteY3" fmla="*/ 4594 h 2462044"/>
                <a:gd name="connsiteX4" fmla="*/ 9487807 w 11259688"/>
                <a:gd name="connsiteY4" fmla="*/ 204619 h 2462044"/>
                <a:gd name="connsiteX5" fmla="*/ 10602232 w 11259688"/>
                <a:gd name="connsiteY5" fmla="*/ 804694 h 2462044"/>
                <a:gd name="connsiteX6" fmla="*/ 11259457 w 11259688"/>
                <a:gd name="connsiteY6" fmla="*/ 1290469 h 2462044"/>
                <a:gd name="connsiteX7" fmla="*/ 10659382 w 11259688"/>
                <a:gd name="connsiteY7" fmla="*/ 1833394 h 2462044"/>
                <a:gd name="connsiteX8" fmla="*/ 9316357 w 11259688"/>
                <a:gd name="connsiteY8" fmla="*/ 1890544 h 2462044"/>
                <a:gd name="connsiteX9" fmla="*/ 2701018 w 11259688"/>
                <a:gd name="connsiteY9" fmla="*/ 2291501 h 2462044"/>
                <a:gd name="connsiteX10" fmla="*/ 564696 w 11259688"/>
                <a:gd name="connsiteY10" fmla="*/ 2445716 h 2462044"/>
                <a:gd name="connsiteX0" fmla="*/ 0 w 11259731"/>
                <a:gd name="connsiteY0" fmla="*/ 2462044 h 2462044"/>
                <a:gd name="connsiteX1" fmla="*/ 2286907 w 11259731"/>
                <a:gd name="connsiteY1" fmla="*/ 831909 h 2462044"/>
                <a:gd name="connsiteX2" fmla="*/ 4287157 w 11259731"/>
                <a:gd name="connsiteY2" fmla="*/ 132501 h 2462044"/>
                <a:gd name="connsiteX3" fmla="*/ 6630307 w 11259731"/>
                <a:gd name="connsiteY3" fmla="*/ 4594 h 2462044"/>
                <a:gd name="connsiteX4" fmla="*/ 9487807 w 11259731"/>
                <a:gd name="connsiteY4" fmla="*/ 204619 h 2462044"/>
                <a:gd name="connsiteX5" fmla="*/ 10718346 w 11259731"/>
                <a:gd name="connsiteY5" fmla="*/ 804694 h 2462044"/>
                <a:gd name="connsiteX6" fmla="*/ 11259457 w 11259731"/>
                <a:gd name="connsiteY6" fmla="*/ 1290469 h 2462044"/>
                <a:gd name="connsiteX7" fmla="*/ 10659382 w 11259731"/>
                <a:gd name="connsiteY7" fmla="*/ 1833394 h 2462044"/>
                <a:gd name="connsiteX8" fmla="*/ 9316357 w 11259731"/>
                <a:gd name="connsiteY8" fmla="*/ 1890544 h 2462044"/>
                <a:gd name="connsiteX9" fmla="*/ 2701018 w 11259731"/>
                <a:gd name="connsiteY9" fmla="*/ 2291501 h 2462044"/>
                <a:gd name="connsiteX10" fmla="*/ 564696 w 11259731"/>
                <a:gd name="connsiteY10" fmla="*/ 2445716 h 2462044"/>
                <a:gd name="connsiteX0" fmla="*/ 0 w 11317745"/>
                <a:gd name="connsiteY0" fmla="*/ 2462044 h 2462044"/>
                <a:gd name="connsiteX1" fmla="*/ 2286907 w 11317745"/>
                <a:gd name="connsiteY1" fmla="*/ 831909 h 2462044"/>
                <a:gd name="connsiteX2" fmla="*/ 4287157 w 11317745"/>
                <a:gd name="connsiteY2" fmla="*/ 132501 h 2462044"/>
                <a:gd name="connsiteX3" fmla="*/ 6630307 w 11317745"/>
                <a:gd name="connsiteY3" fmla="*/ 4594 h 2462044"/>
                <a:gd name="connsiteX4" fmla="*/ 9487807 w 11317745"/>
                <a:gd name="connsiteY4" fmla="*/ 204619 h 2462044"/>
                <a:gd name="connsiteX5" fmla="*/ 10718346 w 11317745"/>
                <a:gd name="connsiteY5" fmla="*/ 804694 h 2462044"/>
                <a:gd name="connsiteX6" fmla="*/ 11317514 w 11317745"/>
                <a:gd name="connsiteY6" fmla="*/ 1319498 h 2462044"/>
                <a:gd name="connsiteX7" fmla="*/ 10659382 w 11317745"/>
                <a:gd name="connsiteY7" fmla="*/ 1833394 h 2462044"/>
                <a:gd name="connsiteX8" fmla="*/ 9316357 w 11317745"/>
                <a:gd name="connsiteY8" fmla="*/ 1890544 h 2462044"/>
                <a:gd name="connsiteX9" fmla="*/ 2701018 w 11317745"/>
                <a:gd name="connsiteY9" fmla="*/ 2291501 h 2462044"/>
                <a:gd name="connsiteX10" fmla="*/ 564696 w 11317745"/>
                <a:gd name="connsiteY10" fmla="*/ 2445716 h 2462044"/>
                <a:gd name="connsiteX0" fmla="*/ 0 w 11333962"/>
                <a:gd name="connsiteY0" fmla="*/ 2462044 h 2462044"/>
                <a:gd name="connsiteX1" fmla="*/ 2286907 w 11333962"/>
                <a:gd name="connsiteY1" fmla="*/ 831909 h 2462044"/>
                <a:gd name="connsiteX2" fmla="*/ 4287157 w 11333962"/>
                <a:gd name="connsiteY2" fmla="*/ 132501 h 2462044"/>
                <a:gd name="connsiteX3" fmla="*/ 6630307 w 11333962"/>
                <a:gd name="connsiteY3" fmla="*/ 4594 h 2462044"/>
                <a:gd name="connsiteX4" fmla="*/ 9487807 w 11333962"/>
                <a:gd name="connsiteY4" fmla="*/ 204619 h 2462044"/>
                <a:gd name="connsiteX5" fmla="*/ 10718346 w 11333962"/>
                <a:gd name="connsiteY5" fmla="*/ 804694 h 2462044"/>
                <a:gd name="connsiteX6" fmla="*/ 11317514 w 11333962"/>
                <a:gd name="connsiteY6" fmla="*/ 1319498 h 2462044"/>
                <a:gd name="connsiteX7" fmla="*/ 10659382 w 11333962"/>
                <a:gd name="connsiteY7" fmla="*/ 1833394 h 2462044"/>
                <a:gd name="connsiteX8" fmla="*/ 9316357 w 11333962"/>
                <a:gd name="connsiteY8" fmla="*/ 1890544 h 2462044"/>
                <a:gd name="connsiteX9" fmla="*/ 2701018 w 11333962"/>
                <a:gd name="connsiteY9" fmla="*/ 2291501 h 2462044"/>
                <a:gd name="connsiteX10" fmla="*/ 564696 w 11333962"/>
                <a:gd name="connsiteY10" fmla="*/ 2445716 h 2462044"/>
                <a:gd name="connsiteX0" fmla="*/ 0 w 11334034"/>
                <a:gd name="connsiteY0" fmla="*/ 2462044 h 2462044"/>
                <a:gd name="connsiteX1" fmla="*/ 2286907 w 11334034"/>
                <a:gd name="connsiteY1" fmla="*/ 831909 h 2462044"/>
                <a:gd name="connsiteX2" fmla="*/ 4287157 w 11334034"/>
                <a:gd name="connsiteY2" fmla="*/ 132501 h 2462044"/>
                <a:gd name="connsiteX3" fmla="*/ 6630307 w 11334034"/>
                <a:gd name="connsiteY3" fmla="*/ 4594 h 2462044"/>
                <a:gd name="connsiteX4" fmla="*/ 9487807 w 11334034"/>
                <a:gd name="connsiteY4" fmla="*/ 204619 h 2462044"/>
                <a:gd name="connsiteX5" fmla="*/ 10718346 w 11334034"/>
                <a:gd name="connsiteY5" fmla="*/ 804694 h 2462044"/>
                <a:gd name="connsiteX6" fmla="*/ 11317514 w 11334034"/>
                <a:gd name="connsiteY6" fmla="*/ 1319498 h 2462044"/>
                <a:gd name="connsiteX7" fmla="*/ 10659382 w 11334034"/>
                <a:gd name="connsiteY7" fmla="*/ 1833394 h 2462044"/>
                <a:gd name="connsiteX8" fmla="*/ 9301842 w 11334034"/>
                <a:gd name="connsiteY8" fmla="*/ 1934087 h 2462044"/>
                <a:gd name="connsiteX9" fmla="*/ 2701018 w 11334034"/>
                <a:gd name="connsiteY9" fmla="*/ 2291501 h 2462044"/>
                <a:gd name="connsiteX10" fmla="*/ 564696 w 11334034"/>
                <a:gd name="connsiteY10" fmla="*/ 2445716 h 2462044"/>
                <a:gd name="connsiteX0" fmla="*/ 0 w 11317647"/>
                <a:gd name="connsiteY0" fmla="*/ 2462044 h 2462044"/>
                <a:gd name="connsiteX1" fmla="*/ 2286907 w 11317647"/>
                <a:gd name="connsiteY1" fmla="*/ 831909 h 2462044"/>
                <a:gd name="connsiteX2" fmla="*/ 4287157 w 11317647"/>
                <a:gd name="connsiteY2" fmla="*/ 132501 h 2462044"/>
                <a:gd name="connsiteX3" fmla="*/ 6630307 w 11317647"/>
                <a:gd name="connsiteY3" fmla="*/ 4594 h 2462044"/>
                <a:gd name="connsiteX4" fmla="*/ 9487807 w 11317647"/>
                <a:gd name="connsiteY4" fmla="*/ 204619 h 2462044"/>
                <a:gd name="connsiteX5" fmla="*/ 10718346 w 11317647"/>
                <a:gd name="connsiteY5" fmla="*/ 804694 h 2462044"/>
                <a:gd name="connsiteX6" fmla="*/ 11317514 w 11317647"/>
                <a:gd name="connsiteY6" fmla="*/ 1319498 h 2462044"/>
                <a:gd name="connsiteX7" fmla="*/ 10673897 w 11317647"/>
                <a:gd name="connsiteY7" fmla="*/ 1789851 h 2462044"/>
                <a:gd name="connsiteX8" fmla="*/ 9301842 w 11317647"/>
                <a:gd name="connsiteY8" fmla="*/ 1934087 h 2462044"/>
                <a:gd name="connsiteX9" fmla="*/ 2701018 w 11317647"/>
                <a:gd name="connsiteY9" fmla="*/ 2291501 h 2462044"/>
                <a:gd name="connsiteX10" fmla="*/ 564696 w 11317647"/>
                <a:gd name="connsiteY10" fmla="*/ 2445716 h 2462044"/>
                <a:gd name="connsiteX0" fmla="*/ 0 w 11317647"/>
                <a:gd name="connsiteY0" fmla="*/ 2462044 h 2462044"/>
                <a:gd name="connsiteX1" fmla="*/ 2286907 w 11317647"/>
                <a:gd name="connsiteY1" fmla="*/ 831909 h 2462044"/>
                <a:gd name="connsiteX2" fmla="*/ 4287157 w 11317647"/>
                <a:gd name="connsiteY2" fmla="*/ 132501 h 2462044"/>
                <a:gd name="connsiteX3" fmla="*/ 6630307 w 11317647"/>
                <a:gd name="connsiteY3" fmla="*/ 4594 h 2462044"/>
                <a:gd name="connsiteX4" fmla="*/ 9487807 w 11317647"/>
                <a:gd name="connsiteY4" fmla="*/ 204619 h 2462044"/>
                <a:gd name="connsiteX5" fmla="*/ 10718346 w 11317647"/>
                <a:gd name="connsiteY5" fmla="*/ 804694 h 2462044"/>
                <a:gd name="connsiteX6" fmla="*/ 11317514 w 11317647"/>
                <a:gd name="connsiteY6" fmla="*/ 1319498 h 2462044"/>
                <a:gd name="connsiteX7" fmla="*/ 10673897 w 11317647"/>
                <a:gd name="connsiteY7" fmla="*/ 1789851 h 2462044"/>
                <a:gd name="connsiteX8" fmla="*/ 9301842 w 11317647"/>
                <a:gd name="connsiteY8" fmla="*/ 1934087 h 2462044"/>
                <a:gd name="connsiteX9" fmla="*/ 2701018 w 11317647"/>
                <a:gd name="connsiteY9" fmla="*/ 2291501 h 2462044"/>
                <a:gd name="connsiteX10" fmla="*/ 564696 w 11317647"/>
                <a:gd name="connsiteY10" fmla="*/ 2445716 h 2462044"/>
                <a:gd name="connsiteX0" fmla="*/ 0 w 11317647"/>
                <a:gd name="connsiteY0" fmla="*/ 2462044 h 2462044"/>
                <a:gd name="connsiteX1" fmla="*/ 2286907 w 11317647"/>
                <a:gd name="connsiteY1" fmla="*/ 831909 h 2462044"/>
                <a:gd name="connsiteX2" fmla="*/ 4287157 w 11317647"/>
                <a:gd name="connsiteY2" fmla="*/ 132501 h 2462044"/>
                <a:gd name="connsiteX3" fmla="*/ 6630307 w 11317647"/>
                <a:gd name="connsiteY3" fmla="*/ 4594 h 2462044"/>
                <a:gd name="connsiteX4" fmla="*/ 9487807 w 11317647"/>
                <a:gd name="connsiteY4" fmla="*/ 204619 h 2462044"/>
                <a:gd name="connsiteX5" fmla="*/ 10718346 w 11317647"/>
                <a:gd name="connsiteY5" fmla="*/ 804694 h 2462044"/>
                <a:gd name="connsiteX6" fmla="*/ 11317514 w 11317647"/>
                <a:gd name="connsiteY6" fmla="*/ 1319498 h 2462044"/>
                <a:gd name="connsiteX7" fmla="*/ 10673897 w 11317647"/>
                <a:gd name="connsiteY7" fmla="*/ 1847908 h 2462044"/>
                <a:gd name="connsiteX8" fmla="*/ 9301842 w 11317647"/>
                <a:gd name="connsiteY8" fmla="*/ 1934087 h 2462044"/>
                <a:gd name="connsiteX9" fmla="*/ 2701018 w 11317647"/>
                <a:gd name="connsiteY9" fmla="*/ 2291501 h 2462044"/>
                <a:gd name="connsiteX10" fmla="*/ 564696 w 11317647"/>
                <a:gd name="connsiteY10" fmla="*/ 2445716 h 246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17647" h="2462044">
                  <a:moveTo>
                    <a:pt x="0" y="2462044"/>
                  </a:moveTo>
                  <a:cubicBezTo>
                    <a:pt x="1182914" y="1373018"/>
                    <a:pt x="1412724" y="1336281"/>
                    <a:pt x="2286907" y="831909"/>
                  </a:cubicBezTo>
                  <a:cubicBezTo>
                    <a:pt x="3161090" y="327537"/>
                    <a:pt x="3563257" y="270387"/>
                    <a:pt x="4287157" y="132501"/>
                  </a:cubicBezTo>
                  <a:cubicBezTo>
                    <a:pt x="5011057" y="-5385"/>
                    <a:pt x="5763532" y="-7426"/>
                    <a:pt x="6630307" y="4594"/>
                  </a:cubicBezTo>
                  <a:cubicBezTo>
                    <a:pt x="7497082" y="16614"/>
                    <a:pt x="8806467" y="71269"/>
                    <a:pt x="9487807" y="204619"/>
                  </a:cubicBezTo>
                  <a:cubicBezTo>
                    <a:pt x="10169147" y="337969"/>
                    <a:pt x="10413395" y="618881"/>
                    <a:pt x="10718346" y="804694"/>
                  </a:cubicBezTo>
                  <a:cubicBezTo>
                    <a:pt x="11023297" y="990507"/>
                    <a:pt x="11324922" y="1145629"/>
                    <a:pt x="11317514" y="1319498"/>
                  </a:cubicBezTo>
                  <a:cubicBezTo>
                    <a:pt x="11310106" y="1493367"/>
                    <a:pt x="10879213" y="1730962"/>
                    <a:pt x="10673897" y="1847908"/>
                  </a:cubicBezTo>
                  <a:cubicBezTo>
                    <a:pt x="10468581" y="1964854"/>
                    <a:pt x="10630655" y="1860155"/>
                    <a:pt x="9301842" y="1934087"/>
                  </a:cubicBezTo>
                  <a:lnTo>
                    <a:pt x="2701018" y="2291501"/>
                  </a:lnTo>
                  <a:cubicBezTo>
                    <a:pt x="1244827" y="2376773"/>
                    <a:pt x="1276803" y="2394311"/>
                    <a:pt x="564696" y="2445716"/>
                  </a:cubicBezTo>
                </a:path>
              </a:pathLst>
            </a:custGeom>
            <a:gradFill>
              <a:gsLst>
                <a:gs pos="0">
                  <a:srgbClr val="EEF2F9">
                    <a:alpha val="61000"/>
                  </a:srgbClr>
                </a:gs>
                <a:gs pos="63000">
                  <a:srgbClr val="4F5053">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57206" eaLnBrk="1" fontAlgn="auto" hangingPunct="1">
                <a:spcBef>
                  <a:spcPts val="0"/>
                </a:spcBef>
                <a:spcAft>
                  <a:spcPts val="0"/>
                </a:spcAft>
                <a:defRPr/>
              </a:pPr>
              <a:endParaRPr lang="zh-CN" altLang="en-US" sz="4051"/>
            </a:p>
          </p:txBody>
        </p:sp>
        <p:sp>
          <p:nvSpPr>
            <p:cNvPr id="5" name="任意多边形 4"/>
            <p:cNvSpPr/>
            <p:nvPr/>
          </p:nvSpPr>
          <p:spPr>
            <a:xfrm>
              <a:off x="18573749" y="4476750"/>
              <a:ext cx="2105263" cy="5210175"/>
            </a:xfrm>
            <a:custGeom>
              <a:avLst/>
              <a:gdLst>
                <a:gd name="connsiteX0" fmla="*/ 1057275 w 2149706"/>
                <a:gd name="connsiteY0" fmla="*/ 0 h 4829175"/>
                <a:gd name="connsiteX1" fmla="*/ 1743075 w 2149706"/>
                <a:gd name="connsiteY1" fmla="*/ 600075 h 4829175"/>
                <a:gd name="connsiteX2" fmla="*/ 2085975 w 2149706"/>
                <a:gd name="connsiteY2" fmla="*/ 942975 h 4829175"/>
                <a:gd name="connsiteX3" fmla="*/ 2143125 w 2149706"/>
                <a:gd name="connsiteY3" fmla="*/ 1085850 h 4829175"/>
                <a:gd name="connsiteX4" fmla="*/ 2000250 w 2149706"/>
                <a:gd name="connsiteY4" fmla="*/ 1600200 h 4829175"/>
                <a:gd name="connsiteX5" fmla="*/ 1485900 w 2149706"/>
                <a:gd name="connsiteY5" fmla="*/ 2314575 h 4829175"/>
                <a:gd name="connsiteX6" fmla="*/ 885825 w 2149706"/>
                <a:gd name="connsiteY6" fmla="*/ 3000375 h 4829175"/>
                <a:gd name="connsiteX7" fmla="*/ 314325 w 2149706"/>
                <a:gd name="connsiteY7" fmla="*/ 3771900 h 4829175"/>
                <a:gd name="connsiteX8" fmla="*/ 0 w 2149706"/>
                <a:gd name="connsiteY8" fmla="*/ 4829175 h 4829175"/>
                <a:gd name="connsiteX0" fmla="*/ 714375 w 2149706"/>
                <a:gd name="connsiteY0" fmla="*/ 0 h 5229225"/>
                <a:gd name="connsiteX1" fmla="*/ 1743075 w 2149706"/>
                <a:gd name="connsiteY1" fmla="*/ 1000125 h 5229225"/>
                <a:gd name="connsiteX2" fmla="*/ 2085975 w 2149706"/>
                <a:gd name="connsiteY2" fmla="*/ 1343025 h 5229225"/>
                <a:gd name="connsiteX3" fmla="*/ 2143125 w 2149706"/>
                <a:gd name="connsiteY3" fmla="*/ 1485900 h 5229225"/>
                <a:gd name="connsiteX4" fmla="*/ 2000250 w 2149706"/>
                <a:gd name="connsiteY4" fmla="*/ 2000250 h 5229225"/>
                <a:gd name="connsiteX5" fmla="*/ 1485900 w 2149706"/>
                <a:gd name="connsiteY5" fmla="*/ 2714625 h 5229225"/>
                <a:gd name="connsiteX6" fmla="*/ 885825 w 2149706"/>
                <a:gd name="connsiteY6" fmla="*/ 3400425 h 5229225"/>
                <a:gd name="connsiteX7" fmla="*/ 314325 w 2149706"/>
                <a:gd name="connsiteY7" fmla="*/ 4171950 h 5229225"/>
                <a:gd name="connsiteX8" fmla="*/ 0 w 2149706"/>
                <a:gd name="connsiteY8" fmla="*/ 5229225 h 5229225"/>
                <a:gd name="connsiteX0" fmla="*/ 714375 w 2149706"/>
                <a:gd name="connsiteY0" fmla="*/ 0 h 5229225"/>
                <a:gd name="connsiteX1" fmla="*/ 1743075 w 2149706"/>
                <a:gd name="connsiteY1" fmla="*/ 800100 h 5229225"/>
                <a:gd name="connsiteX2" fmla="*/ 2085975 w 2149706"/>
                <a:gd name="connsiteY2" fmla="*/ 1343025 h 5229225"/>
                <a:gd name="connsiteX3" fmla="*/ 2143125 w 2149706"/>
                <a:gd name="connsiteY3" fmla="*/ 1485900 h 5229225"/>
                <a:gd name="connsiteX4" fmla="*/ 2000250 w 2149706"/>
                <a:gd name="connsiteY4" fmla="*/ 2000250 h 5229225"/>
                <a:gd name="connsiteX5" fmla="*/ 1485900 w 2149706"/>
                <a:gd name="connsiteY5" fmla="*/ 2714625 h 5229225"/>
                <a:gd name="connsiteX6" fmla="*/ 885825 w 2149706"/>
                <a:gd name="connsiteY6" fmla="*/ 3400425 h 5229225"/>
                <a:gd name="connsiteX7" fmla="*/ 314325 w 2149706"/>
                <a:gd name="connsiteY7" fmla="*/ 4171950 h 5229225"/>
                <a:gd name="connsiteX8" fmla="*/ 0 w 2149706"/>
                <a:gd name="connsiteY8" fmla="*/ 5229225 h 5229225"/>
                <a:gd name="connsiteX0" fmla="*/ 714375 w 2105263"/>
                <a:gd name="connsiteY0" fmla="*/ 0 h 5229225"/>
                <a:gd name="connsiteX1" fmla="*/ 1743075 w 2105263"/>
                <a:gd name="connsiteY1" fmla="*/ 800100 h 5229225"/>
                <a:gd name="connsiteX2" fmla="*/ 2085975 w 2105263"/>
                <a:gd name="connsiteY2" fmla="*/ 1343025 h 5229225"/>
                <a:gd name="connsiteX3" fmla="*/ 2000250 w 2105263"/>
                <a:gd name="connsiteY3" fmla="*/ 2000250 h 5229225"/>
                <a:gd name="connsiteX4" fmla="*/ 1485900 w 2105263"/>
                <a:gd name="connsiteY4" fmla="*/ 2714625 h 5229225"/>
                <a:gd name="connsiteX5" fmla="*/ 885825 w 2105263"/>
                <a:gd name="connsiteY5" fmla="*/ 3400425 h 5229225"/>
                <a:gd name="connsiteX6" fmla="*/ 314325 w 2105263"/>
                <a:gd name="connsiteY6" fmla="*/ 4171950 h 5229225"/>
                <a:gd name="connsiteX7" fmla="*/ 0 w 2105263"/>
                <a:gd name="connsiteY7" fmla="*/ 5229225 h 5229225"/>
                <a:gd name="connsiteX0" fmla="*/ 657225 w 2105263"/>
                <a:gd name="connsiteY0" fmla="*/ 0 h 5210175"/>
                <a:gd name="connsiteX1" fmla="*/ 1743075 w 2105263"/>
                <a:gd name="connsiteY1" fmla="*/ 781050 h 5210175"/>
                <a:gd name="connsiteX2" fmla="*/ 2085975 w 2105263"/>
                <a:gd name="connsiteY2" fmla="*/ 1323975 h 5210175"/>
                <a:gd name="connsiteX3" fmla="*/ 2000250 w 2105263"/>
                <a:gd name="connsiteY3" fmla="*/ 1981200 h 5210175"/>
                <a:gd name="connsiteX4" fmla="*/ 1485900 w 2105263"/>
                <a:gd name="connsiteY4" fmla="*/ 2695575 h 5210175"/>
                <a:gd name="connsiteX5" fmla="*/ 885825 w 2105263"/>
                <a:gd name="connsiteY5" fmla="*/ 3381375 h 5210175"/>
                <a:gd name="connsiteX6" fmla="*/ 314325 w 2105263"/>
                <a:gd name="connsiteY6" fmla="*/ 4152900 h 5210175"/>
                <a:gd name="connsiteX7" fmla="*/ 0 w 2105263"/>
                <a:gd name="connsiteY7" fmla="*/ 5210175 h 5210175"/>
                <a:gd name="connsiteX0" fmla="*/ 657225 w 2105263"/>
                <a:gd name="connsiteY0" fmla="*/ 0 h 5210175"/>
                <a:gd name="connsiteX1" fmla="*/ 1743075 w 2105263"/>
                <a:gd name="connsiteY1" fmla="*/ 781050 h 5210175"/>
                <a:gd name="connsiteX2" fmla="*/ 2085975 w 2105263"/>
                <a:gd name="connsiteY2" fmla="*/ 1323975 h 5210175"/>
                <a:gd name="connsiteX3" fmla="*/ 2000250 w 2105263"/>
                <a:gd name="connsiteY3" fmla="*/ 1981200 h 5210175"/>
                <a:gd name="connsiteX4" fmla="*/ 1485900 w 2105263"/>
                <a:gd name="connsiteY4" fmla="*/ 2695575 h 5210175"/>
                <a:gd name="connsiteX5" fmla="*/ 885825 w 2105263"/>
                <a:gd name="connsiteY5" fmla="*/ 3381375 h 5210175"/>
                <a:gd name="connsiteX6" fmla="*/ 314325 w 2105263"/>
                <a:gd name="connsiteY6" fmla="*/ 4152900 h 5210175"/>
                <a:gd name="connsiteX7" fmla="*/ 0 w 2105263"/>
                <a:gd name="connsiteY7" fmla="*/ 5210175 h 521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263" h="5210175">
                  <a:moveTo>
                    <a:pt x="657225" y="0"/>
                  </a:moveTo>
                  <a:cubicBezTo>
                    <a:pt x="1009650" y="240506"/>
                    <a:pt x="1504950" y="560388"/>
                    <a:pt x="1743075" y="781050"/>
                  </a:cubicBezTo>
                  <a:cubicBezTo>
                    <a:pt x="1981200" y="1001713"/>
                    <a:pt x="2043113" y="1123950"/>
                    <a:pt x="2085975" y="1323975"/>
                  </a:cubicBezTo>
                  <a:cubicBezTo>
                    <a:pt x="2128838" y="1524000"/>
                    <a:pt x="2100262" y="1752600"/>
                    <a:pt x="2000250" y="1981200"/>
                  </a:cubicBezTo>
                  <a:cubicBezTo>
                    <a:pt x="1900238" y="2209800"/>
                    <a:pt x="1671637" y="2462213"/>
                    <a:pt x="1485900" y="2695575"/>
                  </a:cubicBezTo>
                  <a:cubicBezTo>
                    <a:pt x="1300163" y="2928937"/>
                    <a:pt x="1081087" y="3138488"/>
                    <a:pt x="885825" y="3381375"/>
                  </a:cubicBezTo>
                  <a:cubicBezTo>
                    <a:pt x="690563" y="3624262"/>
                    <a:pt x="461962" y="3848100"/>
                    <a:pt x="314325" y="4152900"/>
                  </a:cubicBezTo>
                  <a:cubicBezTo>
                    <a:pt x="166687" y="4457700"/>
                    <a:pt x="83343" y="4833937"/>
                    <a:pt x="0" y="5210175"/>
                  </a:cubicBezTo>
                </a:path>
              </a:pathLst>
            </a:custGeom>
            <a:noFill/>
            <a:ln w="57150">
              <a:gradFill>
                <a:gsLst>
                  <a:gs pos="0">
                    <a:srgbClr val="EEF2F9">
                      <a:alpha val="0"/>
                    </a:srgbClr>
                  </a:gs>
                  <a:gs pos="14000">
                    <a:srgbClr val="EEF2F9"/>
                  </a:gs>
                  <a:gs pos="49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6" name="任意多边形 5"/>
            <p:cNvSpPr/>
            <p:nvPr/>
          </p:nvSpPr>
          <p:spPr>
            <a:xfrm>
              <a:off x="8370303" y="4800600"/>
              <a:ext cx="3116847" cy="5257800"/>
            </a:xfrm>
            <a:custGeom>
              <a:avLst/>
              <a:gdLst>
                <a:gd name="connsiteX0" fmla="*/ 2973972 w 2973972"/>
                <a:gd name="connsiteY0" fmla="*/ 0 h 5257800"/>
                <a:gd name="connsiteX1" fmla="*/ 1345197 w 2973972"/>
                <a:gd name="connsiteY1" fmla="*/ 1057275 h 5257800"/>
                <a:gd name="connsiteX2" fmla="*/ 316497 w 2973972"/>
                <a:gd name="connsiteY2" fmla="*/ 1885950 h 5257800"/>
                <a:gd name="connsiteX3" fmla="*/ 2172 w 2973972"/>
                <a:gd name="connsiteY3" fmla="*/ 2943225 h 5257800"/>
                <a:gd name="connsiteX4" fmla="*/ 202197 w 2973972"/>
                <a:gd name="connsiteY4" fmla="*/ 5257800 h 5257800"/>
                <a:gd name="connsiteX0" fmla="*/ 3116847 w 3116847"/>
                <a:gd name="connsiteY0" fmla="*/ 0 h 5257800"/>
                <a:gd name="connsiteX1" fmla="*/ 1345197 w 3116847"/>
                <a:gd name="connsiteY1" fmla="*/ 1057275 h 5257800"/>
                <a:gd name="connsiteX2" fmla="*/ 316497 w 3116847"/>
                <a:gd name="connsiteY2" fmla="*/ 1885950 h 5257800"/>
                <a:gd name="connsiteX3" fmla="*/ 2172 w 3116847"/>
                <a:gd name="connsiteY3" fmla="*/ 2943225 h 5257800"/>
                <a:gd name="connsiteX4" fmla="*/ 202197 w 3116847"/>
                <a:gd name="connsiteY4" fmla="*/ 5257800 h 525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847" h="5257800">
                  <a:moveTo>
                    <a:pt x="3116847" y="0"/>
                  </a:moveTo>
                  <a:cubicBezTo>
                    <a:pt x="2523916" y="371475"/>
                    <a:pt x="1811922" y="742950"/>
                    <a:pt x="1345197" y="1057275"/>
                  </a:cubicBezTo>
                  <a:cubicBezTo>
                    <a:pt x="878472" y="1371600"/>
                    <a:pt x="540334" y="1571625"/>
                    <a:pt x="316497" y="1885950"/>
                  </a:cubicBezTo>
                  <a:cubicBezTo>
                    <a:pt x="92659" y="2200275"/>
                    <a:pt x="21222" y="2381250"/>
                    <a:pt x="2172" y="2943225"/>
                  </a:cubicBezTo>
                  <a:cubicBezTo>
                    <a:pt x="-16878" y="3505200"/>
                    <a:pt x="92659" y="4381500"/>
                    <a:pt x="202197" y="5257800"/>
                  </a:cubicBezTo>
                </a:path>
              </a:pathLst>
            </a:custGeom>
            <a:noFill/>
            <a:ln w="57150">
              <a:gradFill>
                <a:gsLst>
                  <a:gs pos="0">
                    <a:srgbClr val="EEF2F9">
                      <a:alpha val="0"/>
                    </a:srgbClr>
                  </a:gs>
                  <a:gs pos="24000">
                    <a:srgbClr val="EEF2F9"/>
                  </a:gs>
                  <a:gs pos="31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7" name="任意多边形 6"/>
            <p:cNvSpPr/>
            <p:nvPr/>
          </p:nvSpPr>
          <p:spPr>
            <a:xfrm>
              <a:off x="8943975" y="5857875"/>
              <a:ext cx="10229850" cy="628650"/>
            </a:xfrm>
            <a:custGeom>
              <a:avLst/>
              <a:gdLst>
                <a:gd name="connsiteX0" fmla="*/ 0 w 10229850"/>
                <a:gd name="connsiteY0" fmla="*/ 628650 h 628650"/>
                <a:gd name="connsiteX1" fmla="*/ 10229850 w 10229850"/>
                <a:gd name="connsiteY1" fmla="*/ 0 h 628650"/>
              </a:gdLst>
              <a:ahLst/>
              <a:cxnLst>
                <a:cxn ang="0">
                  <a:pos x="connsiteX0" y="connsiteY0"/>
                </a:cxn>
                <a:cxn ang="0">
                  <a:pos x="connsiteX1" y="connsiteY1"/>
                </a:cxn>
              </a:cxnLst>
              <a:rect l="l" t="t" r="r" b="b"/>
              <a:pathLst>
                <a:path w="10229850" h="628650">
                  <a:moveTo>
                    <a:pt x="0" y="628650"/>
                  </a:moveTo>
                  <a:lnTo>
                    <a:pt x="10229850" y="0"/>
                  </a:lnTo>
                </a:path>
              </a:pathLst>
            </a:custGeom>
            <a:noFill/>
            <a:ln w="57150">
              <a:gradFill>
                <a:gsLst>
                  <a:gs pos="9000">
                    <a:srgbClr val="EEF2F9">
                      <a:alpha val="0"/>
                    </a:srgbClr>
                  </a:gs>
                  <a:gs pos="44000">
                    <a:srgbClr val="EEF2F9"/>
                  </a:gs>
                  <a:gs pos="74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8" name="任意多边形 7"/>
            <p:cNvSpPr/>
            <p:nvPr/>
          </p:nvSpPr>
          <p:spPr>
            <a:xfrm>
              <a:off x="771525" y="7743825"/>
              <a:ext cx="228600" cy="2314575"/>
            </a:xfrm>
            <a:custGeom>
              <a:avLst/>
              <a:gdLst>
                <a:gd name="connsiteX0" fmla="*/ 228600 w 228600"/>
                <a:gd name="connsiteY0" fmla="*/ 0 h 2314575"/>
                <a:gd name="connsiteX1" fmla="*/ 57150 w 228600"/>
                <a:gd name="connsiteY1" fmla="*/ 942975 h 2314575"/>
                <a:gd name="connsiteX2" fmla="*/ 0 w 228600"/>
                <a:gd name="connsiteY2" fmla="*/ 1400175 h 2314575"/>
                <a:gd name="connsiteX3" fmla="*/ 28575 w 228600"/>
                <a:gd name="connsiteY3" fmla="*/ 1714500 h 2314575"/>
                <a:gd name="connsiteX4" fmla="*/ 142875 w 228600"/>
                <a:gd name="connsiteY4" fmla="*/ 2314575 h 2314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314575">
                  <a:moveTo>
                    <a:pt x="228600" y="0"/>
                  </a:moveTo>
                  <a:cubicBezTo>
                    <a:pt x="161925" y="354806"/>
                    <a:pt x="95250" y="709613"/>
                    <a:pt x="57150" y="942975"/>
                  </a:cubicBezTo>
                  <a:cubicBezTo>
                    <a:pt x="19050" y="1176338"/>
                    <a:pt x="4762" y="1271588"/>
                    <a:pt x="0" y="1400175"/>
                  </a:cubicBezTo>
                  <a:cubicBezTo>
                    <a:pt x="-4762" y="1528762"/>
                    <a:pt x="4763" y="1562100"/>
                    <a:pt x="28575" y="1714500"/>
                  </a:cubicBezTo>
                  <a:cubicBezTo>
                    <a:pt x="52387" y="1866900"/>
                    <a:pt x="97631" y="2090737"/>
                    <a:pt x="142875" y="2314575"/>
                  </a:cubicBezTo>
                </a:path>
              </a:pathLst>
            </a:custGeom>
            <a:noFill/>
            <a:ln w="57150">
              <a:gradFill>
                <a:gsLst>
                  <a:gs pos="0">
                    <a:srgbClr val="EEF2F9">
                      <a:alpha val="0"/>
                    </a:srgbClr>
                  </a:gs>
                  <a:gs pos="37000">
                    <a:srgbClr val="EEF2F9"/>
                  </a:gs>
                  <a:gs pos="67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9" name="任意多边形 8"/>
            <p:cNvSpPr/>
            <p:nvPr/>
          </p:nvSpPr>
          <p:spPr>
            <a:xfrm>
              <a:off x="857250" y="8115300"/>
              <a:ext cx="2000250" cy="571500"/>
            </a:xfrm>
            <a:custGeom>
              <a:avLst/>
              <a:gdLst>
                <a:gd name="connsiteX0" fmla="*/ 0 w 2000250"/>
                <a:gd name="connsiteY0" fmla="*/ 571500 h 571500"/>
                <a:gd name="connsiteX1" fmla="*/ 314325 w 2000250"/>
                <a:gd name="connsiteY1" fmla="*/ 314325 h 571500"/>
                <a:gd name="connsiteX2" fmla="*/ 1057275 w 2000250"/>
                <a:gd name="connsiteY2" fmla="*/ 200025 h 571500"/>
                <a:gd name="connsiteX3" fmla="*/ 2000250 w 2000250"/>
                <a:gd name="connsiteY3" fmla="*/ 0 h 571500"/>
              </a:gdLst>
              <a:ahLst/>
              <a:cxnLst>
                <a:cxn ang="0">
                  <a:pos x="connsiteX0" y="connsiteY0"/>
                </a:cxn>
                <a:cxn ang="0">
                  <a:pos x="connsiteX1" y="connsiteY1"/>
                </a:cxn>
                <a:cxn ang="0">
                  <a:pos x="connsiteX2" y="connsiteY2"/>
                </a:cxn>
                <a:cxn ang="0">
                  <a:pos x="connsiteX3" y="connsiteY3"/>
                </a:cxn>
              </a:cxnLst>
              <a:rect l="l" t="t" r="r" b="b"/>
              <a:pathLst>
                <a:path w="2000250" h="571500">
                  <a:moveTo>
                    <a:pt x="0" y="571500"/>
                  </a:moveTo>
                  <a:cubicBezTo>
                    <a:pt x="69056" y="473868"/>
                    <a:pt x="138113" y="376237"/>
                    <a:pt x="314325" y="314325"/>
                  </a:cubicBezTo>
                  <a:cubicBezTo>
                    <a:pt x="490537" y="252413"/>
                    <a:pt x="776288" y="252412"/>
                    <a:pt x="1057275" y="200025"/>
                  </a:cubicBezTo>
                  <a:cubicBezTo>
                    <a:pt x="1338263" y="147637"/>
                    <a:pt x="1669256" y="73818"/>
                    <a:pt x="2000250" y="0"/>
                  </a:cubicBezTo>
                </a:path>
              </a:pathLst>
            </a:custGeom>
            <a:noFill/>
            <a:ln w="57150">
              <a:gradFill>
                <a:gsLst>
                  <a:gs pos="0">
                    <a:srgbClr val="EEF2F9">
                      <a:alpha val="0"/>
                    </a:srgbClr>
                  </a:gs>
                  <a:gs pos="37000">
                    <a:srgbClr val="EEF2F9"/>
                  </a:gs>
                  <a:gs pos="67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10" name="任意多边形 9"/>
            <p:cNvSpPr/>
            <p:nvPr/>
          </p:nvSpPr>
          <p:spPr>
            <a:xfrm>
              <a:off x="8037428" y="4015028"/>
              <a:ext cx="4742465" cy="2262032"/>
            </a:xfrm>
            <a:custGeom>
              <a:avLst/>
              <a:gdLst>
                <a:gd name="connsiteX0" fmla="*/ 257175 w 4730669"/>
                <a:gd name="connsiteY0" fmla="*/ 2204051 h 2261201"/>
                <a:gd name="connsiteX1" fmla="*/ 1685925 w 4730669"/>
                <a:gd name="connsiteY1" fmla="*/ 1289651 h 2261201"/>
                <a:gd name="connsiteX2" fmla="*/ 3686175 w 4730669"/>
                <a:gd name="connsiteY2" fmla="*/ 289526 h 2261201"/>
                <a:gd name="connsiteX3" fmla="*/ 4714875 w 4730669"/>
                <a:gd name="connsiteY3" fmla="*/ 3776 h 2261201"/>
                <a:gd name="connsiteX4" fmla="*/ 4200525 w 4730669"/>
                <a:gd name="connsiteY4" fmla="*/ 175226 h 2261201"/>
                <a:gd name="connsiteX5" fmla="*/ 2771775 w 4730669"/>
                <a:gd name="connsiteY5" fmla="*/ 832451 h 2261201"/>
                <a:gd name="connsiteX6" fmla="*/ 1543050 w 4730669"/>
                <a:gd name="connsiteY6" fmla="*/ 1632551 h 2261201"/>
                <a:gd name="connsiteX7" fmla="*/ 600075 w 4730669"/>
                <a:gd name="connsiteY7" fmla="*/ 2118326 h 2261201"/>
                <a:gd name="connsiteX8" fmla="*/ 0 w 4730669"/>
                <a:gd name="connsiteY8" fmla="*/ 2261201 h 2261201"/>
                <a:gd name="connsiteX0" fmla="*/ 257175 w 4730039"/>
                <a:gd name="connsiteY0" fmla="*/ 2204706 h 2261856"/>
                <a:gd name="connsiteX1" fmla="*/ 1685925 w 4730039"/>
                <a:gd name="connsiteY1" fmla="*/ 1290306 h 2261856"/>
                <a:gd name="connsiteX2" fmla="*/ 3686175 w 4730039"/>
                <a:gd name="connsiteY2" fmla="*/ 290181 h 2261856"/>
                <a:gd name="connsiteX3" fmla="*/ 4714875 w 4730039"/>
                <a:gd name="connsiteY3" fmla="*/ 4431 h 2261856"/>
                <a:gd name="connsiteX4" fmla="*/ 4200525 w 4730039"/>
                <a:gd name="connsiteY4" fmla="*/ 175881 h 2261856"/>
                <a:gd name="connsiteX5" fmla="*/ 2867025 w 4730039"/>
                <a:gd name="connsiteY5" fmla="*/ 909306 h 2261856"/>
                <a:gd name="connsiteX6" fmla="*/ 1543050 w 4730039"/>
                <a:gd name="connsiteY6" fmla="*/ 1633206 h 2261856"/>
                <a:gd name="connsiteX7" fmla="*/ 600075 w 4730039"/>
                <a:gd name="connsiteY7" fmla="*/ 2118981 h 2261856"/>
                <a:gd name="connsiteX8" fmla="*/ 0 w 4730039"/>
                <a:gd name="connsiteY8" fmla="*/ 2261856 h 2261856"/>
                <a:gd name="connsiteX0" fmla="*/ 257175 w 4741562"/>
                <a:gd name="connsiteY0" fmla="*/ 2204706 h 2261856"/>
                <a:gd name="connsiteX1" fmla="*/ 1685925 w 4741562"/>
                <a:gd name="connsiteY1" fmla="*/ 1290306 h 2261856"/>
                <a:gd name="connsiteX2" fmla="*/ 3457575 w 4741562"/>
                <a:gd name="connsiteY2" fmla="*/ 290181 h 2261856"/>
                <a:gd name="connsiteX3" fmla="*/ 4714875 w 4741562"/>
                <a:gd name="connsiteY3" fmla="*/ 4431 h 2261856"/>
                <a:gd name="connsiteX4" fmla="*/ 4200525 w 4741562"/>
                <a:gd name="connsiteY4" fmla="*/ 175881 h 2261856"/>
                <a:gd name="connsiteX5" fmla="*/ 2867025 w 4741562"/>
                <a:gd name="connsiteY5" fmla="*/ 909306 h 2261856"/>
                <a:gd name="connsiteX6" fmla="*/ 1543050 w 4741562"/>
                <a:gd name="connsiteY6" fmla="*/ 1633206 h 2261856"/>
                <a:gd name="connsiteX7" fmla="*/ 600075 w 4741562"/>
                <a:gd name="connsiteY7" fmla="*/ 2118981 h 2261856"/>
                <a:gd name="connsiteX8" fmla="*/ 0 w 4741562"/>
                <a:gd name="connsiteY8" fmla="*/ 2261856 h 226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41562" h="2261856">
                  <a:moveTo>
                    <a:pt x="257175" y="2204706"/>
                  </a:moveTo>
                  <a:cubicBezTo>
                    <a:pt x="685800" y="1907049"/>
                    <a:pt x="1152525" y="1609393"/>
                    <a:pt x="1685925" y="1290306"/>
                  </a:cubicBezTo>
                  <a:cubicBezTo>
                    <a:pt x="2219325" y="971219"/>
                    <a:pt x="2952750" y="504493"/>
                    <a:pt x="3457575" y="290181"/>
                  </a:cubicBezTo>
                  <a:cubicBezTo>
                    <a:pt x="3962400" y="75869"/>
                    <a:pt x="4591050" y="23481"/>
                    <a:pt x="4714875" y="4431"/>
                  </a:cubicBezTo>
                  <a:cubicBezTo>
                    <a:pt x="4838700" y="-14619"/>
                    <a:pt x="4508500" y="25069"/>
                    <a:pt x="4200525" y="175881"/>
                  </a:cubicBezTo>
                  <a:cubicBezTo>
                    <a:pt x="3892550" y="326694"/>
                    <a:pt x="3309937" y="666419"/>
                    <a:pt x="2867025" y="909306"/>
                  </a:cubicBezTo>
                  <a:lnTo>
                    <a:pt x="1543050" y="1633206"/>
                  </a:lnTo>
                  <a:cubicBezTo>
                    <a:pt x="1165225" y="1834819"/>
                    <a:pt x="857250" y="2014206"/>
                    <a:pt x="600075" y="2118981"/>
                  </a:cubicBezTo>
                  <a:cubicBezTo>
                    <a:pt x="342900" y="2223756"/>
                    <a:pt x="171450" y="2242806"/>
                    <a:pt x="0" y="2261856"/>
                  </a:cubicBezTo>
                </a:path>
              </a:pathLst>
            </a:custGeom>
            <a:gradFill flip="none" rotWithShape="1">
              <a:gsLst>
                <a:gs pos="0">
                  <a:srgbClr val="EEF2F9">
                    <a:alpha val="61000"/>
                  </a:srgbClr>
                </a:gs>
                <a:gs pos="100000">
                  <a:srgbClr val="4F5053">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57206" eaLnBrk="1" fontAlgn="auto" hangingPunct="1">
                <a:spcBef>
                  <a:spcPts val="0"/>
                </a:spcBef>
                <a:spcAft>
                  <a:spcPts val="0"/>
                </a:spcAft>
                <a:defRPr/>
              </a:pPr>
              <a:endParaRPr lang="zh-CN" altLang="en-US" sz="4051"/>
            </a:p>
          </p:txBody>
        </p:sp>
      </p:grpSp>
      <p:pic>
        <p:nvPicPr>
          <p:cNvPr id="11" name="Picture 33" descr="3"/>
          <p:cNvPicPr>
            <a:picLocks noChangeAspect="1" noChangeArrowheads="1"/>
          </p:cNvPicPr>
          <p:nvPr/>
        </p:nvPicPr>
        <p:blipFill>
          <a:blip r:embed="rId2">
            <a:extLst>
              <a:ext uri="{28A0092B-C50C-407E-A947-70E740481C1C}">
                <a14:useLocalDpi xmlns:a14="http://schemas.microsoft.com/office/drawing/2010/main" val="0"/>
              </a:ext>
            </a:extLst>
          </a:blip>
          <a:srcRect l="16248" t="35016" r="11502" b="39845"/>
          <a:stretch>
            <a:fillRect/>
          </a:stretch>
        </p:blipFill>
        <p:spPr bwMode="auto">
          <a:xfrm>
            <a:off x="-14773275" y="6446838"/>
            <a:ext cx="10733087"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6"/>
          <p:cNvSpPr txBox="1">
            <a:spLocks noChangeArrowheads="1"/>
          </p:cNvSpPr>
          <p:nvPr/>
        </p:nvSpPr>
        <p:spPr bwMode="auto">
          <a:xfrm>
            <a:off x="8171458" y="3860369"/>
            <a:ext cx="4805673" cy="1015663"/>
          </a:xfrm>
          <a:prstGeom prst="rect">
            <a:avLst/>
          </a:prstGeom>
          <a:gradFill>
            <a:gsLst>
              <a:gs pos="0">
                <a:schemeClr val="bg1">
                  <a:lumMod val="75000"/>
                  <a:alpha val="0"/>
                </a:schemeClr>
              </a:gs>
              <a:gs pos="69000">
                <a:schemeClr val="bg1">
                  <a:lumMod val="50000"/>
                  <a:alpha val="26000"/>
                </a:schemeClr>
              </a:gs>
            </a:gsLst>
            <a:lin ang="10800000" scaled="0"/>
          </a:gradFill>
          <a:ln>
            <a:noFill/>
          </a:ln>
          <a:extLst/>
        </p:spPr>
        <p:txBody>
          <a:bodyPr wrap="square">
            <a:spAutoFit/>
          </a:bodyPr>
          <a:lstStyle>
            <a:lvl1pPr>
              <a:defRPr sz="5400">
                <a:solidFill>
                  <a:schemeClr val="tx1"/>
                </a:solidFill>
                <a:latin typeface="Arial" panose="020B0604020202020204" pitchFamily="34" charset="0"/>
                <a:ea typeface="宋体" panose="02010600030101010101" pitchFamily="2" charset="-122"/>
              </a:defRPr>
            </a:lvl1pPr>
            <a:lvl2pPr marL="742950" indent="-285750">
              <a:defRPr sz="5400">
                <a:solidFill>
                  <a:schemeClr val="tx1"/>
                </a:solidFill>
                <a:latin typeface="Arial" panose="020B0604020202020204" pitchFamily="34" charset="0"/>
                <a:ea typeface="宋体" panose="02010600030101010101" pitchFamily="2" charset="-122"/>
              </a:defRPr>
            </a:lvl2pPr>
            <a:lvl3pPr marL="1143000" indent="-228600">
              <a:defRPr sz="5400">
                <a:solidFill>
                  <a:schemeClr val="tx1"/>
                </a:solidFill>
                <a:latin typeface="Arial" panose="020B0604020202020204" pitchFamily="34" charset="0"/>
                <a:ea typeface="宋体" panose="02010600030101010101" pitchFamily="2" charset="-122"/>
              </a:defRPr>
            </a:lvl3pPr>
            <a:lvl4pPr marL="1600200" indent="-228600">
              <a:defRPr sz="5400">
                <a:solidFill>
                  <a:schemeClr val="tx1"/>
                </a:solidFill>
                <a:latin typeface="Arial" panose="020B0604020202020204" pitchFamily="34" charset="0"/>
                <a:ea typeface="宋体" panose="02010600030101010101" pitchFamily="2" charset="-122"/>
              </a:defRPr>
            </a:lvl4pPr>
            <a:lvl5pPr marL="2057400" indent="-228600">
              <a:defRPr sz="5400">
                <a:solidFill>
                  <a:schemeClr val="tx1"/>
                </a:solidFill>
                <a:latin typeface="Arial" panose="020B0604020202020204" pitchFamily="34" charset="0"/>
                <a:ea typeface="宋体" panose="02010600030101010101" pitchFamily="2" charset="-122"/>
              </a:defRPr>
            </a:lvl5pPr>
            <a:lvl6pPr marL="25146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6pPr>
            <a:lvl7pPr marL="29718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7pPr>
            <a:lvl8pPr marL="34290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8pPr>
            <a:lvl9pPr marL="38862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6000" b="1" dirty="0" smtClean="0">
                <a:solidFill>
                  <a:schemeClr val="bg1"/>
                </a:solidFill>
                <a:latin typeface="Arial Black" panose="020B0A04020102020204" pitchFamily="34" charset="0"/>
                <a:ea typeface="微软雅黑" panose="020B0503020204020204" pitchFamily="34" charset="-122"/>
              </a:rPr>
              <a:t>系统背景</a:t>
            </a:r>
            <a:endParaRPr lang="en-US" altLang="zh-CN" sz="6000" b="1" dirty="0">
              <a:solidFill>
                <a:schemeClr val="bg1"/>
              </a:solidFill>
              <a:latin typeface="Arial Black" panose="020B0A04020102020204" pitchFamily="34" charset="0"/>
              <a:ea typeface="微软雅黑" panose="020B0503020204020204" pitchFamily="34" charset="-122"/>
            </a:endParaRPr>
          </a:p>
        </p:txBody>
      </p:sp>
      <p:sp>
        <p:nvSpPr>
          <p:cNvPr id="13" name="任意多边形 12"/>
          <p:cNvSpPr/>
          <p:nvPr/>
        </p:nvSpPr>
        <p:spPr>
          <a:xfrm>
            <a:off x="7044037" y="3553164"/>
            <a:ext cx="3928471" cy="1694754"/>
          </a:xfrm>
          <a:custGeom>
            <a:avLst/>
            <a:gdLst>
              <a:gd name="connsiteX0" fmla="*/ 4274288 w 4274288"/>
              <a:gd name="connsiteY0" fmla="*/ 0 h 1765005"/>
              <a:gd name="connsiteX1" fmla="*/ 0 w 4274288"/>
              <a:gd name="connsiteY1" fmla="*/ 0 h 1765005"/>
              <a:gd name="connsiteX2" fmla="*/ 0 w 4274288"/>
              <a:gd name="connsiteY2" fmla="*/ 1765005 h 1765005"/>
            </a:gdLst>
            <a:ahLst/>
            <a:cxnLst>
              <a:cxn ang="0">
                <a:pos x="connsiteX0" y="connsiteY0"/>
              </a:cxn>
              <a:cxn ang="0">
                <a:pos x="connsiteX1" y="connsiteY1"/>
              </a:cxn>
              <a:cxn ang="0">
                <a:pos x="connsiteX2" y="connsiteY2"/>
              </a:cxn>
            </a:cxnLst>
            <a:rect l="l" t="t" r="r" b="b"/>
            <a:pathLst>
              <a:path w="4274288" h="1765005">
                <a:moveTo>
                  <a:pt x="4274288" y="0"/>
                </a:moveTo>
                <a:lnTo>
                  <a:pt x="0" y="0"/>
                </a:lnTo>
                <a:lnTo>
                  <a:pt x="0" y="1765005"/>
                </a:lnTo>
              </a:path>
            </a:pathLst>
          </a:custGeom>
          <a:noFill/>
          <a:ln w="57150">
            <a:gradFill flip="none" rotWithShape="1">
              <a:gsLst>
                <a:gs pos="9000">
                  <a:srgbClr val="EEF2F9">
                    <a:alpha val="0"/>
                  </a:srgbClr>
                </a:gs>
                <a:gs pos="44000">
                  <a:srgbClr val="EEF2F9"/>
                </a:gs>
                <a:gs pos="74000">
                  <a:schemeClr val="bg1">
                    <a:alpha val="0"/>
                  </a:schemeClr>
                </a:gs>
              </a:gsLst>
              <a:lin ang="8100000" scaled="1"/>
              <a:tileRect/>
            </a:gradFill>
          </a:ln>
          <a:effectLst>
            <a:glow>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p>
        </p:txBody>
      </p:sp>
      <p:sp>
        <p:nvSpPr>
          <p:cNvPr id="14" name="任意多边形 13"/>
          <p:cNvSpPr/>
          <p:nvPr/>
        </p:nvSpPr>
        <p:spPr>
          <a:xfrm rot="10800000">
            <a:off x="10529248" y="3010509"/>
            <a:ext cx="3592945" cy="2206135"/>
          </a:xfrm>
          <a:custGeom>
            <a:avLst/>
            <a:gdLst>
              <a:gd name="connsiteX0" fmla="*/ 4274288 w 4274288"/>
              <a:gd name="connsiteY0" fmla="*/ 0 h 1765005"/>
              <a:gd name="connsiteX1" fmla="*/ 0 w 4274288"/>
              <a:gd name="connsiteY1" fmla="*/ 0 h 1765005"/>
              <a:gd name="connsiteX2" fmla="*/ 0 w 4274288"/>
              <a:gd name="connsiteY2" fmla="*/ 1765005 h 1765005"/>
            </a:gdLst>
            <a:ahLst/>
            <a:cxnLst>
              <a:cxn ang="0">
                <a:pos x="connsiteX0" y="connsiteY0"/>
              </a:cxn>
              <a:cxn ang="0">
                <a:pos x="connsiteX1" y="connsiteY1"/>
              </a:cxn>
              <a:cxn ang="0">
                <a:pos x="connsiteX2" y="connsiteY2"/>
              </a:cxn>
            </a:cxnLst>
            <a:rect l="l" t="t" r="r" b="b"/>
            <a:pathLst>
              <a:path w="4274288" h="1765005">
                <a:moveTo>
                  <a:pt x="4274288" y="0"/>
                </a:moveTo>
                <a:lnTo>
                  <a:pt x="0" y="0"/>
                </a:lnTo>
                <a:lnTo>
                  <a:pt x="0" y="1765005"/>
                </a:lnTo>
              </a:path>
            </a:pathLst>
          </a:custGeom>
          <a:noFill/>
          <a:ln w="57150">
            <a:gradFill flip="none" rotWithShape="1">
              <a:gsLst>
                <a:gs pos="9000">
                  <a:srgbClr val="EEF2F9">
                    <a:alpha val="0"/>
                  </a:srgbClr>
                </a:gs>
                <a:gs pos="44000">
                  <a:srgbClr val="EEF2F9"/>
                </a:gs>
                <a:gs pos="74000">
                  <a:schemeClr val="bg1">
                    <a:alpha val="0"/>
                  </a:schemeClr>
                </a:gs>
              </a:gsLst>
              <a:lin ang="8100000" scaled="1"/>
              <a:tileRect/>
            </a:gradFill>
          </a:ln>
          <a:effectLst>
            <a:glow>
              <a:schemeClr val="bg1">
                <a:alpha val="33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p>
        </p:txBody>
      </p:sp>
      <p:sp>
        <p:nvSpPr>
          <p:cNvPr id="15" name="文本框 14"/>
          <p:cNvSpPr txBox="1"/>
          <p:nvPr/>
        </p:nvSpPr>
        <p:spPr>
          <a:xfrm>
            <a:off x="3861115" y="7481888"/>
            <a:ext cx="13969552" cy="7478970"/>
          </a:xfrm>
          <a:prstGeom prst="rect">
            <a:avLst/>
          </a:prstGeom>
          <a:noFill/>
        </p:spPr>
        <p:txBody>
          <a:bodyPr wrap="square" rtlCol="0">
            <a:spAutoFit/>
          </a:bodyPr>
          <a:lstStyle/>
          <a:p>
            <a:r>
              <a:rPr lang="zh-CN" altLang="en-US" sz="4000" dirty="0">
                <a:solidFill>
                  <a:schemeClr val="bg1"/>
                </a:solidFill>
                <a:latin typeface="+mn-ea"/>
                <a:ea typeface="+mn-ea"/>
              </a:rPr>
              <a:t>无人驾驶车是如此的诱人以至于它看上去像是幻想。但是不能否认，无人驾驶车离我们的生活越来越近</a:t>
            </a:r>
            <a:r>
              <a:rPr lang="zh-CN" altLang="en-US" sz="4000" dirty="0" smtClean="0">
                <a:solidFill>
                  <a:schemeClr val="bg1"/>
                </a:solidFill>
                <a:latin typeface="+mn-ea"/>
                <a:ea typeface="+mn-ea"/>
              </a:rPr>
              <a:t>。汽车</a:t>
            </a:r>
            <a:r>
              <a:rPr lang="zh-CN" altLang="en-US" sz="4000" dirty="0">
                <a:solidFill>
                  <a:schemeClr val="bg1"/>
                </a:solidFill>
                <a:latin typeface="+mn-ea"/>
                <a:ea typeface="+mn-ea"/>
              </a:rPr>
              <a:t>公司和相关行业，应该尽早对无人驾驶车市场进行分析和测试并随时准备进入这一领域。当谷歌或者其他冒险家纷纷把无人驾驶车视为宝物且随时准备掘第一桶金时，任何一家汽车企业都不应该当一个旁观者</a:t>
            </a:r>
            <a:r>
              <a:rPr lang="zh-CN" altLang="en-US" sz="4000" dirty="0" smtClean="0">
                <a:solidFill>
                  <a:schemeClr val="bg1"/>
                </a:solidFill>
                <a:latin typeface="+mn-ea"/>
                <a:ea typeface="+mn-ea"/>
              </a:rPr>
              <a:t>。当年</a:t>
            </a:r>
            <a:r>
              <a:rPr lang="en-US" altLang="zh-CN" sz="4000" dirty="0">
                <a:solidFill>
                  <a:schemeClr val="bg1"/>
                </a:solidFill>
                <a:latin typeface="+mn-ea"/>
                <a:ea typeface="+mn-ea"/>
              </a:rPr>
              <a:t>IBM</a:t>
            </a:r>
            <a:r>
              <a:rPr lang="zh-CN" altLang="en-US" sz="4000" dirty="0">
                <a:solidFill>
                  <a:schemeClr val="bg1"/>
                </a:solidFill>
                <a:latin typeface="+mn-ea"/>
                <a:ea typeface="+mn-ea"/>
              </a:rPr>
              <a:t>将</a:t>
            </a:r>
            <a:r>
              <a:rPr lang="en-US" altLang="zh-CN" sz="4000" dirty="0">
                <a:solidFill>
                  <a:schemeClr val="bg1"/>
                </a:solidFill>
                <a:latin typeface="+mn-ea"/>
                <a:ea typeface="+mn-ea"/>
              </a:rPr>
              <a:t>PC</a:t>
            </a:r>
            <a:r>
              <a:rPr lang="zh-CN" altLang="en-US" sz="4000" dirty="0">
                <a:solidFill>
                  <a:schemeClr val="bg1"/>
                </a:solidFill>
                <a:latin typeface="+mn-ea"/>
                <a:ea typeface="+mn-ea"/>
              </a:rPr>
              <a:t>操作系统让给微软、将</a:t>
            </a:r>
            <a:r>
              <a:rPr lang="en-US" altLang="zh-CN" sz="4000" dirty="0">
                <a:solidFill>
                  <a:schemeClr val="bg1"/>
                </a:solidFill>
                <a:latin typeface="+mn-ea"/>
                <a:ea typeface="+mn-ea"/>
              </a:rPr>
              <a:t>X86</a:t>
            </a:r>
            <a:r>
              <a:rPr lang="zh-CN" altLang="en-US" sz="4000" dirty="0">
                <a:solidFill>
                  <a:schemeClr val="bg1"/>
                </a:solidFill>
                <a:latin typeface="+mn-ea"/>
                <a:ea typeface="+mn-ea"/>
              </a:rPr>
              <a:t>处理器分给</a:t>
            </a:r>
            <a:r>
              <a:rPr lang="en-US" altLang="zh-CN" sz="4000" dirty="0">
                <a:solidFill>
                  <a:schemeClr val="bg1"/>
                </a:solidFill>
                <a:latin typeface="+mn-ea"/>
                <a:ea typeface="+mn-ea"/>
              </a:rPr>
              <a:t>Intel</a:t>
            </a:r>
            <a:r>
              <a:rPr lang="zh-CN" altLang="en-US" sz="4000" dirty="0">
                <a:solidFill>
                  <a:schemeClr val="bg1"/>
                </a:solidFill>
                <a:latin typeface="+mn-ea"/>
                <a:ea typeface="+mn-ea"/>
              </a:rPr>
              <a:t>都让蓝色巨人追悔莫及，因为后来事实证明，</a:t>
            </a:r>
            <a:r>
              <a:rPr lang="en-US" altLang="zh-CN" sz="4000" dirty="0">
                <a:solidFill>
                  <a:schemeClr val="bg1"/>
                </a:solidFill>
                <a:latin typeface="+mn-ea"/>
                <a:ea typeface="+mn-ea"/>
              </a:rPr>
              <a:t>IBM</a:t>
            </a:r>
            <a:r>
              <a:rPr lang="zh-CN" altLang="en-US" sz="4000" dirty="0">
                <a:solidFill>
                  <a:schemeClr val="bg1"/>
                </a:solidFill>
                <a:latin typeface="+mn-ea"/>
                <a:ea typeface="+mn-ea"/>
              </a:rPr>
              <a:t>把未来引领潮流的“杀手级应用”拱手让人了，当然微软放任苹果和谷歌统治移动操作平台也是一种失先机的表现</a:t>
            </a:r>
            <a:r>
              <a:rPr lang="zh-CN" altLang="en-US" sz="4000" dirty="0" smtClean="0">
                <a:solidFill>
                  <a:schemeClr val="bg1"/>
                </a:solidFill>
                <a:latin typeface="+mn-ea"/>
                <a:ea typeface="+mn-ea"/>
              </a:rPr>
              <a:t>。可以</a:t>
            </a:r>
            <a:r>
              <a:rPr lang="zh-CN" altLang="en-US" sz="4000" dirty="0">
                <a:solidFill>
                  <a:schemeClr val="bg1"/>
                </a:solidFill>
                <a:latin typeface="+mn-ea"/>
                <a:ea typeface="+mn-ea"/>
              </a:rPr>
              <a:t>预见的是，大型汽车企业会率先进入无人驾驶领域，充当该领域的开拓者。哥伦比亚大学地球研究所的那份商业计划的部分研究费用正是由通用汽车和沃尔沃汽车公司赞助的。</a:t>
            </a:r>
          </a:p>
        </p:txBody>
      </p:sp>
    </p:spTree>
    <p:extLst>
      <p:ext uri="{BB962C8B-B14F-4D97-AF65-F5344CB8AC3E}">
        <p14:creationId xmlns:p14="http://schemas.microsoft.com/office/powerpoint/2010/main" val="264515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4.86578E-6 1.81014E-6 L 3.73549 -0.00556 " pathEditMode="relative" rAng="0" ptsTypes="AA">
                                      <p:cBhvr>
                                        <p:cTn id="6" dur="750" fill="hold"/>
                                        <p:tgtEl>
                                          <p:spTgt spid="11"/>
                                        </p:tgtEl>
                                        <p:attrNameLst>
                                          <p:attrName>ppt_x</p:attrName>
                                          <p:attrName>ppt_y</p:attrName>
                                        </p:attrNameLst>
                                      </p:cBhvr>
                                      <p:rCtr x="186771" y="-278"/>
                                    </p:animMotion>
                                  </p:childTnLst>
                                </p:cTn>
                              </p:par>
                            </p:childTnLst>
                          </p:cTn>
                        </p:par>
                        <p:par>
                          <p:cTn id="7" fill="hold">
                            <p:stCondLst>
                              <p:cond delay="750"/>
                            </p:stCondLst>
                            <p:childTnLst>
                              <p:par>
                                <p:cTn id="8" presetID="6" presetClass="entr" presetSubtype="16"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1500"/>
                                        <p:tgtEl>
                                          <p:spTgt spid="2"/>
                                        </p:tgtEl>
                                      </p:cBhvr>
                                    </p:animEffect>
                                  </p:childTnLst>
                                </p:cTn>
                              </p:par>
                            </p:childTnLst>
                          </p:cTn>
                        </p:par>
                        <p:par>
                          <p:cTn id="11" fill="hold">
                            <p:stCondLst>
                              <p:cond delay="2250"/>
                            </p:stCondLst>
                            <p:childTnLst>
                              <p:par>
                                <p:cTn id="12" presetID="10"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250"/>
                                        <p:tgtEl>
                                          <p:spTgt spid="13"/>
                                        </p:tgtEl>
                                      </p:cBhvr>
                                    </p:animEffect>
                                  </p:childTnLst>
                                </p:cTn>
                              </p:par>
                            </p:childTnLst>
                          </p:cTn>
                        </p:par>
                        <p:par>
                          <p:cTn id="15" fill="hold">
                            <p:stCondLst>
                              <p:cond delay="2500"/>
                            </p:stCondLst>
                            <p:childTnLst>
                              <p:par>
                                <p:cTn id="16" presetID="10"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50"/>
                                        <p:tgtEl>
                                          <p:spTgt spid="14"/>
                                        </p:tgtEl>
                                      </p:cBhvr>
                                    </p:animEffect>
                                  </p:childTnLst>
                                </p:cTn>
                              </p:par>
                            </p:childTnLst>
                          </p:cTn>
                        </p:par>
                        <p:par>
                          <p:cTn id="19" fill="hold">
                            <p:stCondLst>
                              <p:cond delay="2750"/>
                            </p:stCondLst>
                            <p:childTnLst>
                              <p:par>
                                <p:cTn id="20" presetID="10"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50"/>
                                        <p:tgtEl>
                                          <p:spTgt spid="12"/>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a:grpSpLocks/>
          </p:cNvGrpSpPr>
          <p:nvPr/>
        </p:nvGrpSpPr>
        <p:grpSpPr bwMode="auto">
          <a:xfrm>
            <a:off x="1217167" y="660847"/>
            <a:ext cx="18199422" cy="4457436"/>
            <a:chOff x="771525" y="3858442"/>
            <a:chExt cx="25114704" cy="6199958"/>
          </a:xfrm>
        </p:grpSpPr>
        <p:sp>
          <p:nvSpPr>
            <p:cNvPr id="3" name="任意多边形 2"/>
            <p:cNvSpPr/>
            <p:nvPr/>
          </p:nvSpPr>
          <p:spPr>
            <a:xfrm>
              <a:off x="1132114" y="3858442"/>
              <a:ext cx="24754115" cy="4087210"/>
            </a:xfrm>
            <a:custGeom>
              <a:avLst/>
              <a:gdLst>
                <a:gd name="connsiteX0" fmla="*/ 0 w 24754115"/>
                <a:gd name="connsiteY0" fmla="*/ 4072274 h 4077111"/>
                <a:gd name="connsiteX1" fmla="*/ 43543 w 24754115"/>
                <a:gd name="connsiteY1" fmla="*/ 4028731 h 4077111"/>
                <a:gd name="connsiteX2" fmla="*/ 87086 w 24754115"/>
                <a:gd name="connsiteY2" fmla="*/ 3723931 h 4077111"/>
                <a:gd name="connsiteX3" fmla="*/ 674915 w 24754115"/>
                <a:gd name="connsiteY3" fmla="*/ 3375588 h 4077111"/>
                <a:gd name="connsiteX4" fmla="*/ 1894115 w 24754115"/>
                <a:gd name="connsiteY4" fmla="*/ 3049017 h 4077111"/>
                <a:gd name="connsiteX5" fmla="*/ 4354286 w 24754115"/>
                <a:gd name="connsiteY5" fmla="*/ 2678903 h 4077111"/>
                <a:gd name="connsiteX6" fmla="*/ 7032172 w 24754115"/>
                <a:gd name="connsiteY6" fmla="*/ 2395874 h 4077111"/>
                <a:gd name="connsiteX7" fmla="*/ 8708572 w 24754115"/>
                <a:gd name="connsiteY7" fmla="*/ 1372617 h 4077111"/>
                <a:gd name="connsiteX8" fmla="*/ 11299372 w 24754115"/>
                <a:gd name="connsiteY8" fmla="*/ 240503 h 4077111"/>
                <a:gd name="connsiteX9" fmla="*/ 15022286 w 24754115"/>
                <a:gd name="connsiteY9" fmla="*/ 1017 h 4077111"/>
                <a:gd name="connsiteX10" fmla="*/ 17700172 w 24754115"/>
                <a:gd name="connsiteY10" fmla="*/ 153417 h 4077111"/>
                <a:gd name="connsiteX11" fmla="*/ 17852572 w 24754115"/>
                <a:gd name="connsiteY11" fmla="*/ 131646 h 4077111"/>
                <a:gd name="connsiteX12" fmla="*/ 18200915 w 24754115"/>
                <a:gd name="connsiteY12" fmla="*/ 88103 h 4077111"/>
                <a:gd name="connsiteX13" fmla="*/ 18440400 w 24754115"/>
                <a:gd name="connsiteY13" fmla="*/ 153417 h 4077111"/>
                <a:gd name="connsiteX14" fmla="*/ 18418629 w 24754115"/>
                <a:gd name="connsiteY14" fmla="*/ 284046 h 4077111"/>
                <a:gd name="connsiteX15" fmla="*/ 19071772 w 24754115"/>
                <a:gd name="connsiteY15" fmla="*/ 479988 h 4077111"/>
                <a:gd name="connsiteX16" fmla="*/ 21466629 w 24754115"/>
                <a:gd name="connsiteY16" fmla="*/ 1503246 h 4077111"/>
                <a:gd name="connsiteX17" fmla="*/ 22816457 w 24754115"/>
                <a:gd name="connsiteY17" fmla="*/ 1938674 h 4077111"/>
                <a:gd name="connsiteX18" fmla="*/ 24514629 w 24754115"/>
                <a:gd name="connsiteY18" fmla="*/ 2069303 h 4077111"/>
                <a:gd name="connsiteX19" fmla="*/ 24645257 w 24754115"/>
                <a:gd name="connsiteY19" fmla="*/ 2178160 h 4077111"/>
                <a:gd name="connsiteX20" fmla="*/ 24601715 w 24754115"/>
                <a:gd name="connsiteY20" fmla="*/ 2395874 h 4077111"/>
                <a:gd name="connsiteX21" fmla="*/ 24667029 w 24754115"/>
                <a:gd name="connsiteY21" fmla="*/ 2657131 h 4077111"/>
                <a:gd name="connsiteX22" fmla="*/ 24754115 w 24754115"/>
                <a:gd name="connsiteY22" fmla="*/ 3114331 h 4077111"/>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4354286 w 24754115"/>
                <a:gd name="connsiteY5" fmla="*/ 2703485 h 4101693"/>
                <a:gd name="connsiteX6" fmla="*/ 7032172 w 24754115"/>
                <a:gd name="connsiteY6" fmla="*/ 2420456 h 4101693"/>
                <a:gd name="connsiteX7" fmla="*/ 11299372 w 24754115"/>
                <a:gd name="connsiteY7" fmla="*/ 265085 h 4101693"/>
                <a:gd name="connsiteX8" fmla="*/ 15022286 w 24754115"/>
                <a:gd name="connsiteY8" fmla="*/ 25599 h 4101693"/>
                <a:gd name="connsiteX9" fmla="*/ 17700172 w 24754115"/>
                <a:gd name="connsiteY9" fmla="*/ 177999 h 4101693"/>
                <a:gd name="connsiteX10" fmla="*/ 17852572 w 24754115"/>
                <a:gd name="connsiteY10" fmla="*/ 156228 h 4101693"/>
                <a:gd name="connsiteX11" fmla="*/ 18200915 w 24754115"/>
                <a:gd name="connsiteY11" fmla="*/ 112685 h 4101693"/>
                <a:gd name="connsiteX12" fmla="*/ 18440400 w 24754115"/>
                <a:gd name="connsiteY12" fmla="*/ 177999 h 4101693"/>
                <a:gd name="connsiteX13" fmla="*/ 18418629 w 24754115"/>
                <a:gd name="connsiteY13" fmla="*/ 308628 h 4101693"/>
                <a:gd name="connsiteX14" fmla="*/ 19071772 w 24754115"/>
                <a:gd name="connsiteY14" fmla="*/ 504570 h 4101693"/>
                <a:gd name="connsiteX15" fmla="*/ 21466629 w 24754115"/>
                <a:gd name="connsiteY15" fmla="*/ 1527828 h 4101693"/>
                <a:gd name="connsiteX16" fmla="*/ 22816457 w 24754115"/>
                <a:gd name="connsiteY16" fmla="*/ 1963256 h 4101693"/>
                <a:gd name="connsiteX17" fmla="*/ 24514629 w 24754115"/>
                <a:gd name="connsiteY17" fmla="*/ 2093885 h 4101693"/>
                <a:gd name="connsiteX18" fmla="*/ 24645257 w 24754115"/>
                <a:gd name="connsiteY18" fmla="*/ 2202742 h 4101693"/>
                <a:gd name="connsiteX19" fmla="*/ 24601715 w 24754115"/>
                <a:gd name="connsiteY19" fmla="*/ 2420456 h 4101693"/>
                <a:gd name="connsiteX20" fmla="*/ 24667029 w 24754115"/>
                <a:gd name="connsiteY20" fmla="*/ 2681713 h 4101693"/>
                <a:gd name="connsiteX21" fmla="*/ 24754115 w 24754115"/>
                <a:gd name="connsiteY21"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7852572 w 24754115"/>
                <a:gd name="connsiteY9" fmla="*/ 156228 h 4101693"/>
                <a:gd name="connsiteX10" fmla="*/ 18200915 w 24754115"/>
                <a:gd name="connsiteY10" fmla="*/ 112685 h 4101693"/>
                <a:gd name="connsiteX11" fmla="*/ 18440400 w 24754115"/>
                <a:gd name="connsiteY11" fmla="*/ 177999 h 4101693"/>
                <a:gd name="connsiteX12" fmla="*/ 18418629 w 24754115"/>
                <a:gd name="connsiteY12" fmla="*/ 308628 h 4101693"/>
                <a:gd name="connsiteX13" fmla="*/ 19071772 w 24754115"/>
                <a:gd name="connsiteY13" fmla="*/ 504570 h 4101693"/>
                <a:gd name="connsiteX14" fmla="*/ 21466629 w 24754115"/>
                <a:gd name="connsiteY14" fmla="*/ 1527828 h 4101693"/>
                <a:gd name="connsiteX15" fmla="*/ 22816457 w 24754115"/>
                <a:gd name="connsiteY15" fmla="*/ 1963256 h 4101693"/>
                <a:gd name="connsiteX16" fmla="*/ 24514629 w 24754115"/>
                <a:gd name="connsiteY16" fmla="*/ 2093885 h 4101693"/>
                <a:gd name="connsiteX17" fmla="*/ 24645257 w 24754115"/>
                <a:gd name="connsiteY17" fmla="*/ 2202742 h 4101693"/>
                <a:gd name="connsiteX18" fmla="*/ 24601715 w 24754115"/>
                <a:gd name="connsiteY18" fmla="*/ 2420456 h 4101693"/>
                <a:gd name="connsiteX19" fmla="*/ 24667029 w 24754115"/>
                <a:gd name="connsiteY19" fmla="*/ 2681713 h 4101693"/>
                <a:gd name="connsiteX20" fmla="*/ 24754115 w 24754115"/>
                <a:gd name="connsiteY20"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8200915 w 24754115"/>
                <a:gd name="connsiteY9" fmla="*/ 112685 h 4101693"/>
                <a:gd name="connsiteX10" fmla="*/ 18440400 w 24754115"/>
                <a:gd name="connsiteY10" fmla="*/ 177999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8077091 w 24754115"/>
                <a:gd name="connsiteY9" fmla="*/ 169835 h 4101693"/>
                <a:gd name="connsiteX10" fmla="*/ 18440400 w 24754115"/>
                <a:gd name="connsiteY10" fmla="*/ 177999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8077091 w 24754115"/>
                <a:gd name="connsiteY9" fmla="*/ 169835 h 4101693"/>
                <a:gd name="connsiteX10" fmla="*/ 18488025 w 24754115"/>
                <a:gd name="connsiteY10" fmla="*/ 111324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8488025 w 24754115"/>
                <a:gd name="connsiteY9" fmla="*/ 111324 h 4101693"/>
                <a:gd name="connsiteX10" fmla="*/ 18418629 w 24754115"/>
                <a:gd name="connsiteY10" fmla="*/ 308628 h 4101693"/>
                <a:gd name="connsiteX11" fmla="*/ 19071772 w 24754115"/>
                <a:gd name="connsiteY11" fmla="*/ 504570 h 4101693"/>
                <a:gd name="connsiteX12" fmla="*/ 21466629 w 24754115"/>
                <a:gd name="connsiteY12" fmla="*/ 1527828 h 4101693"/>
                <a:gd name="connsiteX13" fmla="*/ 22816457 w 24754115"/>
                <a:gd name="connsiteY13" fmla="*/ 1963256 h 4101693"/>
                <a:gd name="connsiteX14" fmla="*/ 24514629 w 24754115"/>
                <a:gd name="connsiteY14" fmla="*/ 2093885 h 4101693"/>
                <a:gd name="connsiteX15" fmla="*/ 24645257 w 24754115"/>
                <a:gd name="connsiteY15" fmla="*/ 2202742 h 4101693"/>
                <a:gd name="connsiteX16" fmla="*/ 24601715 w 24754115"/>
                <a:gd name="connsiteY16" fmla="*/ 2420456 h 4101693"/>
                <a:gd name="connsiteX17" fmla="*/ 24667029 w 24754115"/>
                <a:gd name="connsiteY17" fmla="*/ 2681713 h 4101693"/>
                <a:gd name="connsiteX18" fmla="*/ 24754115 w 24754115"/>
                <a:gd name="connsiteY18"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6320536 w 24754115"/>
                <a:gd name="connsiteY5" fmla="*/ 2578107 h 4101693"/>
                <a:gd name="connsiteX6" fmla="*/ 7032172 w 24754115"/>
                <a:gd name="connsiteY6" fmla="*/ 2420456 h 4101693"/>
                <a:gd name="connsiteX7" fmla="*/ 11299372 w 24754115"/>
                <a:gd name="connsiteY7" fmla="*/ 265085 h 4101693"/>
                <a:gd name="connsiteX8" fmla="*/ 15022286 w 24754115"/>
                <a:gd name="connsiteY8" fmla="*/ 25599 h 4101693"/>
                <a:gd name="connsiteX9" fmla="*/ 17700172 w 24754115"/>
                <a:gd name="connsiteY9" fmla="*/ 177999 h 4101693"/>
                <a:gd name="connsiteX10" fmla="*/ 18488025 w 24754115"/>
                <a:gd name="connsiteY10" fmla="*/ 111324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6004114 w 24754115"/>
                <a:gd name="connsiteY5" fmla="*/ 2429251 h 4101693"/>
                <a:gd name="connsiteX6" fmla="*/ 7032172 w 24754115"/>
                <a:gd name="connsiteY6" fmla="*/ 2420456 h 4101693"/>
                <a:gd name="connsiteX7" fmla="*/ 11299372 w 24754115"/>
                <a:gd name="connsiteY7" fmla="*/ 265085 h 4101693"/>
                <a:gd name="connsiteX8" fmla="*/ 15022286 w 24754115"/>
                <a:gd name="connsiteY8" fmla="*/ 25599 h 4101693"/>
                <a:gd name="connsiteX9" fmla="*/ 17700172 w 24754115"/>
                <a:gd name="connsiteY9" fmla="*/ 177999 h 4101693"/>
                <a:gd name="connsiteX10" fmla="*/ 18488025 w 24754115"/>
                <a:gd name="connsiteY10" fmla="*/ 111324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957400 w 24754115"/>
                <a:gd name="connsiteY4" fmla="*/ 3009803 h 4101693"/>
                <a:gd name="connsiteX5" fmla="*/ 6004114 w 24754115"/>
                <a:gd name="connsiteY5" fmla="*/ 2429251 h 4101693"/>
                <a:gd name="connsiteX6" fmla="*/ 7032172 w 24754115"/>
                <a:gd name="connsiteY6" fmla="*/ 2420456 h 4101693"/>
                <a:gd name="connsiteX7" fmla="*/ 11299372 w 24754115"/>
                <a:gd name="connsiteY7" fmla="*/ 265085 h 4101693"/>
                <a:gd name="connsiteX8" fmla="*/ 15022286 w 24754115"/>
                <a:gd name="connsiteY8" fmla="*/ 25599 h 4101693"/>
                <a:gd name="connsiteX9" fmla="*/ 17700172 w 24754115"/>
                <a:gd name="connsiteY9" fmla="*/ 177999 h 4101693"/>
                <a:gd name="connsiteX10" fmla="*/ 18488025 w 24754115"/>
                <a:gd name="connsiteY10" fmla="*/ 111324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6004114 w 24754115"/>
                <a:gd name="connsiteY5" fmla="*/ 2414768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6004114 w 24754115"/>
                <a:gd name="connsiteY5" fmla="*/ 2414768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6004114 w 24754115"/>
                <a:gd name="connsiteY5" fmla="*/ 2414768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5940831 w 24754115"/>
                <a:gd name="connsiteY5" fmla="*/ 2478563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5856452 w 24754115"/>
                <a:gd name="connsiteY5" fmla="*/ 2521093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5856452 w 24754115"/>
                <a:gd name="connsiteY5" fmla="*/ 2521093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5455652 w 24754115"/>
                <a:gd name="connsiteY5" fmla="*/ 2584888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754115" h="4087210">
                  <a:moveTo>
                    <a:pt x="0" y="4082373"/>
                  </a:moveTo>
                  <a:cubicBezTo>
                    <a:pt x="14514" y="4089630"/>
                    <a:pt x="29029" y="4096887"/>
                    <a:pt x="43543" y="4038830"/>
                  </a:cubicBezTo>
                  <a:cubicBezTo>
                    <a:pt x="58057" y="3980773"/>
                    <a:pt x="-18143" y="3842887"/>
                    <a:pt x="87086" y="3734030"/>
                  </a:cubicBezTo>
                  <a:cubicBezTo>
                    <a:pt x="192315" y="3625173"/>
                    <a:pt x="363196" y="3508805"/>
                    <a:pt x="674915" y="3385687"/>
                  </a:cubicBezTo>
                  <a:cubicBezTo>
                    <a:pt x="986634" y="3262569"/>
                    <a:pt x="1160611" y="3128786"/>
                    <a:pt x="1957400" y="2995320"/>
                  </a:cubicBezTo>
                  <a:cubicBezTo>
                    <a:pt x="2754189" y="2861854"/>
                    <a:pt x="4599309" y="2693745"/>
                    <a:pt x="5455652" y="2584888"/>
                  </a:cubicBezTo>
                  <a:cubicBezTo>
                    <a:pt x="6459660" y="2433501"/>
                    <a:pt x="6817633" y="2518575"/>
                    <a:pt x="7791586" y="2129527"/>
                  </a:cubicBezTo>
                  <a:cubicBezTo>
                    <a:pt x="8765539" y="1740479"/>
                    <a:pt x="10094255" y="603671"/>
                    <a:pt x="11299372" y="250602"/>
                  </a:cubicBezTo>
                  <a:cubicBezTo>
                    <a:pt x="12504489" y="-102467"/>
                    <a:pt x="13955486" y="25630"/>
                    <a:pt x="15022286" y="11116"/>
                  </a:cubicBezTo>
                  <a:cubicBezTo>
                    <a:pt x="16089086" y="-3398"/>
                    <a:pt x="17122549" y="149229"/>
                    <a:pt x="17700172" y="163516"/>
                  </a:cubicBezTo>
                  <a:cubicBezTo>
                    <a:pt x="18277795" y="177803"/>
                    <a:pt x="18368282" y="75070"/>
                    <a:pt x="18488025" y="96841"/>
                  </a:cubicBezTo>
                  <a:cubicBezTo>
                    <a:pt x="18607768" y="118613"/>
                    <a:pt x="18321338" y="228604"/>
                    <a:pt x="18418629" y="294145"/>
                  </a:cubicBezTo>
                  <a:cubicBezTo>
                    <a:pt x="18515920" y="359686"/>
                    <a:pt x="18563772" y="286887"/>
                    <a:pt x="19071772" y="490087"/>
                  </a:cubicBezTo>
                  <a:cubicBezTo>
                    <a:pt x="19579772" y="693287"/>
                    <a:pt x="20842515" y="1270231"/>
                    <a:pt x="21466629" y="1513345"/>
                  </a:cubicBezTo>
                  <a:cubicBezTo>
                    <a:pt x="22090743" y="1756459"/>
                    <a:pt x="22308457" y="1854430"/>
                    <a:pt x="22816457" y="1948773"/>
                  </a:cubicBezTo>
                  <a:cubicBezTo>
                    <a:pt x="23324457" y="2043116"/>
                    <a:pt x="24209829" y="2039488"/>
                    <a:pt x="24514629" y="2079402"/>
                  </a:cubicBezTo>
                  <a:cubicBezTo>
                    <a:pt x="24819429" y="2119316"/>
                    <a:pt x="24630743" y="2133830"/>
                    <a:pt x="24645257" y="2188259"/>
                  </a:cubicBezTo>
                  <a:cubicBezTo>
                    <a:pt x="24659771" y="2242688"/>
                    <a:pt x="24598086" y="2326144"/>
                    <a:pt x="24601715" y="2405973"/>
                  </a:cubicBezTo>
                  <a:cubicBezTo>
                    <a:pt x="24605344" y="2485801"/>
                    <a:pt x="24641629" y="2547487"/>
                    <a:pt x="24667029" y="2667230"/>
                  </a:cubicBezTo>
                  <a:cubicBezTo>
                    <a:pt x="24692429" y="2786973"/>
                    <a:pt x="24723272" y="2955701"/>
                    <a:pt x="24754115" y="3124430"/>
                  </a:cubicBezTo>
                </a:path>
              </a:pathLst>
            </a:custGeom>
            <a:noFill/>
            <a:ln w="57150">
              <a:gradFill>
                <a:gsLst>
                  <a:gs pos="0">
                    <a:srgbClr val="EEF2F9"/>
                  </a:gs>
                  <a:gs pos="88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4" name="任意多边形 3"/>
            <p:cNvSpPr/>
            <p:nvPr/>
          </p:nvSpPr>
          <p:spPr>
            <a:xfrm>
              <a:off x="9057368" y="4053056"/>
              <a:ext cx="11317647" cy="2462044"/>
            </a:xfrm>
            <a:custGeom>
              <a:avLst/>
              <a:gdLst>
                <a:gd name="connsiteX0" fmla="*/ 121181 w 11322812"/>
                <a:gd name="connsiteY0" fmla="*/ 2457997 h 2457997"/>
                <a:gd name="connsiteX1" fmla="*/ 2350031 w 11322812"/>
                <a:gd name="connsiteY1" fmla="*/ 914947 h 2457997"/>
                <a:gd name="connsiteX2" fmla="*/ 4350281 w 11322812"/>
                <a:gd name="connsiteY2" fmla="*/ 171997 h 2457997"/>
                <a:gd name="connsiteX3" fmla="*/ 6693431 w 11322812"/>
                <a:gd name="connsiteY3" fmla="*/ 547 h 2457997"/>
                <a:gd name="connsiteX4" fmla="*/ 9550931 w 11322812"/>
                <a:gd name="connsiteY4" fmla="*/ 200572 h 2457997"/>
                <a:gd name="connsiteX5" fmla="*/ 10665356 w 11322812"/>
                <a:gd name="connsiteY5" fmla="*/ 800647 h 2457997"/>
                <a:gd name="connsiteX6" fmla="*/ 11322581 w 11322812"/>
                <a:gd name="connsiteY6" fmla="*/ 1286422 h 2457997"/>
                <a:gd name="connsiteX7" fmla="*/ 10722506 w 11322812"/>
                <a:gd name="connsiteY7" fmla="*/ 1829347 h 2457997"/>
                <a:gd name="connsiteX8" fmla="*/ 9379481 w 11322812"/>
                <a:gd name="connsiteY8" fmla="*/ 1886497 h 2457997"/>
                <a:gd name="connsiteX9" fmla="*/ 2778656 w 11322812"/>
                <a:gd name="connsiteY9" fmla="*/ 2229397 h 2457997"/>
                <a:gd name="connsiteX10" fmla="*/ 64031 w 11322812"/>
                <a:gd name="connsiteY10" fmla="*/ 2429422 h 2457997"/>
                <a:gd name="connsiteX11" fmla="*/ 1121306 w 11322812"/>
                <a:gd name="connsiteY11" fmla="*/ 1657897 h 2457997"/>
                <a:gd name="connsiteX0" fmla="*/ 0 w 11201631"/>
                <a:gd name="connsiteY0" fmla="*/ 2457997 h 2457997"/>
                <a:gd name="connsiteX1" fmla="*/ 2228850 w 11201631"/>
                <a:gd name="connsiteY1" fmla="*/ 914947 h 2457997"/>
                <a:gd name="connsiteX2" fmla="*/ 4229100 w 11201631"/>
                <a:gd name="connsiteY2" fmla="*/ 171997 h 2457997"/>
                <a:gd name="connsiteX3" fmla="*/ 6572250 w 11201631"/>
                <a:gd name="connsiteY3" fmla="*/ 547 h 2457997"/>
                <a:gd name="connsiteX4" fmla="*/ 9429750 w 11201631"/>
                <a:gd name="connsiteY4" fmla="*/ 200572 h 2457997"/>
                <a:gd name="connsiteX5" fmla="*/ 10544175 w 11201631"/>
                <a:gd name="connsiteY5" fmla="*/ 800647 h 2457997"/>
                <a:gd name="connsiteX6" fmla="*/ 11201400 w 11201631"/>
                <a:gd name="connsiteY6" fmla="*/ 1286422 h 2457997"/>
                <a:gd name="connsiteX7" fmla="*/ 10601325 w 11201631"/>
                <a:gd name="connsiteY7" fmla="*/ 1829347 h 2457997"/>
                <a:gd name="connsiteX8" fmla="*/ 9258300 w 11201631"/>
                <a:gd name="connsiteY8" fmla="*/ 1886497 h 2457997"/>
                <a:gd name="connsiteX9" fmla="*/ 2657475 w 11201631"/>
                <a:gd name="connsiteY9" fmla="*/ 2229397 h 2457997"/>
                <a:gd name="connsiteX10" fmla="*/ 1000125 w 11201631"/>
                <a:gd name="connsiteY10" fmla="*/ 1657897 h 2457997"/>
                <a:gd name="connsiteX0" fmla="*/ 0 w 11201631"/>
                <a:gd name="connsiteY0" fmla="*/ 2457997 h 2474240"/>
                <a:gd name="connsiteX1" fmla="*/ 2228850 w 11201631"/>
                <a:gd name="connsiteY1" fmla="*/ 914947 h 2474240"/>
                <a:gd name="connsiteX2" fmla="*/ 4229100 w 11201631"/>
                <a:gd name="connsiteY2" fmla="*/ 171997 h 2474240"/>
                <a:gd name="connsiteX3" fmla="*/ 6572250 w 11201631"/>
                <a:gd name="connsiteY3" fmla="*/ 547 h 2474240"/>
                <a:gd name="connsiteX4" fmla="*/ 9429750 w 11201631"/>
                <a:gd name="connsiteY4" fmla="*/ 200572 h 2474240"/>
                <a:gd name="connsiteX5" fmla="*/ 10544175 w 11201631"/>
                <a:gd name="connsiteY5" fmla="*/ 800647 h 2474240"/>
                <a:gd name="connsiteX6" fmla="*/ 11201400 w 11201631"/>
                <a:gd name="connsiteY6" fmla="*/ 1286422 h 2474240"/>
                <a:gd name="connsiteX7" fmla="*/ 10601325 w 11201631"/>
                <a:gd name="connsiteY7" fmla="*/ 1829347 h 2474240"/>
                <a:gd name="connsiteX8" fmla="*/ 9258300 w 11201631"/>
                <a:gd name="connsiteY8" fmla="*/ 1886497 h 2474240"/>
                <a:gd name="connsiteX9" fmla="*/ 2657475 w 11201631"/>
                <a:gd name="connsiteY9" fmla="*/ 2229397 h 2474240"/>
                <a:gd name="connsiteX10" fmla="*/ 506639 w 11201631"/>
                <a:gd name="connsiteY10" fmla="*/ 2441669 h 2474240"/>
                <a:gd name="connsiteX0" fmla="*/ 0 w 11201631"/>
                <a:gd name="connsiteY0" fmla="*/ 2457997 h 2457997"/>
                <a:gd name="connsiteX1" fmla="*/ 2228850 w 11201631"/>
                <a:gd name="connsiteY1" fmla="*/ 914947 h 2457997"/>
                <a:gd name="connsiteX2" fmla="*/ 4229100 w 11201631"/>
                <a:gd name="connsiteY2" fmla="*/ 171997 h 2457997"/>
                <a:gd name="connsiteX3" fmla="*/ 6572250 w 11201631"/>
                <a:gd name="connsiteY3" fmla="*/ 547 h 2457997"/>
                <a:gd name="connsiteX4" fmla="*/ 9429750 w 11201631"/>
                <a:gd name="connsiteY4" fmla="*/ 200572 h 2457997"/>
                <a:gd name="connsiteX5" fmla="*/ 10544175 w 11201631"/>
                <a:gd name="connsiteY5" fmla="*/ 800647 h 2457997"/>
                <a:gd name="connsiteX6" fmla="*/ 11201400 w 11201631"/>
                <a:gd name="connsiteY6" fmla="*/ 1286422 h 2457997"/>
                <a:gd name="connsiteX7" fmla="*/ 10601325 w 11201631"/>
                <a:gd name="connsiteY7" fmla="*/ 1829347 h 2457997"/>
                <a:gd name="connsiteX8" fmla="*/ 9258300 w 11201631"/>
                <a:gd name="connsiteY8" fmla="*/ 1886497 h 2457997"/>
                <a:gd name="connsiteX9" fmla="*/ 2657475 w 11201631"/>
                <a:gd name="connsiteY9" fmla="*/ 2229397 h 2457997"/>
                <a:gd name="connsiteX10" fmla="*/ 506639 w 11201631"/>
                <a:gd name="connsiteY10" fmla="*/ 2441669 h 2457997"/>
                <a:gd name="connsiteX0" fmla="*/ 0 w 11201631"/>
                <a:gd name="connsiteY0" fmla="*/ 2457997 h 2457997"/>
                <a:gd name="connsiteX1" fmla="*/ 2228850 w 11201631"/>
                <a:gd name="connsiteY1" fmla="*/ 914947 h 2457997"/>
                <a:gd name="connsiteX2" fmla="*/ 4229100 w 11201631"/>
                <a:gd name="connsiteY2" fmla="*/ 171997 h 2457997"/>
                <a:gd name="connsiteX3" fmla="*/ 6572250 w 11201631"/>
                <a:gd name="connsiteY3" fmla="*/ 547 h 2457997"/>
                <a:gd name="connsiteX4" fmla="*/ 9429750 w 11201631"/>
                <a:gd name="connsiteY4" fmla="*/ 200572 h 2457997"/>
                <a:gd name="connsiteX5" fmla="*/ 10544175 w 11201631"/>
                <a:gd name="connsiteY5" fmla="*/ 800647 h 2457997"/>
                <a:gd name="connsiteX6" fmla="*/ 11201400 w 11201631"/>
                <a:gd name="connsiteY6" fmla="*/ 1286422 h 2457997"/>
                <a:gd name="connsiteX7" fmla="*/ 10601325 w 11201631"/>
                <a:gd name="connsiteY7" fmla="*/ 1829347 h 2457997"/>
                <a:gd name="connsiteX8" fmla="*/ 9258300 w 11201631"/>
                <a:gd name="connsiteY8" fmla="*/ 1886497 h 2457997"/>
                <a:gd name="connsiteX9" fmla="*/ 2657475 w 11201631"/>
                <a:gd name="connsiteY9" fmla="*/ 2229397 h 2457997"/>
                <a:gd name="connsiteX10" fmla="*/ 506639 w 11201631"/>
                <a:gd name="connsiteY10" fmla="*/ 2441669 h 2457997"/>
                <a:gd name="connsiteX0" fmla="*/ 0 w 11201631"/>
                <a:gd name="connsiteY0" fmla="*/ 2457857 h 2457857"/>
                <a:gd name="connsiteX1" fmla="*/ 2257879 w 11201631"/>
                <a:gd name="connsiteY1" fmla="*/ 842236 h 2457857"/>
                <a:gd name="connsiteX2" fmla="*/ 4229100 w 11201631"/>
                <a:gd name="connsiteY2" fmla="*/ 171857 h 2457857"/>
                <a:gd name="connsiteX3" fmla="*/ 6572250 w 11201631"/>
                <a:gd name="connsiteY3" fmla="*/ 407 h 2457857"/>
                <a:gd name="connsiteX4" fmla="*/ 9429750 w 11201631"/>
                <a:gd name="connsiteY4" fmla="*/ 200432 h 2457857"/>
                <a:gd name="connsiteX5" fmla="*/ 10544175 w 11201631"/>
                <a:gd name="connsiteY5" fmla="*/ 800507 h 2457857"/>
                <a:gd name="connsiteX6" fmla="*/ 11201400 w 11201631"/>
                <a:gd name="connsiteY6" fmla="*/ 1286282 h 2457857"/>
                <a:gd name="connsiteX7" fmla="*/ 10601325 w 11201631"/>
                <a:gd name="connsiteY7" fmla="*/ 1829207 h 2457857"/>
                <a:gd name="connsiteX8" fmla="*/ 9258300 w 11201631"/>
                <a:gd name="connsiteY8" fmla="*/ 1886357 h 2457857"/>
                <a:gd name="connsiteX9" fmla="*/ 2657475 w 11201631"/>
                <a:gd name="connsiteY9" fmla="*/ 2229257 h 2457857"/>
                <a:gd name="connsiteX10" fmla="*/ 506639 w 11201631"/>
                <a:gd name="connsiteY10" fmla="*/ 2441529 h 2457857"/>
                <a:gd name="connsiteX0" fmla="*/ 0 w 11201631"/>
                <a:gd name="connsiteY0" fmla="*/ 2462326 h 2462326"/>
                <a:gd name="connsiteX1" fmla="*/ 2257879 w 11201631"/>
                <a:gd name="connsiteY1" fmla="*/ 846705 h 2462326"/>
                <a:gd name="connsiteX2" fmla="*/ 4229100 w 11201631"/>
                <a:gd name="connsiteY2" fmla="*/ 132783 h 2462326"/>
                <a:gd name="connsiteX3" fmla="*/ 6572250 w 11201631"/>
                <a:gd name="connsiteY3" fmla="*/ 4876 h 2462326"/>
                <a:gd name="connsiteX4" fmla="*/ 9429750 w 11201631"/>
                <a:gd name="connsiteY4" fmla="*/ 204901 h 2462326"/>
                <a:gd name="connsiteX5" fmla="*/ 10544175 w 11201631"/>
                <a:gd name="connsiteY5" fmla="*/ 804976 h 2462326"/>
                <a:gd name="connsiteX6" fmla="*/ 11201400 w 11201631"/>
                <a:gd name="connsiteY6" fmla="*/ 1290751 h 2462326"/>
                <a:gd name="connsiteX7" fmla="*/ 10601325 w 11201631"/>
                <a:gd name="connsiteY7" fmla="*/ 1833676 h 2462326"/>
                <a:gd name="connsiteX8" fmla="*/ 9258300 w 11201631"/>
                <a:gd name="connsiteY8" fmla="*/ 1890826 h 2462326"/>
                <a:gd name="connsiteX9" fmla="*/ 2657475 w 11201631"/>
                <a:gd name="connsiteY9" fmla="*/ 2233726 h 2462326"/>
                <a:gd name="connsiteX10" fmla="*/ 506639 w 11201631"/>
                <a:gd name="connsiteY10" fmla="*/ 2445998 h 2462326"/>
                <a:gd name="connsiteX0" fmla="*/ 0 w 11201631"/>
                <a:gd name="connsiteY0" fmla="*/ 2459416 h 2459416"/>
                <a:gd name="connsiteX1" fmla="*/ 2257879 w 11201631"/>
                <a:gd name="connsiteY1" fmla="*/ 843795 h 2459416"/>
                <a:gd name="connsiteX2" fmla="*/ 4229100 w 11201631"/>
                <a:gd name="connsiteY2" fmla="*/ 129873 h 2459416"/>
                <a:gd name="connsiteX3" fmla="*/ 6572250 w 11201631"/>
                <a:gd name="connsiteY3" fmla="*/ 1966 h 2459416"/>
                <a:gd name="connsiteX4" fmla="*/ 9429750 w 11201631"/>
                <a:gd name="connsiteY4" fmla="*/ 201991 h 2459416"/>
                <a:gd name="connsiteX5" fmla="*/ 10544175 w 11201631"/>
                <a:gd name="connsiteY5" fmla="*/ 802066 h 2459416"/>
                <a:gd name="connsiteX6" fmla="*/ 11201400 w 11201631"/>
                <a:gd name="connsiteY6" fmla="*/ 1287841 h 2459416"/>
                <a:gd name="connsiteX7" fmla="*/ 10601325 w 11201631"/>
                <a:gd name="connsiteY7" fmla="*/ 1830766 h 2459416"/>
                <a:gd name="connsiteX8" fmla="*/ 9258300 w 11201631"/>
                <a:gd name="connsiteY8" fmla="*/ 1887916 h 2459416"/>
                <a:gd name="connsiteX9" fmla="*/ 2657475 w 11201631"/>
                <a:gd name="connsiteY9" fmla="*/ 2230816 h 2459416"/>
                <a:gd name="connsiteX10" fmla="*/ 506639 w 11201631"/>
                <a:gd name="connsiteY10" fmla="*/ 2443088 h 2459416"/>
                <a:gd name="connsiteX0" fmla="*/ 0 w 11259688"/>
                <a:gd name="connsiteY0" fmla="*/ 2459416 h 2459416"/>
                <a:gd name="connsiteX1" fmla="*/ 2315936 w 11259688"/>
                <a:gd name="connsiteY1" fmla="*/ 843795 h 2459416"/>
                <a:gd name="connsiteX2" fmla="*/ 4287157 w 11259688"/>
                <a:gd name="connsiteY2" fmla="*/ 129873 h 2459416"/>
                <a:gd name="connsiteX3" fmla="*/ 6630307 w 11259688"/>
                <a:gd name="connsiteY3" fmla="*/ 1966 h 2459416"/>
                <a:gd name="connsiteX4" fmla="*/ 9487807 w 11259688"/>
                <a:gd name="connsiteY4" fmla="*/ 201991 h 2459416"/>
                <a:gd name="connsiteX5" fmla="*/ 10602232 w 11259688"/>
                <a:gd name="connsiteY5" fmla="*/ 802066 h 2459416"/>
                <a:gd name="connsiteX6" fmla="*/ 11259457 w 11259688"/>
                <a:gd name="connsiteY6" fmla="*/ 1287841 h 2459416"/>
                <a:gd name="connsiteX7" fmla="*/ 10659382 w 11259688"/>
                <a:gd name="connsiteY7" fmla="*/ 1830766 h 2459416"/>
                <a:gd name="connsiteX8" fmla="*/ 9316357 w 11259688"/>
                <a:gd name="connsiteY8" fmla="*/ 1887916 h 2459416"/>
                <a:gd name="connsiteX9" fmla="*/ 2715532 w 11259688"/>
                <a:gd name="connsiteY9" fmla="*/ 2230816 h 2459416"/>
                <a:gd name="connsiteX10" fmla="*/ 564696 w 11259688"/>
                <a:gd name="connsiteY10" fmla="*/ 2443088 h 2459416"/>
                <a:gd name="connsiteX0" fmla="*/ 0 w 11259688"/>
                <a:gd name="connsiteY0" fmla="*/ 2459416 h 2459416"/>
                <a:gd name="connsiteX1" fmla="*/ 2315936 w 11259688"/>
                <a:gd name="connsiteY1" fmla="*/ 843795 h 2459416"/>
                <a:gd name="connsiteX2" fmla="*/ 4287157 w 11259688"/>
                <a:gd name="connsiteY2" fmla="*/ 129873 h 2459416"/>
                <a:gd name="connsiteX3" fmla="*/ 6630307 w 11259688"/>
                <a:gd name="connsiteY3" fmla="*/ 1966 h 2459416"/>
                <a:gd name="connsiteX4" fmla="*/ 9487807 w 11259688"/>
                <a:gd name="connsiteY4" fmla="*/ 201991 h 2459416"/>
                <a:gd name="connsiteX5" fmla="*/ 10602232 w 11259688"/>
                <a:gd name="connsiteY5" fmla="*/ 802066 h 2459416"/>
                <a:gd name="connsiteX6" fmla="*/ 11259457 w 11259688"/>
                <a:gd name="connsiteY6" fmla="*/ 1287841 h 2459416"/>
                <a:gd name="connsiteX7" fmla="*/ 10659382 w 11259688"/>
                <a:gd name="connsiteY7" fmla="*/ 1830766 h 2459416"/>
                <a:gd name="connsiteX8" fmla="*/ 9316357 w 11259688"/>
                <a:gd name="connsiteY8" fmla="*/ 1887916 h 2459416"/>
                <a:gd name="connsiteX9" fmla="*/ 2715532 w 11259688"/>
                <a:gd name="connsiteY9" fmla="*/ 2230816 h 2459416"/>
                <a:gd name="connsiteX10" fmla="*/ 564696 w 11259688"/>
                <a:gd name="connsiteY10" fmla="*/ 2443088 h 2459416"/>
                <a:gd name="connsiteX0" fmla="*/ 0 w 11259688"/>
                <a:gd name="connsiteY0" fmla="*/ 2462044 h 2462044"/>
                <a:gd name="connsiteX1" fmla="*/ 2286907 w 11259688"/>
                <a:gd name="connsiteY1" fmla="*/ 831909 h 2462044"/>
                <a:gd name="connsiteX2" fmla="*/ 4287157 w 11259688"/>
                <a:gd name="connsiteY2" fmla="*/ 132501 h 2462044"/>
                <a:gd name="connsiteX3" fmla="*/ 6630307 w 11259688"/>
                <a:gd name="connsiteY3" fmla="*/ 4594 h 2462044"/>
                <a:gd name="connsiteX4" fmla="*/ 9487807 w 11259688"/>
                <a:gd name="connsiteY4" fmla="*/ 204619 h 2462044"/>
                <a:gd name="connsiteX5" fmla="*/ 10602232 w 11259688"/>
                <a:gd name="connsiteY5" fmla="*/ 804694 h 2462044"/>
                <a:gd name="connsiteX6" fmla="*/ 11259457 w 11259688"/>
                <a:gd name="connsiteY6" fmla="*/ 1290469 h 2462044"/>
                <a:gd name="connsiteX7" fmla="*/ 10659382 w 11259688"/>
                <a:gd name="connsiteY7" fmla="*/ 1833394 h 2462044"/>
                <a:gd name="connsiteX8" fmla="*/ 9316357 w 11259688"/>
                <a:gd name="connsiteY8" fmla="*/ 1890544 h 2462044"/>
                <a:gd name="connsiteX9" fmla="*/ 2715532 w 11259688"/>
                <a:gd name="connsiteY9" fmla="*/ 2233444 h 2462044"/>
                <a:gd name="connsiteX10" fmla="*/ 564696 w 11259688"/>
                <a:gd name="connsiteY10" fmla="*/ 2445716 h 2462044"/>
                <a:gd name="connsiteX0" fmla="*/ 0 w 11259688"/>
                <a:gd name="connsiteY0" fmla="*/ 2462044 h 2462044"/>
                <a:gd name="connsiteX1" fmla="*/ 2286907 w 11259688"/>
                <a:gd name="connsiteY1" fmla="*/ 831909 h 2462044"/>
                <a:gd name="connsiteX2" fmla="*/ 4287157 w 11259688"/>
                <a:gd name="connsiteY2" fmla="*/ 132501 h 2462044"/>
                <a:gd name="connsiteX3" fmla="*/ 6630307 w 11259688"/>
                <a:gd name="connsiteY3" fmla="*/ 4594 h 2462044"/>
                <a:gd name="connsiteX4" fmla="*/ 9487807 w 11259688"/>
                <a:gd name="connsiteY4" fmla="*/ 204619 h 2462044"/>
                <a:gd name="connsiteX5" fmla="*/ 10602232 w 11259688"/>
                <a:gd name="connsiteY5" fmla="*/ 804694 h 2462044"/>
                <a:gd name="connsiteX6" fmla="*/ 11259457 w 11259688"/>
                <a:gd name="connsiteY6" fmla="*/ 1290469 h 2462044"/>
                <a:gd name="connsiteX7" fmla="*/ 10659382 w 11259688"/>
                <a:gd name="connsiteY7" fmla="*/ 1833394 h 2462044"/>
                <a:gd name="connsiteX8" fmla="*/ 9316357 w 11259688"/>
                <a:gd name="connsiteY8" fmla="*/ 1890544 h 2462044"/>
                <a:gd name="connsiteX9" fmla="*/ 2715532 w 11259688"/>
                <a:gd name="connsiteY9" fmla="*/ 2233444 h 2462044"/>
                <a:gd name="connsiteX10" fmla="*/ 564696 w 11259688"/>
                <a:gd name="connsiteY10" fmla="*/ 2445716 h 2462044"/>
                <a:gd name="connsiteX0" fmla="*/ 0 w 11259688"/>
                <a:gd name="connsiteY0" fmla="*/ 2462044 h 2462044"/>
                <a:gd name="connsiteX1" fmla="*/ 2286907 w 11259688"/>
                <a:gd name="connsiteY1" fmla="*/ 831909 h 2462044"/>
                <a:gd name="connsiteX2" fmla="*/ 4287157 w 11259688"/>
                <a:gd name="connsiteY2" fmla="*/ 132501 h 2462044"/>
                <a:gd name="connsiteX3" fmla="*/ 6630307 w 11259688"/>
                <a:gd name="connsiteY3" fmla="*/ 4594 h 2462044"/>
                <a:gd name="connsiteX4" fmla="*/ 9487807 w 11259688"/>
                <a:gd name="connsiteY4" fmla="*/ 204619 h 2462044"/>
                <a:gd name="connsiteX5" fmla="*/ 10602232 w 11259688"/>
                <a:gd name="connsiteY5" fmla="*/ 804694 h 2462044"/>
                <a:gd name="connsiteX6" fmla="*/ 11259457 w 11259688"/>
                <a:gd name="connsiteY6" fmla="*/ 1290469 h 2462044"/>
                <a:gd name="connsiteX7" fmla="*/ 10659382 w 11259688"/>
                <a:gd name="connsiteY7" fmla="*/ 1833394 h 2462044"/>
                <a:gd name="connsiteX8" fmla="*/ 9316357 w 11259688"/>
                <a:gd name="connsiteY8" fmla="*/ 1890544 h 2462044"/>
                <a:gd name="connsiteX9" fmla="*/ 2715532 w 11259688"/>
                <a:gd name="connsiteY9" fmla="*/ 2233444 h 2462044"/>
                <a:gd name="connsiteX10" fmla="*/ 564696 w 11259688"/>
                <a:gd name="connsiteY10" fmla="*/ 2445716 h 2462044"/>
                <a:gd name="connsiteX0" fmla="*/ 0 w 11259688"/>
                <a:gd name="connsiteY0" fmla="*/ 2462044 h 2462044"/>
                <a:gd name="connsiteX1" fmla="*/ 2286907 w 11259688"/>
                <a:gd name="connsiteY1" fmla="*/ 831909 h 2462044"/>
                <a:gd name="connsiteX2" fmla="*/ 4287157 w 11259688"/>
                <a:gd name="connsiteY2" fmla="*/ 132501 h 2462044"/>
                <a:gd name="connsiteX3" fmla="*/ 6630307 w 11259688"/>
                <a:gd name="connsiteY3" fmla="*/ 4594 h 2462044"/>
                <a:gd name="connsiteX4" fmla="*/ 9487807 w 11259688"/>
                <a:gd name="connsiteY4" fmla="*/ 204619 h 2462044"/>
                <a:gd name="connsiteX5" fmla="*/ 10602232 w 11259688"/>
                <a:gd name="connsiteY5" fmla="*/ 804694 h 2462044"/>
                <a:gd name="connsiteX6" fmla="*/ 11259457 w 11259688"/>
                <a:gd name="connsiteY6" fmla="*/ 1290469 h 2462044"/>
                <a:gd name="connsiteX7" fmla="*/ 10659382 w 11259688"/>
                <a:gd name="connsiteY7" fmla="*/ 1833394 h 2462044"/>
                <a:gd name="connsiteX8" fmla="*/ 9316357 w 11259688"/>
                <a:gd name="connsiteY8" fmla="*/ 1890544 h 2462044"/>
                <a:gd name="connsiteX9" fmla="*/ 2701018 w 11259688"/>
                <a:gd name="connsiteY9" fmla="*/ 2291501 h 2462044"/>
                <a:gd name="connsiteX10" fmla="*/ 564696 w 11259688"/>
                <a:gd name="connsiteY10" fmla="*/ 2445716 h 2462044"/>
                <a:gd name="connsiteX0" fmla="*/ 0 w 11259731"/>
                <a:gd name="connsiteY0" fmla="*/ 2462044 h 2462044"/>
                <a:gd name="connsiteX1" fmla="*/ 2286907 w 11259731"/>
                <a:gd name="connsiteY1" fmla="*/ 831909 h 2462044"/>
                <a:gd name="connsiteX2" fmla="*/ 4287157 w 11259731"/>
                <a:gd name="connsiteY2" fmla="*/ 132501 h 2462044"/>
                <a:gd name="connsiteX3" fmla="*/ 6630307 w 11259731"/>
                <a:gd name="connsiteY3" fmla="*/ 4594 h 2462044"/>
                <a:gd name="connsiteX4" fmla="*/ 9487807 w 11259731"/>
                <a:gd name="connsiteY4" fmla="*/ 204619 h 2462044"/>
                <a:gd name="connsiteX5" fmla="*/ 10718346 w 11259731"/>
                <a:gd name="connsiteY5" fmla="*/ 804694 h 2462044"/>
                <a:gd name="connsiteX6" fmla="*/ 11259457 w 11259731"/>
                <a:gd name="connsiteY6" fmla="*/ 1290469 h 2462044"/>
                <a:gd name="connsiteX7" fmla="*/ 10659382 w 11259731"/>
                <a:gd name="connsiteY7" fmla="*/ 1833394 h 2462044"/>
                <a:gd name="connsiteX8" fmla="*/ 9316357 w 11259731"/>
                <a:gd name="connsiteY8" fmla="*/ 1890544 h 2462044"/>
                <a:gd name="connsiteX9" fmla="*/ 2701018 w 11259731"/>
                <a:gd name="connsiteY9" fmla="*/ 2291501 h 2462044"/>
                <a:gd name="connsiteX10" fmla="*/ 564696 w 11259731"/>
                <a:gd name="connsiteY10" fmla="*/ 2445716 h 2462044"/>
                <a:gd name="connsiteX0" fmla="*/ 0 w 11317745"/>
                <a:gd name="connsiteY0" fmla="*/ 2462044 h 2462044"/>
                <a:gd name="connsiteX1" fmla="*/ 2286907 w 11317745"/>
                <a:gd name="connsiteY1" fmla="*/ 831909 h 2462044"/>
                <a:gd name="connsiteX2" fmla="*/ 4287157 w 11317745"/>
                <a:gd name="connsiteY2" fmla="*/ 132501 h 2462044"/>
                <a:gd name="connsiteX3" fmla="*/ 6630307 w 11317745"/>
                <a:gd name="connsiteY3" fmla="*/ 4594 h 2462044"/>
                <a:gd name="connsiteX4" fmla="*/ 9487807 w 11317745"/>
                <a:gd name="connsiteY4" fmla="*/ 204619 h 2462044"/>
                <a:gd name="connsiteX5" fmla="*/ 10718346 w 11317745"/>
                <a:gd name="connsiteY5" fmla="*/ 804694 h 2462044"/>
                <a:gd name="connsiteX6" fmla="*/ 11317514 w 11317745"/>
                <a:gd name="connsiteY6" fmla="*/ 1319498 h 2462044"/>
                <a:gd name="connsiteX7" fmla="*/ 10659382 w 11317745"/>
                <a:gd name="connsiteY7" fmla="*/ 1833394 h 2462044"/>
                <a:gd name="connsiteX8" fmla="*/ 9316357 w 11317745"/>
                <a:gd name="connsiteY8" fmla="*/ 1890544 h 2462044"/>
                <a:gd name="connsiteX9" fmla="*/ 2701018 w 11317745"/>
                <a:gd name="connsiteY9" fmla="*/ 2291501 h 2462044"/>
                <a:gd name="connsiteX10" fmla="*/ 564696 w 11317745"/>
                <a:gd name="connsiteY10" fmla="*/ 2445716 h 2462044"/>
                <a:gd name="connsiteX0" fmla="*/ 0 w 11333962"/>
                <a:gd name="connsiteY0" fmla="*/ 2462044 h 2462044"/>
                <a:gd name="connsiteX1" fmla="*/ 2286907 w 11333962"/>
                <a:gd name="connsiteY1" fmla="*/ 831909 h 2462044"/>
                <a:gd name="connsiteX2" fmla="*/ 4287157 w 11333962"/>
                <a:gd name="connsiteY2" fmla="*/ 132501 h 2462044"/>
                <a:gd name="connsiteX3" fmla="*/ 6630307 w 11333962"/>
                <a:gd name="connsiteY3" fmla="*/ 4594 h 2462044"/>
                <a:gd name="connsiteX4" fmla="*/ 9487807 w 11333962"/>
                <a:gd name="connsiteY4" fmla="*/ 204619 h 2462044"/>
                <a:gd name="connsiteX5" fmla="*/ 10718346 w 11333962"/>
                <a:gd name="connsiteY5" fmla="*/ 804694 h 2462044"/>
                <a:gd name="connsiteX6" fmla="*/ 11317514 w 11333962"/>
                <a:gd name="connsiteY6" fmla="*/ 1319498 h 2462044"/>
                <a:gd name="connsiteX7" fmla="*/ 10659382 w 11333962"/>
                <a:gd name="connsiteY7" fmla="*/ 1833394 h 2462044"/>
                <a:gd name="connsiteX8" fmla="*/ 9316357 w 11333962"/>
                <a:gd name="connsiteY8" fmla="*/ 1890544 h 2462044"/>
                <a:gd name="connsiteX9" fmla="*/ 2701018 w 11333962"/>
                <a:gd name="connsiteY9" fmla="*/ 2291501 h 2462044"/>
                <a:gd name="connsiteX10" fmla="*/ 564696 w 11333962"/>
                <a:gd name="connsiteY10" fmla="*/ 2445716 h 2462044"/>
                <a:gd name="connsiteX0" fmla="*/ 0 w 11334034"/>
                <a:gd name="connsiteY0" fmla="*/ 2462044 h 2462044"/>
                <a:gd name="connsiteX1" fmla="*/ 2286907 w 11334034"/>
                <a:gd name="connsiteY1" fmla="*/ 831909 h 2462044"/>
                <a:gd name="connsiteX2" fmla="*/ 4287157 w 11334034"/>
                <a:gd name="connsiteY2" fmla="*/ 132501 h 2462044"/>
                <a:gd name="connsiteX3" fmla="*/ 6630307 w 11334034"/>
                <a:gd name="connsiteY3" fmla="*/ 4594 h 2462044"/>
                <a:gd name="connsiteX4" fmla="*/ 9487807 w 11334034"/>
                <a:gd name="connsiteY4" fmla="*/ 204619 h 2462044"/>
                <a:gd name="connsiteX5" fmla="*/ 10718346 w 11334034"/>
                <a:gd name="connsiteY5" fmla="*/ 804694 h 2462044"/>
                <a:gd name="connsiteX6" fmla="*/ 11317514 w 11334034"/>
                <a:gd name="connsiteY6" fmla="*/ 1319498 h 2462044"/>
                <a:gd name="connsiteX7" fmla="*/ 10659382 w 11334034"/>
                <a:gd name="connsiteY7" fmla="*/ 1833394 h 2462044"/>
                <a:gd name="connsiteX8" fmla="*/ 9301842 w 11334034"/>
                <a:gd name="connsiteY8" fmla="*/ 1934087 h 2462044"/>
                <a:gd name="connsiteX9" fmla="*/ 2701018 w 11334034"/>
                <a:gd name="connsiteY9" fmla="*/ 2291501 h 2462044"/>
                <a:gd name="connsiteX10" fmla="*/ 564696 w 11334034"/>
                <a:gd name="connsiteY10" fmla="*/ 2445716 h 2462044"/>
                <a:gd name="connsiteX0" fmla="*/ 0 w 11317647"/>
                <a:gd name="connsiteY0" fmla="*/ 2462044 h 2462044"/>
                <a:gd name="connsiteX1" fmla="*/ 2286907 w 11317647"/>
                <a:gd name="connsiteY1" fmla="*/ 831909 h 2462044"/>
                <a:gd name="connsiteX2" fmla="*/ 4287157 w 11317647"/>
                <a:gd name="connsiteY2" fmla="*/ 132501 h 2462044"/>
                <a:gd name="connsiteX3" fmla="*/ 6630307 w 11317647"/>
                <a:gd name="connsiteY3" fmla="*/ 4594 h 2462044"/>
                <a:gd name="connsiteX4" fmla="*/ 9487807 w 11317647"/>
                <a:gd name="connsiteY4" fmla="*/ 204619 h 2462044"/>
                <a:gd name="connsiteX5" fmla="*/ 10718346 w 11317647"/>
                <a:gd name="connsiteY5" fmla="*/ 804694 h 2462044"/>
                <a:gd name="connsiteX6" fmla="*/ 11317514 w 11317647"/>
                <a:gd name="connsiteY6" fmla="*/ 1319498 h 2462044"/>
                <a:gd name="connsiteX7" fmla="*/ 10673897 w 11317647"/>
                <a:gd name="connsiteY7" fmla="*/ 1789851 h 2462044"/>
                <a:gd name="connsiteX8" fmla="*/ 9301842 w 11317647"/>
                <a:gd name="connsiteY8" fmla="*/ 1934087 h 2462044"/>
                <a:gd name="connsiteX9" fmla="*/ 2701018 w 11317647"/>
                <a:gd name="connsiteY9" fmla="*/ 2291501 h 2462044"/>
                <a:gd name="connsiteX10" fmla="*/ 564696 w 11317647"/>
                <a:gd name="connsiteY10" fmla="*/ 2445716 h 2462044"/>
                <a:gd name="connsiteX0" fmla="*/ 0 w 11317647"/>
                <a:gd name="connsiteY0" fmla="*/ 2462044 h 2462044"/>
                <a:gd name="connsiteX1" fmla="*/ 2286907 w 11317647"/>
                <a:gd name="connsiteY1" fmla="*/ 831909 h 2462044"/>
                <a:gd name="connsiteX2" fmla="*/ 4287157 w 11317647"/>
                <a:gd name="connsiteY2" fmla="*/ 132501 h 2462044"/>
                <a:gd name="connsiteX3" fmla="*/ 6630307 w 11317647"/>
                <a:gd name="connsiteY3" fmla="*/ 4594 h 2462044"/>
                <a:gd name="connsiteX4" fmla="*/ 9487807 w 11317647"/>
                <a:gd name="connsiteY4" fmla="*/ 204619 h 2462044"/>
                <a:gd name="connsiteX5" fmla="*/ 10718346 w 11317647"/>
                <a:gd name="connsiteY5" fmla="*/ 804694 h 2462044"/>
                <a:gd name="connsiteX6" fmla="*/ 11317514 w 11317647"/>
                <a:gd name="connsiteY6" fmla="*/ 1319498 h 2462044"/>
                <a:gd name="connsiteX7" fmla="*/ 10673897 w 11317647"/>
                <a:gd name="connsiteY7" fmla="*/ 1789851 h 2462044"/>
                <a:gd name="connsiteX8" fmla="*/ 9301842 w 11317647"/>
                <a:gd name="connsiteY8" fmla="*/ 1934087 h 2462044"/>
                <a:gd name="connsiteX9" fmla="*/ 2701018 w 11317647"/>
                <a:gd name="connsiteY9" fmla="*/ 2291501 h 2462044"/>
                <a:gd name="connsiteX10" fmla="*/ 564696 w 11317647"/>
                <a:gd name="connsiteY10" fmla="*/ 2445716 h 2462044"/>
                <a:gd name="connsiteX0" fmla="*/ 0 w 11317647"/>
                <a:gd name="connsiteY0" fmla="*/ 2462044 h 2462044"/>
                <a:gd name="connsiteX1" fmla="*/ 2286907 w 11317647"/>
                <a:gd name="connsiteY1" fmla="*/ 831909 h 2462044"/>
                <a:gd name="connsiteX2" fmla="*/ 4287157 w 11317647"/>
                <a:gd name="connsiteY2" fmla="*/ 132501 h 2462044"/>
                <a:gd name="connsiteX3" fmla="*/ 6630307 w 11317647"/>
                <a:gd name="connsiteY3" fmla="*/ 4594 h 2462044"/>
                <a:gd name="connsiteX4" fmla="*/ 9487807 w 11317647"/>
                <a:gd name="connsiteY4" fmla="*/ 204619 h 2462044"/>
                <a:gd name="connsiteX5" fmla="*/ 10718346 w 11317647"/>
                <a:gd name="connsiteY5" fmla="*/ 804694 h 2462044"/>
                <a:gd name="connsiteX6" fmla="*/ 11317514 w 11317647"/>
                <a:gd name="connsiteY6" fmla="*/ 1319498 h 2462044"/>
                <a:gd name="connsiteX7" fmla="*/ 10673897 w 11317647"/>
                <a:gd name="connsiteY7" fmla="*/ 1847908 h 2462044"/>
                <a:gd name="connsiteX8" fmla="*/ 9301842 w 11317647"/>
                <a:gd name="connsiteY8" fmla="*/ 1934087 h 2462044"/>
                <a:gd name="connsiteX9" fmla="*/ 2701018 w 11317647"/>
                <a:gd name="connsiteY9" fmla="*/ 2291501 h 2462044"/>
                <a:gd name="connsiteX10" fmla="*/ 564696 w 11317647"/>
                <a:gd name="connsiteY10" fmla="*/ 2445716 h 246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17647" h="2462044">
                  <a:moveTo>
                    <a:pt x="0" y="2462044"/>
                  </a:moveTo>
                  <a:cubicBezTo>
                    <a:pt x="1182914" y="1373018"/>
                    <a:pt x="1412724" y="1336281"/>
                    <a:pt x="2286907" y="831909"/>
                  </a:cubicBezTo>
                  <a:cubicBezTo>
                    <a:pt x="3161090" y="327537"/>
                    <a:pt x="3563257" y="270387"/>
                    <a:pt x="4287157" y="132501"/>
                  </a:cubicBezTo>
                  <a:cubicBezTo>
                    <a:pt x="5011057" y="-5385"/>
                    <a:pt x="5763532" y="-7426"/>
                    <a:pt x="6630307" y="4594"/>
                  </a:cubicBezTo>
                  <a:cubicBezTo>
                    <a:pt x="7497082" y="16614"/>
                    <a:pt x="8806467" y="71269"/>
                    <a:pt x="9487807" y="204619"/>
                  </a:cubicBezTo>
                  <a:cubicBezTo>
                    <a:pt x="10169147" y="337969"/>
                    <a:pt x="10413395" y="618881"/>
                    <a:pt x="10718346" y="804694"/>
                  </a:cubicBezTo>
                  <a:cubicBezTo>
                    <a:pt x="11023297" y="990507"/>
                    <a:pt x="11324922" y="1145629"/>
                    <a:pt x="11317514" y="1319498"/>
                  </a:cubicBezTo>
                  <a:cubicBezTo>
                    <a:pt x="11310106" y="1493367"/>
                    <a:pt x="10879213" y="1730962"/>
                    <a:pt x="10673897" y="1847908"/>
                  </a:cubicBezTo>
                  <a:cubicBezTo>
                    <a:pt x="10468581" y="1964854"/>
                    <a:pt x="10630655" y="1860155"/>
                    <a:pt x="9301842" y="1934087"/>
                  </a:cubicBezTo>
                  <a:lnTo>
                    <a:pt x="2701018" y="2291501"/>
                  </a:lnTo>
                  <a:cubicBezTo>
                    <a:pt x="1244827" y="2376773"/>
                    <a:pt x="1276803" y="2394311"/>
                    <a:pt x="564696" y="2445716"/>
                  </a:cubicBezTo>
                </a:path>
              </a:pathLst>
            </a:custGeom>
            <a:gradFill>
              <a:gsLst>
                <a:gs pos="0">
                  <a:srgbClr val="EEF2F9">
                    <a:alpha val="61000"/>
                  </a:srgbClr>
                </a:gs>
                <a:gs pos="63000">
                  <a:srgbClr val="4F5053">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57206" eaLnBrk="1" fontAlgn="auto" hangingPunct="1">
                <a:spcBef>
                  <a:spcPts val="0"/>
                </a:spcBef>
                <a:spcAft>
                  <a:spcPts val="0"/>
                </a:spcAft>
                <a:defRPr/>
              </a:pPr>
              <a:endParaRPr lang="zh-CN" altLang="en-US" sz="4051"/>
            </a:p>
          </p:txBody>
        </p:sp>
        <p:sp>
          <p:nvSpPr>
            <p:cNvPr id="5" name="任意多边形 4"/>
            <p:cNvSpPr/>
            <p:nvPr/>
          </p:nvSpPr>
          <p:spPr>
            <a:xfrm>
              <a:off x="18573749" y="4476750"/>
              <a:ext cx="2105263" cy="5210175"/>
            </a:xfrm>
            <a:custGeom>
              <a:avLst/>
              <a:gdLst>
                <a:gd name="connsiteX0" fmla="*/ 1057275 w 2149706"/>
                <a:gd name="connsiteY0" fmla="*/ 0 h 4829175"/>
                <a:gd name="connsiteX1" fmla="*/ 1743075 w 2149706"/>
                <a:gd name="connsiteY1" fmla="*/ 600075 h 4829175"/>
                <a:gd name="connsiteX2" fmla="*/ 2085975 w 2149706"/>
                <a:gd name="connsiteY2" fmla="*/ 942975 h 4829175"/>
                <a:gd name="connsiteX3" fmla="*/ 2143125 w 2149706"/>
                <a:gd name="connsiteY3" fmla="*/ 1085850 h 4829175"/>
                <a:gd name="connsiteX4" fmla="*/ 2000250 w 2149706"/>
                <a:gd name="connsiteY4" fmla="*/ 1600200 h 4829175"/>
                <a:gd name="connsiteX5" fmla="*/ 1485900 w 2149706"/>
                <a:gd name="connsiteY5" fmla="*/ 2314575 h 4829175"/>
                <a:gd name="connsiteX6" fmla="*/ 885825 w 2149706"/>
                <a:gd name="connsiteY6" fmla="*/ 3000375 h 4829175"/>
                <a:gd name="connsiteX7" fmla="*/ 314325 w 2149706"/>
                <a:gd name="connsiteY7" fmla="*/ 3771900 h 4829175"/>
                <a:gd name="connsiteX8" fmla="*/ 0 w 2149706"/>
                <a:gd name="connsiteY8" fmla="*/ 4829175 h 4829175"/>
                <a:gd name="connsiteX0" fmla="*/ 714375 w 2149706"/>
                <a:gd name="connsiteY0" fmla="*/ 0 h 5229225"/>
                <a:gd name="connsiteX1" fmla="*/ 1743075 w 2149706"/>
                <a:gd name="connsiteY1" fmla="*/ 1000125 h 5229225"/>
                <a:gd name="connsiteX2" fmla="*/ 2085975 w 2149706"/>
                <a:gd name="connsiteY2" fmla="*/ 1343025 h 5229225"/>
                <a:gd name="connsiteX3" fmla="*/ 2143125 w 2149706"/>
                <a:gd name="connsiteY3" fmla="*/ 1485900 h 5229225"/>
                <a:gd name="connsiteX4" fmla="*/ 2000250 w 2149706"/>
                <a:gd name="connsiteY4" fmla="*/ 2000250 h 5229225"/>
                <a:gd name="connsiteX5" fmla="*/ 1485900 w 2149706"/>
                <a:gd name="connsiteY5" fmla="*/ 2714625 h 5229225"/>
                <a:gd name="connsiteX6" fmla="*/ 885825 w 2149706"/>
                <a:gd name="connsiteY6" fmla="*/ 3400425 h 5229225"/>
                <a:gd name="connsiteX7" fmla="*/ 314325 w 2149706"/>
                <a:gd name="connsiteY7" fmla="*/ 4171950 h 5229225"/>
                <a:gd name="connsiteX8" fmla="*/ 0 w 2149706"/>
                <a:gd name="connsiteY8" fmla="*/ 5229225 h 5229225"/>
                <a:gd name="connsiteX0" fmla="*/ 714375 w 2149706"/>
                <a:gd name="connsiteY0" fmla="*/ 0 h 5229225"/>
                <a:gd name="connsiteX1" fmla="*/ 1743075 w 2149706"/>
                <a:gd name="connsiteY1" fmla="*/ 800100 h 5229225"/>
                <a:gd name="connsiteX2" fmla="*/ 2085975 w 2149706"/>
                <a:gd name="connsiteY2" fmla="*/ 1343025 h 5229225"/>
                <a:gd name="connsiteX3" fmla="*/ 2143125 w 2149706"/>
                <a:gd name="connsiteY3" fmla="*/ 1485900 h 5229225"/>
                <a:gd name="connsiteX4" fmla="*/ 2000250 w 2149706"/>
                <a:gd name="connsiteY4" fmla="*/ 2000250 h 5229225"/>
                <a:gd name="connsiteX5" fmla="*/ 1485900 w 2149706"/>
                <a:gd name="connsiteY5" fmla="*/ 2714625 h 5229225"/>
                <a:gd name="connsiteX6" fmla="*/ 885825 w 2149706"/>
                <a:gd name="connsiteY6" fmla="*/ 3400425 h 5229225"/>
                <a:gd name="connsiteX7" fmla="*/ 314325 w 2149706"/>
                <a:gd name="connsiteY7" fmla="*/ 4171950 h 5229225"/>
                <a:gd name="connsiteX8" fmla="*/ 0 w 2149706"/>
                <a:gd name="connsiteY8" fmla="*/ 5229225 h 5229225"/>
                <a:gd name="connsiteX0" fmla="*/ 714375 w 2105263"/>
                <a:gd name="connsiteY0" fmla="*/ 0 h 5229225"/>
                <a:gd name="connsiteX1" fmla="*/ 1743075 w 2105263"/>
                <a:gd name="connsiteY1" fmla="*/ 800100 h 5229225"/>
                <a:gd name="connsiteX2" fmla="*/ 2085975 w 2105263"/>
                <a:gd name="connsiteY2" fmla="*/ 1343025 h 5229225"/>
                <a:gd name="connsiteX3" fmla="*/ 2000250 w 2105263"/>
                <a:gd name="connsiteY3" fmla="*/ 2000250 h 5229225"/>
                <a:gd name="connsiteX4" fmla="*/ 1485900 w 2105263"/>
                <a:gd name="connsiteY4" fmla="*/ 2714625 h 5229225"/>
                <a:gd name="connsiteX5" fmla="*/ 885825 w 2105263"/>
                <a:gd name="connsiteY5" fmla="*/ 3400425 h 5229225"/>
                <a:gd name="connsiteX6" fmla="*/ 314325 w 2105263"/>
                <a:gd name="connsiteY6" fmla="*/ 4171950 h 5229225"/>
                <a:gd name="connsiteX7" fmla="*/ 0 w 2105263"/>
                <a:gd name="connsiteY7" fmla="*/ 5229225 h 5229225"/>
                <a:gd name="connsiteX0" fmla="*/ 657225 w 2105263"/>
                <a:gd name="connsiteY0" fmla="*/ 0 h 5210175"/>
                <a:gd name="connsiteX1" fmla="*/ 1743075 w 2105263"/>
                <a:gd name="connsiteY1" fmla="*/ 781050 h 5210175"/>
                <a:gd name="connsiteX2" fmla="*/ 2085975 w 2105263"/>
                <a:gd name="connsiteY2" fmla="*/ 1323975 h 5210175"/>
                <a:gd name="connsiteX3" fmla="*/ 2000250 w 2105263"/>
                <a:gd name="connsiteY3" fmla="*/ 1981200 h 5210175"/>
                <a:gd name="connsiteX4" fmla="*/ 1485900 w 2105263"/>
                <a:gd name="connsiteY4" fmla="*/ 2695575 h 5210175"/>
                <a:gd name="connsiteX5" fmla="*/ 885825 w 2105263"/>
                <a:gd name="connsiteY5" fmla="*/ 3381375 h 5210175"/>
                <a:gd name="connsiteX6" fmla="*/ 314325 w 2105263"/>
                <a:gd name="connsiteY6" fmla="*/ 4152900 h 5210175"/>
                <a:gd name="connsiteX7" fmla="*/ 0 w 2105263"/>
                <a:gd name="connsiteY7" fmla="*/ 5210175 h 5210175"/>
                <a:gd name="connsiteX0" fmla="*/ 657225 w 2105263"/>
                <a:gd name="connsiteY0" fmla="*/ 0 h 5210175"/>
                <a:gd name="connsiteX1" fmla="*/ 1743075 w 2105263"/>
                <a:gd name="connsiteY1" fmla="*/ 781050 h 5210175"/>
                <a:gd name="connsiteX2" fmla="*/ 2085975 w 2105263"/>
                <a:gd name="connsiteY2" fmla="*/ 1323975 h 5210175"/>
                <a:gd name="connsiteX3" fmla="*/ 2000250 w 2105263"/>
                <a:gd name="connsiteY3" fmla="*/ 1981200 h 5210175"/>
                <a:gd name="connsiteX4" fmla="*/ 1485900 w 2105263"/>
                <a:gd name="connsiteY4" fmla="*/ 2695575 h 5210175"/>
                <a:gd name="connsiteX5" fmla="*/ 885825 w 2105263"/>
                <a:gd name="connsiteY5" fmla="*/ 3381375 h 5210175"/>
                <a:gd name="connsiteX6" fmla="*/ 314325 w 2105263"/>
                <a:gd name="connsiteY6" fmla="*/ 4152900 h 5210175"/>
                <a:gd name="connsiteX7" fmla="*/ 0 w 2105263"/>
                <a:gd name="connsiteY7" fmla="*/ 5210175 h 521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263" h="5210175">
                  <a:moveTo>
                    <a:pt x="657225" y="0"/>
                  </a:moveTo>
                  <a:cubicBezTo>
                    <a:pt x="1009650" y="240506"/>
                    <a:pt x="1504950" y="560388"/>
                    <a:pt x="1743075" y="781050"/>
                  </a:cubicBezTo>
                  <a:cubicBezTo>
                    <a:pt x="1981200" y="1001713"/>
                    <a:pt x="2043113" y="1123950"/>
                    <a:pt x="2085975" y="1323975"/>
                  </a:cubicBezTo>
                  <a:cubicBezTo>
                    <a:pt x="2128838" y="1524000"/>
                    <a:pt x="2100262" y="1752600"/>
                    <a:pt x="2000250" y="1981200"/>
                  </a:cubicBezTo>
                  <a:cubicBezTo>
                    <a:pt x="1900238" y="2209800"/>
                    <a:pt x="1671637" y="2462213"/>
                    <a:pt x="1485900" y="2695575"/>
                  </a:cubicBezTo>
                  <a:cubicBezTo>
                    <a:pt x="1300163" y="2928937"/>
                    <a:pt x="1081087" y="3138488"/>
                    <a:pt x="885825" y="3381375"/>
                  </a:cubicBezTo>
                  <a:cubicBezTo>
                    <a:pt x="690563" y="3624262"/>
                    <a:pt x="461962" y="3848100"/>
                    <a:pt x="314325" y="4152900"/>
                  </a:cubicBezTo>
                  <a:cubicBezTo>
                    <a:pt x="166687" y="4457700"/>
                    <a:pt x="83343" y="4833937"/>
                    <a:pt x="0" y="5210175"/>
                  </a:cubicBezTo>
                </a:path>
              </a:pathLst>
            </a:custGeom>
            <a:noFill/>
            <a:ln w="57150">
              <a:gradFill>
                <a:gsLst>
                  <a:gs pos="0">
                    <a:srgbClr val="EEF2F9">
                      <a:alpha val="0"/>
                    </a:srgbClr>
                  </a:gs>
                  <a:gs pos="14000">
                    <a:srgbClr val="EEF2F9"/>
                  </a:gs>
                  <a:gs pos="49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6" name="任意多边形 5"/>
            <p:cNvSpPr/>
            <p:nvPr/>
          </p:nvSpPr>
          <p:spPr>
            <a:xfrm>
              <a:off x="8370303" y="4800600"/>
              <a:ext cx="3116847" cy="5257800"/>
            </a:xfrm>
            <a:custGeom>
              <a:avLst/>
              <a:gdLst>
                <a:gd name="connsiteX0" fmla="*/ 2973972 w 2973972"/>
                <a:gd name="connsiteY0" fmla="*/ 0 h 5257800"/>
                <a:gd name="connsiteX1" fmla="*/ 1345197 w 2973972"/>
                <a:gd name="connsiteY1" fmla="*/ 1057275 h 5257800"/>
                <a:gd name="connsiteX2" fmla="*/ 316497 w 2973972"/>
                <a:gd name="connsiteY2" fmla="*/ 1885950 h 5257800"/>
                <a:gd name="connsiteX3" fmla="*/ 2172 w 2973972"/>
                <a:gd name="connsiteY3" fmla="*/ 2943225 h 5257800"/>
                <a:gd name="connsiteX4" fmla="*/ 202197 w 2973972"/>
                <a:gd name="connsiteY4" fmla="*/ 5257800 h 5257800"/>
                <a:gd name="connsiteX0" fmla="*/ 3116847 w 3116847"/>
                <a:gd name="connsiteY0" fmla="*/ 0 h 5257800"/>
                <a:gd name="connsiteX1" fmla="*/ 1345197 w 3116847"/>
                <a:gd name="connsiteY1" fmla="*/ 1057275 h 5257800"/>
                <a:gd name="connsiteX2" fmla="*/ 316497 w 3116847"/>
                <a:gd name="connsiteY2" fmla="*/ 1885950 h 5257800"/>
                <a:gd name="connsiteX3" fmla="*/ 2172 w 3116847"/>
                <a:gd name="connsiteY3" fmla="*/ 2943225 h 5257800"/>
                <a:gd name="connsiteX4" fmla="*/ 202197 w 3116847"/>
                <a:gd name="connsiteY4" fmla="*/ 5257800 h 525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847" h="5257800">
                  <a:moveTo>
                    <a:pt x="3116847" y="0"/>
                  </a:moveTo>
                  <a:cubicBezTo>
                    <a:pt x="2523916" y="371475"/>
                    <a:pt x="1811922" y="742950"/>
                    <a:pt x="1345197" y="1057275"/>
                  </a:cubicBezTo>
                  <a:cubicBezTo>
                    <a:pt x="878472" y="1371600"/>
                    <a:pt x="540334" y="1571625"/>
                    <a:pt x="316497" y="1885950"/>
                  </a:cubicBezTo>
                  <a:cubicBezTo>
                    <a:pt x="92659" y="2200275"/>
                    <a:pt x="21222" y="2381250"/>
                    <a:pt x="2172" y="2943225"/>
                  </a:cubicBezTo>
                  <a:cubicBezTo>
                    <a:pt x="-16878" y="3505200"/>
                    <a:pt x="92659" y="4381500"/>
                    <a:pt x="202197" y="5257800"/>
                  </a:cubicBezTo>
                </a:path>
              </a:pathLst>
            </a:custGeom>
            <a:noFill/>
            <a:ln w="57150">
              <a:gradFill>
                <a:gsLst>
                  <a:gs pos="0">
                    <a:srgbClr val="EEF2F9">
                      <a:alpha val="0"/>
                    </a:srgbClr>
                  </a:gs>
                  <a:gs pos="24000">
                    <a:srgbClr val="EEF2F9"/>
                  </a:gs>
                  <a:gs pos="31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7" name="任意多边形 6"/>
            <p:cNvSpPr/>
            <p:nvPr/>
          </p:nvSpPr>
          <p:spPr>
            <a:xfrm>
              <a:off x="8943975" y="5857875"/>
              <a:ext cx="10229850" cy="628650"/>
            </a:xfrm>
            <a:custGeom>
              <a:avLst/>
              <a:gdLst>
                <a:gd name="connsiteX0" fmla="*/ 0 w 10229850"/>
                <a:gd name="connsiteY0" fmla="*/ 628650 h 628650"/>
                <a:gd name="connsiteX1" fmla="*/ 10229850 w 10229850"/>
                <a:gd name="connsiteY1" fmla="*/ 0 h 628650"/>
              </a:gdLst>
              <a:ahLst/>
              <a:cxnLst>
                <a:cxn ang="0">
                  <a:pos x="connsiteX0" y="connsiteY0"/>
                </a:cxn>
                <a:cxn ang="0">
                  <a:pos x="connsiteX1" y="connsiteY1"/>
                </a:cxn>
              </a:cxnLst>
              <a:rect l="l" t="t" r="r" b="b"/>
              <a:pathLst>
                <a:path w="10229850" h="628650">
                  <a:moveTo>
                    <a:pt x="0" y="628650"/>
                  </a:moveTo>
                  <a:lnTo>
                    <a:pt x="10229850" y="0"/>
                  </a:lnTo>
                </a:path>
              </a:pathLst>
            </a:custGeom>
            <a:noFill/>
            <a:ln w="57150">
              <a:gradFill>
                <a:gsLst>
                  <a:gs pos="9000">
                    <a:srgbClr val="EEF2F9">
                      <a:alpha val="0"/>
                    </a:srgbClr>
                  </a:gs>
                  <a:gs pos="44000">
                    <a:srgbClr val="EEF2F9"/>
                  </a:gs>
                  <a:gs pos="74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8" name="任意多边形 7"/>
            <p:cNvSpPr/>
            <p:nvPr/>
          </p:nvSpPr>
          <p:spPr>
            <a:xfrm>
              <a:off x="771525" y="7743825"/>
              <a:ext cx="228600" cy="2314575"/>
            </a:xfrm>
            <a:custGeom>
              <a:avLst/>
              <a:gdLst>
                <a:gd name="connsiteX0" fmla="*/ 228600 w 228600"/>
                <a:gd name="connsiteY0" fmla="*/ 0 h 2314575"/>
                <a:gd name="connsiteX1" fmla="*/ 57150 w 228600"/>
                <a:gd name="connsiteY1" fmla="*/ 942975 h 2314575"/>
                <a:gd name="connsiteX2" fmla="*/ 0 w 228600"/>
                <a:gd name="connsiteY2" fmla="*/ 1400175 h 2314575"/>
                <a:gd name="connsiteX3" fmla="*/ 28575 w 228600"/>
                <a:gd name="connsiteY3" fmla="*/ 1714500 h 2314575"/>
                <a:gd name="connsiteX4" fmla="*/ 142875 w 228600"/>
                <a:gd name="connsiteY4" fmla="*/ 2314575 h 2314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314575">
                  <a:moveTo>
                    <a:pt x="228600" y="0"/>
                  </a:moveTo>
                  <a:cubicBezTo>
                    <a:pt x="161925" y="354806"/>
                    <a:pt x="95250" y="709613"/>
                    <a:pt x="57150" y="942975"/>
                  </a:cubicBezTo>
                  <a:cubicBezTo>
                    <a:pt x="19050" y="1176338"/>
                    <a:pt x="4762" y="1271588"/>
                    <a:pt x="0" y="1400175"/>
                  </a:cubicBezTo>
                  <a:cubicBezTo>
                    <a:pt x="-4762" y="1528762"/>
                    <a:pt x="4763" y="1562100"/>
                    <a:pt x="28575" y="1714500"/>
                  </a:cubicBezTo>
                  <a:cubicBezTo>
                    <a:pt x="52387" y="1866900"/>
                    <a:pt x="97631" y="2090737"/>
                    <a:pt x="142875" y="2314575"/>
                  </a:cubicBezTo>
                </a:path>
              </a:pathLst>
            </a:custGeom>
            <a:noFill/>
            <a:ln w="57150">
              <a:gradFill>
                <a:gsLst>
                  <a:gs pos="0">
                    <a:srgbClr val="EEF2F9">
                      <a:alpha val="0"/>
                    </a:srgbClr>
                  </a:gs>
                  <a:gs pos="37000">
                    <a:srgbClr val="EEF2F9"/>
                  </a:gs>
                  <a:gs pos="67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9" name="任意多边形 8"/>
            <p:cNvSpPr/>
            <p:nvPr/>
          </p:nvSpPr>
          <p:spPr>
            <a:xfrm>
              <a:off x="857250" y="8115300"/>
              <a:ext cx="2000250" cy="571500"/>
            </a:xfrm>
            <a:custGeom>
              <a:avLst/>
              <a:gdLst>
                <a:gd name="connsiteX0" fmla="*/ 0 w 2000250"/>
                <a:gd name="connsiteY0" fmla="*/ 571500 h 571500"/>
                <a:gd name="connsiteX1" fmla="*/ 314325 w 2000250"/>
                <a:gd name="connsiteY1" fmla="*/ 314325 h 571500"/>
                <a:gd name="connsiteX2" fmla="*/ 1057275 w 2000250"/>
                <a:gd name="connsiteY2" fmla="*/ 200025 h 571500"/>
                <a:gd name="connsiteX3" fmla="*/ 2000250 w 2000250"/>
                <a:gd name="connsiteY3" fmla="*/ 0 h 571500"/>
              </a:gdLst>
              <a:ahLst/>
              <a:cxnLst>
                <a:cxn ang="0">
                  <a:pos x="connsiteX0" y="connsiteY0"/>
                </a:cxn>
                <a:cxn ang="0">
                  <a:pos x="connsiteX1" y="connsiteY1"/>
                </a:cxn>
                <a:cxn ang="0">
                  <a:pos x="connsiteX2" y="connsiteY2"/>
                </a:cxn>
                <a:cxn ang="0">
                  <a:pos x="connsiteX3" y="connsiteY3"/>
                </a:cxn>
              </a:cxnLst>
              <a:rect l="l" t="t" r="r" b="b"/>
              <a:pathLst>
                <a:path w="2000250" h="571500">
                  <a:moveTo>
                    <a:pt x="0" y="571500"/>
                  </a:moveTo>
                  <a:cubicBezTo>
                    <a:pt x="69056" y="473868"/>
                    <a:pt x="138113" y="376237"/>
                    <a:pt x="314325" y="314325"/>
                  </a:cubicBezTo>
                  <a:cubicBezTo>
                    <a:pt x="490537" y="252413"/>
                    <a:pt x="776288" y="252412"/>
                    <a:pt x="1057275" y="200025"/>
                  </a:cubicBezTo>
                  <a:cubicBezTo>
                    <a:pt x="1338263" y="147637"/>
                    <a:pt x="1669256" y="73818"/>
                    <a:pt x="2000250" y="0"/>
                  </a:cubicBezTo>
                </a:path>
              </a:pathLst>
            </a:custGeom>
            <a:noFill/>
            <a:ln w="57150">
              <a:gradFill>
                <a:gsLst>
                  <a:gs pos="0">
                    <a:srgbClr val="EEF2F9">
                      <a:alpha val="0"/>
                    </a:srgbClr>
                  </a:gs>
                  <a:gs pos="37000">
                    <a:srgbClr val="EEF2F9"/>
                  </a:gs>
                  <a:gs pos="67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10" name="任意多边形 9"/>
            <p:cNvSpPr/>
            <p:nvPr/>
          </p:nvSpPr>
          <p:spPr>
            <a:xfrm>
              <a:off x="8037428" y="4015028"/>
              <a:ext cx="4742465" cy="2262032"/>
            </a:xfrm>
            <a:custGeom>
              <a:avLst/>
              <a:gdLst>
                <a:gd name="connsiteX0" fmla="*/ 257175 w 4730669"/>
                <a:gd name="connsiteY0" fmla="*/ 2204051 h 2261201"/>
                <a:gd name="connsiteX1" fmla="*/ 1685925 w 4730669"/>
                <a:gd name="connsiteY1" fmla="*/ 1289651 h 2261201"/>
                <a:gd name="connsiteX2" fmla="*/ 3686175 w 4730669"/>
                <a:gd name="connsiteY2" fmla="*/ 289526 h 2261201"/>
                <a:gd name="connsiteX3" fmla="*/ 4714875 w 4730669"/>
                <a:gd name="connsiteY3" fmla="*/ 3776 h 2261201"/>
                <a:gd name="connsiteX4" fmla="*/ 4200525 w 4730669"/>
                <a:gd name="connsiteY4" fmla="*/ 175226 h 2261201"/>
                <a:gd name="connsiteX5" fmla="*/ 2771775 w 4730669"/>
                <a:gd name="connsiteY5" fmla="*/ 832451 h 2261201"/>
                <a:gd name="connsiteX6" fmla="*/ 1543050 w 4730669"/>
                <a:gd name="connsiteY6" fmla="*/ 1632551 h 2261201"/>
                <a:gd name="connsiteX7" fmla="*/ 600075 w 4730669"/>
                <a:gd name="connsiteY7" fmla="*/ 2118326 h 2261201"/>
                <a:gd name="connsiteX8" fmla="*/ 0 w 4730669"/>
                <a:gd name="connsiteY8" fmla="*/ 2261201 h 2261201"/>
                <a:gd name="connsiteX0" fmla="*/ 257175 w 4730039"/>
                <a:gd name="connsiteY0" fmla="*/ 2204706 h 2261856"/>
                <a:gd name="connsiteX1" fmla="*/ 1685925 w 4730039"/>
                <a:gd name="connsiteY1" fmla="*/ 1290306 h 2261856"/>
                <a:gd name="connsiteX2" fmla="*/ 3686175 w 4730039"/>
                <a:gd name="connsiteY2" fmla="*/ 290181 h 2261856"/>
                <a:gd name="connsiteX3" fmla="*/ 4714875 w 4730039"/>
                <a:gd name="connsiteY3" fmla="*/ 4431 h 2261856"/>
                <a:gd name="connsiteX4" fmla="*/ 4200525 w 4730039"/>
                <a:gd name="connsiteY4" fmla="*/ 175881 h 2261856"/>
                <a:gd name="connsiteX5" fmla="*/ 2867025 w 4730039"/>
                <a:gd name="connsiteY5" fmla="*/ 909306 h 2261856"/>
                <a:gd name="connsiteX6" fmla="*/ 1543050 w 4730039"/>
                <a:gd name="connsiteY6" fmla="*/ 1633206 h 2261856"/>
                <a:gd name="connsiteX7" fmla="*/ 600075 w 4730039"/>
                <a:gd name="connsiteY7" fmla="*/ 2118981 h 2261856"/>
                <a:gd name="connsiteX8" fmla="*/ 0 w 4730039"/>
                <a:gd name="connsiteY8" fmla="*/ 2261856 h 2261856"/>
                <a:gd name="connsiteX0" fmla="*/ 257175 w 4741562"/>
                <a:gd name="connsiteY0" fmla="*/ 2204706 h 2261856"/>
                <a:gd name="connsiteX1" fmla="*/ 1685925 w 4741562"/>
                <a:gd name="connsiteY1" fmla="*/ 1290306 h 2261856"/>
                <a:gd name="connsiteX2" fmla="*/ 3457575 w 4741562"/>
                <a:gd name="connsiteY2" fmla="*/ 290181 h 2261856"/>
                <a:gd name="connsiteX3" fmla="*/ 4714875 w 4741562"/>
                <a:gd name="connsiteY3" fmla="*/ 4431 h 2261856"/>
                <a:gd name="connsiteX4" fmla="*/ 4200525 w 4741562"/>
                <a:gd name="connsiteY4" fmla="*/ 175881 h 2261856"/>
                <a:gd name="connsiteX5" fmla="*/ 2867025 w 4741562"/>
                <a:gd name="connsiteY5" fmla="*/ 909306 h 2261856"/>
                <a:gd name="connsiteX6" fmla="*/ 1543050 w 4741562"/>
                <a:gd name="connsiteY6" fmla="*/ 1633206 h 2261856"/>
                <a:gd name="connsiteX7" fmla="*/ 600075 w 4741562"/>
                <a:gd name="connsiteY7" fmla="*/ 2118981 h 2261856"/>
                <a:gd name="connsiteX8" fmla="*/ 0 w 4741562"/>
                <a:gd name="connsiteY8" fmla="*/ 2261856 h 226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41562" h="2261856">
                  <a:moveTo>
                    <a:pt x="257175" y="2204706"/>
                  </a:moveTo>
                  <a:cubicBezTo>
                    <a:pt x="685800" y="1907049"/>
                    <a:pt x="1152525" y="1609393"/>
                    <a:pt x="1685925" y="1290306"/>
                  </a:cubicBezTo>
                  <a:cubicBezTo>
                    <a:pt x="2219325" y="971219"/>
                    <a:pt x="2952750" y="504493"/>
                    <a:pt x="3457575" y="290181"/>
                  </a:cubicBezTo>
                  <a:cubicBezTo>
                    <a:pt x="3962400" y="75869"/>
                    <a:pt x="4591050" y="23481"/>
                    <a:pt x="4714875" y="4431"/>
                  </a:cubicBezTo>
                  <a:cubicBezTo>
                    <a:pt x="4838700" y="-14619"/>
                    <a:pt x="4508500" y="25069"/>
                    <a:pt x="4200525" y="175881"/>
                  </a:cubicBezTo>
                  <a:cubicBezTo>
                    <a:pt x="3892550" y="326694"/>
                    <a:pt x="3309937" y="666419"/>
                    <a:pt x="2867025" y="909306"/>
                  </a:cubicBezTo>
                  <a:lnTo>
                    <a:pt x="1543050" y="1633206"/>
                  </a:lnTo>
                  <a:cubicBezTo>
                    <a:pt x="1165225" y="1834819"/>
                    <a:pt x="857250" y="2014206"/>
                    <a:pt x="600075" y="2118981"/>
                  </a:cubicBezTo>
                  <a:cubicBezTo>
                    <a:pt x="342900" y="2223756"/>
                    <a:pt x="171450" y="2242806"/>
                    <a:pt x="0" y="2261856"/>
                  </a:cubicBezTo>
                </a:path>
              </a:pathLst>
            </a:custGeom>
            <a:gradFill flip="none" rotWithShape="1">
              <a:gsLst>
                <a:gs pos="0">
                  <a:srgbClr val="EEF2F9">
                    <a:alpha val="61000"/>
                  </a:srgbClr>
                </a:gs>
                <a:gs pos="100000">
                  <a:srgbClr val="4F5053">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57206" eaLnBrk="1" fontAlgn="auto" hangingPunct="1">
                <a:spcBef>
                  <a:spcPts val="0"/>
                </a:spcBef>
                <a:spcAft>
                  <a:spcPts val="0"/>
                </a:spcAft>
                <a:defRPr/>
              </a:pPr>
              <a:endParaRPr lang="zh-CN" altLang="en-US" sz="4051"/>
            </a:p>
          </p:txBody>
        </p:sp>
      </p:grpSp>
      <p:pic>
        <p:nvPicPr>
          <p:cNvPr id="11" name="Picture 33" descr="3"/>
          <p:cNvPicPr>
            <a:picLocks noChangeAspect="1" noChangeArrowheads="1"/>
          </p:cNvPicPr>
          <p:nvPr/>
        </p:nvPicPr>
        <p:blipFill>
          <a:blip r:embed="rId2">
            <a:extLst>
              <a:ext uri="{28A0092B-C50C-407E-A947-70E740481C1C}">
                <a14:useLocalDpi xmlns:a14="http://schemas.microsoft.com/office/drawing/2010/main" val="0"/>
              </a:ext>
            </a:extLst>
          </a:blip>
          <a:srcRect l="16248" t="35016" r="11502" b="39845"/>
          <a:stretch>
            <a:fillRect/>
          </a:stretch>
        </p:blipFill>
        <p:spPr bwMode="auto">
          <a:xfrm>
            <a:off x="-14773275" y="6446838"/>
            <a:ext cx="10733087"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6"/>
          <p:cNvSpPr txBox="1">
            <a:spLocks noChangeArrowheads="1"/>
          </p:cNvSpPr>
          <p:nvPr/>
        </p:nvSpPr>
        <p:spPr bwMode="auto">
          <a:xfrm>
            <a:off x="8171458" y="3860369"/>
            <a:ext cx="4805673" cy="1015663"/>
          </a:xfrm>
          <a:prstGeom prst="rect">
            <a:avLst/>
          </a:prstGeom>
          <a:gradFill>
            <a:gsLst>
              <a:gs pos="0">
                <a:schemeClr val="bg1">
                  <a:lumMod val="75000"/>
                  <a:alpha val="0"/>
                </a:schemeClr>
              </a:gs>
              <a:gs pos="69000">
                <a:schemeClr val="bg1">
                  <a:lumMod val="50000"/>
                  <a:alpha val="26000"/>
                </a:schemeClr>
              </a:gs>
            </a:gsLst>
            <a:lin ang="10800000" scaled="0"/>
          </a:gradFill>
          <a:ln>
            <a:noFill/>
          </a:ln>
          <a:extLst/>
        </p:spPr>
        <p:txBody>
          <a:bodyPr wrap="square">
            <a:spAutoFit/>
          </a:bodyPr>
          <a:lstStyle>
            <a:lvl1pPr>
              <a:defRPr sz="5400">
                <a:solidFill>
                  <a:schemeClr val="tx1"/>
                </a:solidFill>
                <a:latin typeface="Arial" panose="020B0604020202020204" pitchFamily="34" charset="0"/>
                <a:ea typeface="宋体" panose="02010600030101010101" pitchFamily="2" charset="-122"/>
              </a:defRPr>
            </a:lvl1pPr>
            <a:lvl2pPr marL="742950" indent="-285750">
              <a:defRPr sz="5400">
                <a:solidFill>
                  <a:schemeClr val="tx1"/>
                </a:solidFill>
                <a:latin typeface="Arial" panose="020B0604020202020204" pitchFamily="34" charset="0"/>
                <a:ea typeface="宋体" panose="02010600030101010101" pitchFamily="2" charset="-122"/>
              </a:defRPr>
            </a:lvl2pPr>
            <a:lvl3pPr marL="1143000" indent="-228600">
              <a:defRPr sz="5400">
                <a:solidFill>
                  <a:schemeClr val="tx1"/>
                </a:solidFill>
                <a:latin typeface="Arial" panose="020B0604020202020204" pitchFamily="34" charset="0"/>
                <a:ea typeface="宋体" panose="02010600030101010101" pitchFamily="2" charset="-122"/>
              </a:defRPr>
            </a:lvl3pPr>
            <a:lvl4pPr marL="1600200" indent="-228600">
              <a:defRPr sz="5400">
                <a:solidFill>
                  <a:schemeClr val="tx1"/>
                </a:solidFill>
                <a:latin typeface="Arial" panose="020B0604020202020204" pitchFamily="34" charset="0"/>
                <a:ea typeface="宋体" panose="02010600030101010101" pitchFamily="2" charset="-122"/>
              </a:defRPr>
            </a:lvl4pPr>
            <a:lvl5pPr marL="2057400" indent="-228600">
              <a:defRPr sz="5400">
                <a:solidFill>
                  <a:schemeClr val="tx1"/>
                </a:solidFill>
                <a:latin typeface="Arial" panose="020B0604020202020204" pitchFamily="34" charset="0"/>
                <a:ea typeface="宋体" panose="02010600030101010101" pitchFamily="2" charset="-122"/>
              </a:defRPr>
            </a:lvl5pPr>
            <a:lvl6pPr marL="25146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6pPr>
            <a:lvl7pPr marL="29718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7pPr>
            <a:lvl8pPr marL="34290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8pPr>
            <a:lvl9pPr marL="38862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6000" b="1" dirty="0" smtClean="0">
                <a:solidFill>
                  <a:schemeClr val="bg1"/>
                </a:solidFill>
                <a:latin typeface="Arial Black" panose="020B0A04020102020204" pitchFamily="34" charset="0"/>
                <a:ea typeface="微软雅黑" panose="020B0503020204020204" pitchFamily="34" charset="-122"/>
              </a:rPr>
              <a:t>系统组成</a:t>
            </a:r>
            <a:endParaRPr lang="en-US" altLang="zh-CN" sz="6000" b="1" dirty="0">
              <a:solidFill>
                <a:schemeClr val="bg1"/>
              </a:solidFill>
              <a:latin typeface="Arial Black" panose="020B0A04020102020204" pitchFamily="34" charset="0"/>
              <a:ea typeface="微软雅黑" panose="020B0503020204020204" pitchFamily="34" charset="-122"/>
            </a:endParaRPr>
          </a:p>
        </p:txBody>
      </p:sp>
      <p:sp>
        <p:nvSpPr>
          <p:cNvPr id="13" name="任意多边形 12"/>
          <p:cNvSpPr/>
          <p:nvPr/>
        </p:nvSpPr>
        <p:spPr>
          <a:xfrm>
            <a:off x="7044037" y="3553164"/>
            <a:ext cx="3928471" cy="1694754"/>
          </a:xfrm>
          <a:custGeom>
            <a:avLst/>
            <a:gdLst>
              <a:gd name="connsiteX0" fmla="*/ 4274288 w 4274288"/>
              <a:gd name="connsiteY0" fmla="*/ 0 h 1765005"/>
              <a:gd name="connsiteX1" fmla="*/ 0 w 4274288"/>
              <a:gd name="connsiteY1" fmla="*/ 0 h 1765005"/>
              <a:gd name="connsiteX2" fmla="*/ 0 w 4274288"/>
              <a:gd name="connsiteY2" fmla="*/ 1765005 h 1765005"/>
            </a:gdLst>
            <a:ahLst/>
            <a:cxnLst>
              <a:cxn ang="0">
                <a:pos x="connsiteX0" y="connsiteY0"/>
              </a:cxn>
              <a:cxn ang="0">
                <a:pos x="connsiteX1" y="connsiteY1"/>
              </a:cxn>
              <a:cxn ang="0">
                <a:pos x="connsiteX2" y="connsiteY2"/>
              </a:cxn>
            </a:cxnLst>
            <a:rect l="l" t="t" r="r" b="b"/>
            <a:pathLst>
              <a:path w="4274288" h="1765005">
                <a:moveTo>
                  <a:pt x="4274288" y="0"/>
                </a:moveTo>
                <a:lnTo>
                  <a:pt x="0" y="0"/>
                </a:lnTo>
                <a:lnTo>
                  <a:pt x="0" y="1765005"/>
                </a:lnTo>
              </a:path>
            </a:pathLst>
          </a:custGeom>
          <a:noFill/>
          <a:ln w="57150">
            <a:gradFill flip="none" rotWithShape="1">
              <a:gsLst>
                <a:gs pos="9000">
                  <a:srgbClr val="EEF2F9">
                    <a:alpha val="0"/>
                  </a:srgbClr>
                </a:gs>
                <a:gs pos="44000">
                  <a:srgbClr val="EEF2F9"/>
                </a:gs>
                <a:gs pos="74000">
                  <a:schemeClr val="bg1">
                    <a:alpha val="0"/>
                  </a:schemeClr>
                </a:gs>
              </a:gsLst>
              <a:lin ang="8100000" scaled="1"/>
              <a:tileRect/>
            </a:gradFill>
          </a:ln>
          <a:effectLst>
            <a:glow>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p>
        </p:txBody>
      </p:sp>
      <p:sp>
        <p:nvSpPr>
          <p:cNvPr id="14" name="任意多边形 13"/>
          <p:cNvSpPr/>
          <p:nvPr/>
        </p:nvSpPr>
        <p:spPr>
          <a:xfrm rot="10800000">
            <a:off x="10529248" y="3010509"/>
            <a:ext cx="3592945" cy="2206135"/>
          </a:xfrm>
          <a:custGeom>
            <a:avLst/>
            <a:gdLst>
              <a:gd name="connsiteX0" fmla="*/ 4274288 w 4274288"/>
              <a:gd name="connsiteY0" fmla="*/ 0 h 1765005"/>
              <a:gd name="connsiteX1" fmla="*/ 0 w 4274288"/>
              <a:gd name="connsiteY1" fmla="*/ 0 h 1765005"/>
              <a:gd name="connsiteX2" fmla="*/ 0 w 4274288"/>
              <a:gd name="connsiteY2" fmla="*/ 1765005 h 1765005"/>
            </a:gdLst>
            <a:ahLst/>
            <a:cxnLst>
              <a:cxn ang="0">
                <a:pos x="connsiteX0" y="connsiteY0"/>
              </a:cxn>
              <a:cxn ang="0">
                <a:pos x="connsiteX1" y="connsiteY1"/>
              </a:cxn>
              <a:cxn ang="0">
                <a:pos x="connsiteX2" y="connsiteY2"/>
              </a:cxn>
            </a:cxnLst>
            <a:rect l="l" t="t" r="r" b="b"/>
            <a:pathLst>
              <a:path w="4274288" h="1765005">
                <a:moveTo>
                  <a:pt x="4274288" y="0"/>
                </a:moveTo>
                <a:lnTo>
                  <a:pt x="0" y="0"/>
                </a:lnTo>
                <a:lnTo>
                  <a:pt x="0" y="1765005"/>
                </a:lnTo>
              </a:path>
            </a:pathLst>
          </a:custGeom>
          <a:noFill/>
          <a:ln w="57150">
            <a:gradFill flip="none" rotWithShape="1">
              <a:gsLst>
                <a:gs pos="9000">
                  <a:srgbClr val="EEF2F9">
                    <a:alpha val="0"/>
                  </a:srgbClr>
                </a:gs>
                <a:gs pos="44000">
                  <a:srgbClr val="EEF2F9"/>
                </a:gs>
                <a:gs pos="74000">
                  <a:schemeClr val="bg1">
                    <a:alpha val="0"/>
                  </a:schemeClr>
                </a:gs>
              </a:gsLst>
              <a:lin ang="8100000" scaled="1"/>
              <a:tileRect/>
            </a:gradFill>
          </a:ln>
          <a:effectLst>
            <a:glow>
              <a:schemeClr val="bg1">
                <a:alpha val="33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p>
        </p:txBody>
      </p:sp>
      <p:sp>
        <p:nvSpPr>
          <p:cNvPr id="16" name="椭圆 15"/>
          <p:cNvSpPr/>
          <p:nvPr/>
        </p:nvSpPr>
        <p:spPr>
          <a:xfrm>
            <a:off x="2720547" y="8497549"/>
            <a:ext cx="834449" cy="834449"/>
          </a:xfrm>
          <a:prstGeom prst="ellipse">
            <a:avLst/>
          </a:prstGeom>
          <a:noFill/>
          <a:ln>
            <a:solidFill>
              <a:schemeClr val="bg1"/>
            </a:solid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6"/>
          <p:cNvSpPr txBox="1">
            <a:spLocks noChangeArrowheads="1"/>
          </p:cNvSpPr>
          <p:nvPr/>
        </p:nvSpPr>
        <p:spPr bwMode="auto">
          <a:xfrm>
            <a:off x="4007212" y="8406943"/>
            <a:ext cx="4805673" cy="1015663"/>
          </a:xfrm>
          <a:prstGeom prst="rect">
            <a:avLst/>
          </a:prstGeom>
          <a:gradFill>
            <a:gsLst>
              <a:gs pos="0">
                <a:schemeClr val="bg1">
                  <a:lumMod val="75000"/>
                  <a:alpha val="0"/>
                </a:schemeClr>
              </a:gs>
              <a:gs pos="69000">
                <a:schemeClr val="bg1">
                  <a:lumMod val="50000"/>
                  <a:alpha val="26000"/>
                </a:schemeClr>
              </a:gs>
            </a:gsLst>
            <a:lin ang="10800000" scaled="0"/>
          </a:gradFill>
          <a:ln>
            <a:noFill/>
          </a:ln>
          <a:extLst/>
        </p:spPr>
        <p:txBody>
          <a:bodyPr wrap="square">
            <a:spAutoFit/>
          </a:bodyPr>
          <a:lstStyle>
            <a:lvl1pPr>
              <a:defRPr sz="5400">
                <a:solidFill>
                  <a:schemeClr val="tx1"/>
                </a:solidFill>
                <a:latin typeface="Arial" panose="020B0604020202020204" pitchFamily="34" charset="0"/>
                <a:ea typeface="宋体" panose="02010600030101010101" pitchFamily="2" charset="-122"/>
              </a:defRPr>
            </a:lvl1pPr>
            <a:lvl2pPr marL="742950" indent="-285750">
              <a:defRPr sz="5400">
                <a:solidFill>
                  <a:schemeClr val="tx1"/>
                </a:solidFill>
                <a:latin typeface="Arial" panose="020B0604020202020204" pitchFamily="34" charset="0"/>
                <a:ea typeface="宋体" panose="02010600030101010101" pitchFamily="2" charset="-122"/>
              </a:defRPr>
            </a:lvl2pPr>
            <a:lvl3pPr marL="1143000" indent="-228600">
              <a:defRPr sz="5400">
                <a:solidFill>
                  <a:schemeClr val="tx1"/>
                </a:solidFill>
                <a:latin typeface="Arial" panose="020B0604020202020204" pitchFamily="34" charset="0"/>
                <a:ea typeface="宋体" panose="02010600030101010101" pitchFamily="2" charset="-122"/>
              </a:defRPr>
            </a:lvl3pPr>
            <a:lvl4pPr marL="1600200" indent="-228600">
              <a:defRPr sz="5400">
                <a:solidFill>
                  <a:schemeClr val="tx1"/>
                </a:solidFill>
                <a:latin typeface="Arial" panose="020B0604020202020204" pitchFamily="34" charset="0"/>
                <a:ea typeface="宋体" panose="02010600030101010101" pitchFamily="2" charset="-122"/>
              </a:defRPr>
            </a:lvl4pPr>
            <a:lvl5pPr marL="2057400" indent="-228600">
              <a:defRPr sz="5400">
                <a:solidFill>
                  <a:schemeClr val="tx1"/>
                </a:solidFill>
                <a:latin typeface="Arial" panose="020B0604020202020204" pitchFamily="34" charset="0"/>
                <a:ea typeface="宋体" panose="02010600030101010101" pitchFamily="2" charset="-122"/>
              </a:defRPr>
            </a:lvl5pPr>
            <a:lvl6pPr marL="25146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6pPr>
            <a:lvl7pPr marL="29718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7pPr>
            <a:lvl8pPr marL="34290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8pPr>
            <a:lvl9pPr marL="38862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6000" dirty="0" smtClean="0">
                <a:solidFill>
                  <a:schemeClr val="bg1"/>
                </a:solidFill>
                <a:latin typeface="Arial Black" panose="020B0A04020102020204" pitchFamily="34" charset="0"/>
                <a:ea typeface="微软雅黑" panose="020B0503020204020204" pitchFamily="34" charset="-122"/>
              </a:rPr>
              <a:t>驾驶系统</a:t>
            </a:r>
            <a:endParaRPr lang="en-US" altLang="zh-CN" sz="6000" dirty="0">
              <a:solidFill>
                <a:schemeClr val="bg1"/>
              </a:solidFill>
              <a:latin typeface="Arial Black" panose="020B0A04020102020204" pitchFamily="34" charset="0"/>
              <a:ea typeface="微软雅黑" panose="020B0503020204020204" pitchFamily="34" charset="-122"/>
            </a:endParaRPr>
          </a:p>
        </p:txBody>
      </p:sp>
      <p:sp>
        <p:nvSpPr>
          <p:cNvPr id="19" name="椭圆 18"/>
          <p:cNvSpPr/>
          <p:nvPr/>
        </p:nvSpPr>
        <p:spPr>
          <a:xfrm>
            <a:off x="2617630" y="11747182"/>
            <a:ext cx="834449" cy="834449"/>
          </a:xfrm>
          <a:prstGeom prst="ellipse">
            <a:avLst/>
          </a:prstGeom>
          <a:noFill/>
          <a:ln>
            <a:solidFill>
              <a:schemeClr val="bg1"/>
            </a:solid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6"/>
          <p:cNvSpPr txBox="1">
            <a:spLocks noChangeArrowheads="1"/>
          </p:cNvSpPr>
          <p:nvPr/>
        </p:nvSpPr>
        <p:spPr bwMode="auto">
          <a:xfrm>
            <a:off x="3904295" y="11656576"/>
            <a:ext cx="4805673" cy="1015663"/>
          </a:xfrm>
          <a:prstGeom prst="rect">
            <a:avLst/>
          </a:prstGeom>
          <a:gradFill>
            <a:gsLst>
              <a:gs pos="0">
                <a:schemeClr val="bg1">
                  <a:lumMod val="75000"/>
                  <a:alpha val="0"/>
                </a:schemeClr>
              </a:gs>
              <a:gs pos="69000">
                <a:schemeClr val="bg1">
                  <a:lumMod val="50000"/>
                  <a:alpha val="26000"/>
                </a:schemeClr>
              </a:gs>
            </a:gsLst>
            <a:lin ang="10800000" scaled="0"/>
          </a:gradFill>
          <a:ln>
            <a:noFill/>
          </a:ln>
          <a:extLst/>
        </p:spPr>
        <p:txBody>
          <a:bodyPr wrap="square">
            <a:spAutoFit/>
          </a:bodyPr>
          <a:lstStyle>
            <a:lvl1pPr>
              <a:defRPr sz="5400">
                <a:solidFill>
                  <a:schemeClr val="tx1"/>
                </a:solidFill>
                <a:latin typeface="Arial" panose="020B0604020202020204" pitchFamily="34" charset="0"/>
                <a:ea typeface="宋体" panose="02010600030101010101" pitchFamily="2" charset="-122"/>
              </a:defRPr>
            </a:lvl1pPr>
            <a:lvl2pPr marL="742950" indent="-285750">
              <a:defRPr sz="5400">
                <a:solidFill>
                  <a:schemeClr val="tx1"/>
                </a:solidFill>
                <a:latin typeface="Arial" panose="020B0604020202020204" pitchFamily="34" charset="0"/>
                <a:ea typeface="宋体" panose="02010600030101010101" pitchFamily="2" charset="-122"/>
              </a:defRPr>
            </a:lvl2pPr>
            <a:lvl3pPr marL="1143000" indent="-228600">
              <a:defRPr sz="5400">
                <a:solidFill>
                  <a:schemeClr val="tx1"/>
                </a:solidFill>
                <a:latin typeface="Arial" panose="020B0604020202020204" pitchFamily="34" charset="0"/>
                <a:ea typeface="宋体" panose="02010600030101010101" pitchFamily="2" charset="-122"/>
              </a:defRPr>
            </a:lvl3pPr>
            <a:lvl4pPr marL="1600200" indent="-228600">
              <a:defRPr sz="5400">
                <a:solidFill>
                  <a:schemeClr val="tx1"/>
                </a:solidFill>
                <a:latin typeface="Arial" panose="020B0604020202020204" pitchFamily="34" charset="0"/>
                <a:ea typeface="宋体" panose="02010600030101010101" pitchFamily="2" charset="-122"/>
              </a:defRPr>
            </a:lvl4pPr>
            <a:lvl5pPr marL="2057400" indent="-228600">
              <a:defRPr sz="5400">
                <a:solidFill>
                  <a:schemeClr val="tx1"/>
                </a:solidFill>
                <a:latin typeface="Arial" panose="020B0604020202020204" pitchFamily="34" charset="0"/>
                <a:ea typeface="宋体" panose="02010600030101010101" pitchFamily="2" charset="-122"/>
              </a:defRPr>
            </a:lvl5pPr>
            <a:lvl6pPr marL="25146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6pPr>
            <a:lvl7pPr marL="29718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7pPr>
            <a:lvl8pPr marL="34290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8pPr>
            <a:lvl9pPr marL="38862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6000" dirty="0" smtClean="0">
                <a:solidFill>
                  <a:schemeClr val="bg1"/>
                </a:solidFill>
                <a:latin typeface="Arial Black" panose="020B0A04020102020204" pitchFamily="34" charset="0"/>
                <a:ea typeface="微软雅黑" panose="020B0503020204020204" pitchFamily="34" charset="-122"/>
              </a:rPr>
              <a:t>避障系统</a:t>
            </a:r>
            <a:endParaRPr lang="en-US" altLang="zh-CN" sz="6000" dirty="0">
              <a:solidFill>
                <a:schemeClr val="bg1"/>
              </a:solidFill>
              <a:latin typeface="Arial Black" panose="020B0A04020102020204" pitchFamily="34" charset="0"/>
              <a:ea typeface="微软雅黑" panose="020B0503020204020204" pitchFamily="34" charset="-122"/>
            </a:endParaRPr>
          </a:p>
        </p:txBody>
      </p:sp>
      <p:sp>
        <p:nvSpPr>
          <p:cNvPr id="21" name="椭圆 20"/>
          <p:cNvSpPr/>
          <p:nvPr/>
        </p:nvSpPr>
        <p:spPr>
          <a:xfrm>
            <a:off x="12142682" y="8497549"/>
            <a:ext cx="834449" cy="834449"/>
          </a:xfrm>
          <a:prstGeom prst="ellipse">
            <a:avLst/>
          </a:prstGeom>
          <a:noFill/>
          <a:ln>
            <a:solidFill>
              <a:schemeClr val="bg1"/>
            </a:solid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6"/>
          <p:cNvSpPr txBox="1">
            <a:spLocks noChangeArrowheads="1"/>
          </p:cNvSpPr>
          <p:nvPr/>
        </p:nvSpPr>
        <p:spPr bwMode="auto">
          <a:xfrm>
            <a:off x="13429348" y="8406943"/>
            <a:ext cx="5213756" cy="1015663"/>
          </a:xfrm>
          <a:prstGeom prst="rect">
            <a:avLst/>
          </a:prstGeom>
          <a:gradFill>
            <a:gsLst>
              <a:gs pos="0">
                <a:schemeClr val="bg1">
                  <a:lumMod val="75000"/>
                  <a:alpha val="0"/>
                </a:schemeClr>
              </a:gs>
              <a:gs pos="69000">
                <a:schemeClr val="bg1">
                  <a:lumMod val="50000"/>
                  <a:alpha val="26000"/>
                </a:schemeClr>
              </a:gs>
            </a:gsLst>
            <a:lin ang="10800000" scaled="0"/>
          </a:gradFill>
          <a:ln>
            <a:noFill/>
          </a:ln>
          <a:extLst/>
        </p:spPr>
        <p:txBody>
          <a:bodyPr wrap="square">
            <a:spAutoFit/>
          </a:bodyPr>
          <a:lstStyle>
            <a:lvl1pPr>
              <a:defRPr sz="5400">
                <a:solidFill>
                  <a:schemeClr val="tx1"/>
                </a:solidFill>
                <a:latin typeface="Arial" panose="020B0604020202020204" pitchFamily="34" charset="0"/>
                <a:ea typeface="宋体" panose="02010600030101010101" pitchFamily="2" charset="-122"/>
              </a:defRPr>
            </a:lvl1pPr>
            <a:lvl2pPr marL="742950" indent="-285750">
              <a:defRPr sz="5400">
                <a:solidFill>
                  <a:schemeClr val="tx1"/>
                </a:solidFill>
                <a:latin typeface="Arial" panose="020B0604020202020204" pitchFamily="34" charset="0"/>
                <a:ea typeface="宋体" panose="02010600030101010101" pitchFamily="2" charset="-122"/>
              </a:defRPr>
            </a:lvl2pPr>
            <a:lvl3pPr marL="1143000" indent="-228600">
              <a:defRPr sz="5400">
                <a:solidFill>
                  <a:schemeClr val="tx1"/>
                </a:solidFill>
                <a:latin typeface="Arial" panose="020B0604020202020204" pitchFamily="34" charset="0"/>
                <a:ea typeface="宋体" panose="02010600030101010101" pitchFamily="2" charset="-122"/>
              </a:defRPr>
            </a:lvl3pPr>
            <a:lvl4pPr marL="1600200" indent="-228600">
              <a:defRPr sz="5400">
                <a:solidFill>
                  <a:schemeClr val="tx1"/>
                </a:solidFill>
                <a:latin typeface="Arial" panose="020B0604020202020204" pitchFamily="34" charset="0"/>
                <a:ea typeface="宋体" panose="02010600030101010101" pitchFamily="2" charset="-122"/>
              </a:defRPr>
            </a:lvl4pPr>
            <a:lvl5pPr marL="2057400" indent="-228600">
              <a:defRPr sz="5400">
                <a:solidFill>
                  <a:schemeClr val="tx1"/>
                </a:solidFill>
                <a:latin typeface="Arial" panose="020B0604020202020204" pitchFamily="34" charset="0"/>
                <a:ea typeface="宋体" panose="02010600030101010101" pitchFamily="2" charset="-122"/>
              </a:defRPr>
            </a:lvl5pPr>
            <a:lvl6pPr marL="25146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6pPr>
            <a:lvl7pPr marL="29718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7pPr>
            <a:lvl8pPr marL="34290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8pPr>
            <a:lvl9pPr marL="38862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6000" dirty="0" smtClean="0">
                <a:solidFill>
                  <a:schemeClr val="bg1"/>
                </a:solidFill>
                <a:latin typeface="Arial Black" panose="020B0A04020102020204" pitchFamily="34" charset="0"/>
                <a:ea typeface="微软雅黑" panose="020B0503020204020204" pitchFamily="34" charset="-122"/>
              </a:rPr>
              <a:t>安全保护系统</a:t>
            </a:r>
            <a:endParaRPr lang="en-US" altLang="zh-CN" sz="6000" dirty="0">
              <a:solidFill>
                <a:schemeClr val="bg1"/>
              </a:solidFill>
              <a:latin typeface="Arial Black" panose="020B0A04020102020204" pitchFamily="34" charset="0"/>
              <a:ea typeface="微软雅黑" panose="020B0503020204020204" pitchFamily="34" charset="-122"/>
            </a:endParaRPr>
          </a:p>
        </p:txBody>
      </p:sp>
      <p:sp>
        <p:nvSpPr>
          <p:cNvPr id="23" name="椭圆 22"/>
          <p:cNvSpPr/>
          <p:nvPr/>
        </p:nvSpPr>
        <p:spPr>
          <a:xfrm>
            <a:off x="12142682" y="11747182"/>
            <a:ext cx="834449" cy="834449"/>
          </a:xfrm>
          <a:prstGeom prst="ellipse">
            <a:avLst/>
          </a:prstGeom>
          <a:noFill/>
          <a:ln>
            <a:solidFill>
              <a:schemeClr val="bg1"/>
            </a:solidFill>
          </a:ln>
          <a:effectLst>
            <a:glow rad="635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6"/>
          <p:cNvSpPr txBox="1">
            <a:spLocks noChangeArrowheads="1"/>
          </p:cNvSpPr>
          <p:nvPr/>
        </p:nvSpPr>
        <p:spPr bwMode="auto">
          <a:xfrm>
            <a:off x="13429347" y="11656576"/>
            <a:ext cx="4805673" cy="1015663"/>
          </a:xfrm>
          <a:prstGeom prst="rect">
            <a:avLst/>
          </a:prstGeom>
          <a:gradFill>
            <a:gsLst>
              <a:gs pos="0">
                <a:schemeClr val="bg1">
                  <a:lumMod val="75000"/>
                  <a:alpha val="0"/>
                </a:schemeClr>
              </a:gs>
              <a:gs pos="69000">
                <a:schemeClr val="bg1">
                  <a:lumMod val="50000"/>
                  <a:alpha val="26000"/>
                </a:schemeClr>
              </a:gs>
            </a:gsLst>
            <a:lin ang="10800000" scaled="0"/>
          </a:gradFill>
          <a:ln>
            <a:noFill/>
          </a:ln>
          <a:extLst/>
        </p:spPr>
        <p:txBody>
          <a:bodyPr wrap="square">
            <a:spAutoFit/>
          </a:bodyPr>
          <a:lstStyle>
            <a:lvl1pPr>
              <a:defRPr sz="5400">
                <a:solidFill>
                  <a:schemeClr val="tx1"/>
                </a:solidFill>
                <a:latin typeface="Arial" panose="020B0604020202020204" pitchFamily="34" charset="0"/>
                <a:ea typeface="宋体" panose="02010600030101010101" pitchFamily="2" charset="-122"/>
              </a:defRPr>
            </a:lvl1pPr>
            <a:lvl2pPr marL="742950" indent="-285750">
              <a:defRPr sz="5400">
                <a:solidFill>
                  <a:schemeClr val="tx1"/>
                </a:solidFill>
                <a:latin typeface="Arial" panose="020B0604020202020204" pitchFamily="34" charset="0"/>
                <a:ea typeface="宋体" panose="02010600030101010101" pitchFamily="2" charset="-122"/>
              </a:defRPr>
            </a:lvl2pPr>
            <a:lvl3pPr marL="1143000" indent="-228600">
              <a:defRPr sz="5400">
                <a:solidFill>
                  <a:schemeClr val="tx1"/>
                </a:solidFill>
                <a:latin typeface="Arial" panose="020B0604020202020204" pitchFamily="34" charset="0"/>
                <a:ea typeface="宋体" panose="02010600030101010101" pitchFamily="2" charset="-122"/>
              </a:defRPr>
            </a:lvl3pPr>
            <a:lvl4pPr marL="1600200" indent="-228600">
              <a:defRPr sz="5400">
                <a:solidFill>
                  <a:schemeClr val="tx1"/>
                </a:solidFill>
                <a:latin typeface="Arial" panose="020B0604020202020204" pitchFamily="34" charset="0"/>
                <a:ea typeface="宋体" panose="02010600030101010101" pitchFamily="2" charset="-122"/>
              </a:defRPr>
            </a:lvl4pPr>
            <a:lvl5pPr marL="2057400" indent="-228600">
              <a:defRPr sz="5400">
                <a:solidFill>
                  <a:schemeClr val="tx1"/>
                </a:solidFill>
                <a:latin typeface="Arial" panose="020B0604020202020204" pitchFamily="34" charset="0"/>
                <a:ea typeface="宋体" panose="02010600030101010101" pitchFamily="2" charset="-122"/>
              </a:defRPr>
            </a:lvl5pPr>
            <a:lvl6pPr marL="25146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6pPr>
            <a:lvl7pPr marL="29718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7pPr>
            <a:lvl8pPr marL="34290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8pPr>
            <a:lvl9pPr marL="38862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6000" dirty="0" smtClean="0">
                <a:solidFill>
                  <a:schemeClr val="bg1"/>
                </a:solidFill>
                <a:latin typeface="Arial Black" panose="020B0A04020102020204" pitchFamily="34" charset="0"/>
                <a:ea typeface="微软雅黑" panose="020B0503020204020204" pitchFamily="34" charset="-122"/>
              </a:rPr>
              <a:t>泊车系统</a:t>
            </a:r>
            <a:endParaRPr lang="en-US" altLang="zh-CN" sz="6000" dirty="0">
              <a:solidFill>
                <a:schemeClr val="bg1"/>
              </a:solidFill>
              <a:latin typeface="Arial Black" panose="020B0A04020102020204" pitchFamily="34" charset="0"/>
              <a:ea typeface="微软雅黑" panose="020B0503020204020204" pitchFamily="34" charset="-122"/>
            </a:endParaRPr>
          </a:p>
        </p:txBody>
      </p:sp>
    </p:spTree>
    <p:extLst>
      <p:ext uri="{BB962C8B-B14F-4D97-AF65-F5344CB8AC3E}">
        <p14:creationId xmlns:p14="http://schemas.microsoft.com/office/powerpoint/2010/main" val="10221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4.86578E-6 1.81014E-6 L 3.73549 -0.00556 " pathEditMode="relative" rAng="0" ptsTypes="AA">
                                      <p:cBhvr>
                                        <p:cTn id="6" dur="750" fill="hold"/>
                                        <p:tgtEl>
                                          <p:spTgt spid="11"/>
                                        </p:tgtEl>
                                        <p:attrNameLst>
                                          <p:attrName>ppt_x</p:attrName>
                                          <p:attrName>ppt_y</p:attrName>
                                        </p:attrNameLst>
                                      </p:cBhvr>
                                      <p:rCtr x="186771" y="-278"/>
                                    </p:animMotion>
                                  </p:childTnLst>
                                </p:cTn>
                              </p:par>
                            </p:childTnLst>
                          </p:cTn>
                        </p:par>
                        <p:par>
                          <p:cTn id="7" fill="hold">
                            <p:stCondLst>
                              <p:cond delay="750"/>
                            </p:stCondLst>
                            <p:childTnLst>
                              <p:par>
                                <p:cTn id="8" presetID="6" presetClass="entr" presetSubtype="16"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1500"/>
                                        <p:tgtEl>
                                          <p:spTgt spid="2"/>
                                        </p:tgtEl>
                                      </p:cBhvr>
                                    </p:animEffect>
                                  </p:childTnLst>
                                </p:cTn>
                              </p:par>
                            </p:childTnLst>
                          </p:cTn>
                        </p:par>
                        <p:par>
                          <p:cTn id="11" fill="hold">
                            <p:stCondLst>
                              <p:cond delay="2250"/>
                            </p:stCondLst>
                            <p:childTnLst>
                              <p:par>
                                <p:cTn id="12" presetID="10"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250"/>
                                        <p:tgtEl>
                                          <p:spTgt spid="13"/>
                                        </p:tgtEl>
                                      </p:cBhvr>
                                    </p:animEffect>
                                  </p:childTnLst>
                                </p:cTn>
                              </p:par>
                            </p:childTnLst>
                          </p:cTn>
                        </p:par>
                        <p:par>
                          <p:cTn id="15" fill="hold">
                            <p:stCondLst>
                              <p:cond delay="2500"/>
                            </p:stCondLst>
                            <p:childTnLst>
                              <p:par>
                                <p:cTn id="16" presetID="10"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50"/>
                                        <p:tgtEl>
                                          <p:spTgt spid="14"/>
                                        </p:tgtEl>
                                      </p:cBhvr>
                                    </p:animEffect>
                                  </p:childTnLst>
                                </p:cTn>
                              </p:par>
                            </p:childTnLst>
                          </p:cTn>
                        </p:par>
                        <p:par>
                          <p:cTn id="19" fill="hold">
                            <p:stCondLst>
                              <p:cond delay="2750"/>
                            </p:stCondLst>
                            <p:childTnLst>
                              <p:par>
                                <p:cTn id="20" presetID="10"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50"/>
                                        <p:tgtEl>
                                          <p:spTgt spid="12"/>
                                        </p:tgtEl>
                                      </p:cBhvr>
                                    </p:animEffect>
                                  </p:childTnLst>
                                </p:cTn>
                              </p:par>
                            </p:childTnLst>
                          </p:cTn>
                        </p:par>
                        <p:par>
                          <p:cTn id="23" fill="hold">
                            <p:stCondLst>
                              <p:cond delay="3000"/>
                            </p:stCondLst>
                            <p:childTnLst>
                              <p:par>
                                <p:cTn id="24" presetID="21" presetClass="entr" presetSubtype="1"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heel(1)">
                                      <p:cBhvr>
                                        <p:cTn id="26" dur="500"/>
                                        <p:tgtEl>
                                          <p:spTgt spid="16"/>
                                        </p:tgtEl>
                                      </p:cBhvr>
                                    </p:animEffect>
                                  </p:childTnLst>
                                </p:cTn>
                              </p:par>
                            </p:childTnLst>
                          </p:cTn>
                        </p:par>
                        <p:par>
                          <p:cTn id="27" fill="hold">
                            <p:stCondLst>
                              <p:cond delay="3500"/>
                            </p:stCondLst>
                            <p:childTnLst>
                              <p:par>
                                <p:cTn id="28" presetID="10"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250"/>
                                        <p:tgtEl>
                                          <p:spTgt spid="18"/>
                                        </p:tgtEl>
                                      </p:cBhvr>
                                    </p:animEffect>
                                  </p:childTnLst>
                                </p:cTn>
                              </p:par>
                            </p:childTnLst>
                          </p:cTn>
                        </p:par>
                        <p:par>
                          <p:cTn id="31" fill="hold">
                            <p:stCondLst>
                              <p:cond delay="3750"/>
                            </p:stCondLst>
                            <p:childTnLst>
                              <p:par>
                                <p:cTn id="32" presetID="21" presetClass="entr" presetSubtype="1"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heel(1)">
                                      <p:cBhvr>
                                        <p:cTn id="34" dur="500"/>
                                        <p:tgtEl>
                                          <p:spTgt spid="19"/>
                                        </p:tgtEl>
                                      </p:cBhvr>
                                    </p:animEffect>
                                  </p:childTnLst>
                                </p:cTn>
                              </p:par>
                            </p:childTnLst>
                          </p:cTn>
                        </p:par>
                        <p:par>
                          <p:cTn id="35" fill="hold">
                            <p:stCondLst>
                              <p:cond delay="4250"/>
                            </p:stCondLst>
                            <p:childTnLst>
                              <p:par>
                                <p:cTn id="36" presetID="10" presetClass="entr" presetSubtype="0"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250"/>
                                        <p:tgtEl>
                                          <p:spTgt spid="20"/>
                                        </p:tgtEl>
                                      </p:cBhvr>
                                    </p:animEffect>
                                  </p:childTnLst>
                                </p:cTn>
                              </p:par>
                            </p:childTnLst>
                          </p:cTn>
                        </p:par>
                        <p:par>
                          <p:cTn id="39" fill="hold">
                            <p:stCondLst>
                              <p:cond delay="4500"/>
                            </p:stCondLst>
                            <p:childTnLst>
                              <p:par>
                                <p:cTn id="40" presetID="21" presetClass="entr" presetSubtype="1"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heel(1)">
                                      <p:cBhvr>
                                        <p:cTn id="42" dur="500"/>
                                        <p:tgtEl>
                                          <p:spTgt spid="21"/>
                                        </p:tgtEl>
                                      </p:cBhvr>
                                    </p:animEffect>
                                  </p:childTnLst>
                                </p:cTn>
                              </p:par>
                            </p:childTnLst>
                          </p:cTn>
                        </p:par>
                        <p:par>
                          <p:cTn id="43" fill="hold">
                            <p:stCondLst>
                              <p:cond delay="5000"/>
                            </p:stCondLst>
                            <p:childTnLst>
                              <p:par>
                                <p:cTn id="44" presetID="10" presetClass="entr" presetSubtype="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250"/>
                                        <p:tgtEl>
                                          <p:spTgt spid="22"/>
                                        </p:tgtEl>
                                      </p:cBhvr>
                                    </p:animEffect>
                                  </p:childTnLst>
                                </p:cTn>
                              </p:par>
                            </p:childTnLst>
                          </p:cTn>
                        </p:par>
                        <p:par>
                          <p:cTn id="47" fill="hold">
                            <p:stCondLst>
                              <p:cond delay="5250"/>
                            </p:stCondLst>
                            <p:childTnLst>
                              <p:par>
                                <p:cTn id="48" presetID="21" presetClass="entr" presetSubtype="1"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heel(1)">
                                      <p:cBhvr>
                                        <p:cTn id="50" dur="500"/>
                                        <p:tgtEl>
                                          <p:spTgt spid="23"/>
                                        </p:tgtEl>
                                      </p:cBhvr>
                                    </p:animEffect>
                                  </p:childTnLst>
                                </p:cTn>
                              </p:par>
                            </p:childTnLst>
                          </p:cTn>
                        </p:par>
                        <p:par>
                          <p:cTn id="51" fill="hold">
                            <p:stCondLst>
                              <p:cond delay="5750"/>
                            </p:stCondLst>
                            <p:childTnLst>
                              <p:par>
                                <p:cTn id="52" presetID="10" presetClass="entr" presetSubtype="0"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8" grpId="0" animBg="1"/>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7965666" y="3289139"/>
            <a:ext cx="4968552" cy="4968552"/>
          </a:xfrm>
          <a:prstGeom prst="ellipse">
            <a:avLst/>
          </a:prstGeom>
          <a:noFill/>
          <a:ln>
            <a:solidFill>
              <a:schemeClr val="bg1"/>
            </a:solidFill>
          </a:ln>
          <a:effectLst>
            <a:glow rad="101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510950" y="5173251"/>
            <a:ext cx="3877985" cy="1200329"/>
          </a:xfrm>
          <a:prstGeom prst="rect">
            <a:avLst/>
          </a:prstGeom>
          <a:noFill/>
        </p:spPr>
        <p:txBody>
          <a:bodyPr wrap="none" rtlCol="0">
            <a:spAutoFit/>
          </a:bodyPr>
          <a:lstStyle/>
          <a:p>
            <a:r>
              <a:rPr lang="zh-CN" altLang="en-US" sz="7200" dirty="0" smtClean="0">
                <a:solidFill>
                  <a:schemeClr val="bg1"/>
                </a:solidFill>
                <a:latin typeface="微软雅黑" panose="020B0503020204020204" pitchFamily="34" charset="-122"/>
                <a:ea typeface="微软雅黑" panose="020B0503020204020204" pitchFamily="34" charset="-122"/>
                <a:hlinkClick r:id="rId2" action="ppaction://hlinkfile"/>
              </a:rPr>
              <a:t>系统类图</a:t>
            </a:r>
            <a:endParaRPr lang="zh-CN" altLang="en-US" sz="72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61183" y="10173013"/>
            <a:ext cx="18100678" cy="47525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500"/>
                                        <p:tgtEl>
                                          <p:spTgt spid="3"/>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8262045" y="1522765"/>
            <a:ext cx="4044353" cy="4044353"/>
          </a:xfrm>
          <a:prstGeom prst="ellipse">
            <a:avLst/>
          </a:prstGeom>
          <a:noFill/>
          <a:ln>
            <a:solidFill>
              <a:schemeClr val="bg1"/>
            </a:solidFill>
          </a:ln>
          <a:effectLst>
            <a:glow rad="101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9087382" y="3037109"/>
            <a:ext cx="3400260" cy="1015663"/>
          </a:xfrm>
          <a:prstGeom prst="rect">
            <a:avLst/>
          </a:prstGeom>
          <a:noFill/>
        </p:spPr>
        <p:txBody>
          <a:bodyPr wrap="square" rtlCol="0">
            <a:spAutoFit/>
          </a:bodyPr>
          <a:lstStyle/>
          <a:p>
            <a:r>
              <a:rPr lang="zh-CN" altLang="en-US" sz="6000" dirty="0" smtClean="0">
                <a:solidFill>
                  <a:schemeClr val="bg1"/>
                </a:solidFill>
                <a:latin typeface="微软雅黑" panose="020B0503020204020204" pitchFamily="34" charset="-122"/>
                <a:ea typeface="微软雅黑" panose="020B0503020204020204" pitchFamily="34" charset="-122"/>
              </a:rPr>
              <a:t>用例图</a:t>
            </a:r>
            <a:endParaRPr lang="zh-CN" altLang="en-US" sz="6000" dirty="0">
              <a:solidFill>
                <a:schemeClr val="bg1"/>
              </a:solidFill>
              <a:latin typeface="微软雅黑" panose="020B0503020204020204" pitchFamily="34" charset="-122"/>
              <a:ea typeface="微软雅黑" panose="020B0503020204020204" pitchFamily="34" charset="-122"/>
            </a:endParaRPr>
          </a:p>
        </p:txBody>
      </p:sp>
      <p:sp>
        <p:nvSpPr>
          <p:cNvPr id="5" name="椭圆 4"/>
          <p:cNvSpPr/>
          <p:nvPr/>
        </p:nvSpPr>
        <p:spPr>
          <a:xfrm>
            <a:off x="8808058" y="6357863"/>
            <a:ext cx="2952328" cy="2952328"/>
          </a:xfrm>
          <a:prstGeom prst="ellipse">
            <a:avLst/>
          </a:prstGeom>
          <a:noFill/>
          <a:ln>
            <a:solidFill>
              <a:schemeClr val="bg1"/>
            </a:solidFill>
          </a:ln>
          <a:effectLst>
            <a:glow rad="101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p>
        </p:txBody>
      </p:sp>
      <p:sp>
        <p:nvSpPr>
          <p:cNvPr id="6" name="椭圆 5"/>
          <p:cNvSpPr/>
          <p:nvPr/>
        </p:nvSpPr>
        <p:spPr>
          <a:xfrm>
            <a:off x="2645421" y="6357863"/>
            <a:ext cx="2952328" cy="2952328"/>
          </a:xfrm>
          <a:prstGeom prst="ellipse">
            <a:avLst/>
          </a:prstGeom>
          <a:noFill/>
          <a:ln>
            <a:solidFill>
              <a:schemeClr val="bg1"/>
            </a:solidFill>
          </a:ln>
          <a:effectLst>
            <a:glow rad="101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p>
        </p:txBody>
      </p:sp>
      <p:sp>
        <p:nvSpPr>
          <p:cNvPr id="7" name="椭圆 6"/>
          <p:cNvSpPr/>
          <p:nvPr/>
        </p:nvSpPr>
        <p:spPr>
          <a:xfrm>
            <a:off x="14970695" y="6357863"/>
            <a:ext cx="2952328" cy="2952328"/>
          </a:xfrm>
          <a:prstGeom prst="ellipse">
            <a:avLst/>
          </a:prstGeom>
          <a:noFill/>
          <a:ln>
            <a:solidFill>
              <a:schemeClr val="bg1"/>
            </a:solidFill>
          </a:ln>
          <a:effectLst>
            <a:glow rad="1016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p>
        </p:txBody>
      </p:sp>
      <p:sp>
        <p:nvSpPr>
          <p:cNvPr id="8" name="文本框 7"/>
          <p:cNvSpPr txBox="1"/>
          <p:nvPr/>
        </p:nvSpPr>
        <p:spPr>
          <a:xfrm>
            <a:off x="3336755" y="7372362"/>
            <a:ext cx="1569660" cy="923330"/>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hlinkClick r:id="rId2" action="ppaction://hlinkfile"/>
              </a:rPr>
              <a:t>乘客</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9153143" y="7365142"/>
            <a:ext cx="2262158" cy="923330"/>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hlinkClick r:id="rId3" action="ppaction://hlinkfile"/>
              </a:rPr>
              <a:t>工程师</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5662029" y="6997551"/>
            <a:ext cx="1569660" cy="1754326"/>
          </a:xfrm>
          <a:prstGeom prst="rect">
            <a:avLst/>
          </a:prstGeom>
          <a:noFill/>
        </p:spPr>
        <p:txBody>
          <a:bodyPr wrap="non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hlinkClick r:id="rId4" action="ppaction://hlinkfile"/>
              </a:rPr>
              <a:t>控制</a:t>
            </a:r>
            <a:endParaRPr lang="en-US" altLang="zh-CN" dirty="0" smtClean="0">
              <a:solidFill>
                <a:schemeClr val="bg1"/>
              </a:solidFill>
              <a:latin typeface="微软雅黑" panose="020B0503020204020204" pitchFamily="34" charset="-122"/>
              <a:ea typeface="微软雅黑" panose="020B0503020204020204" pitchFamily="34" charset="-122"/>
              <a:hlinkClick r:id="rId4" action="ppaction://hlinkfile"/>
            </a:endParaRPr>
          </a:p>
          <a:p>
            <a:r>
              <a:rPr lang="zh-CN" altLang="en-US" dirty="0" smtClean="0">
                <a:solidFill>
                  <a:schemeClr val="bg1"/>
                </a:solidFill>
                <a:latin typeface="微软雅黑" panose="020B0503020204020204" pitchFamily="34" charset="-122"/>
                <a:ea typeface="微软雅黑" panose="020B0503020204020204" pitchFamily="34" charset="-122"/>
                <a:hlinkClick r:id="rId4" action="ppaction://hlinkfile"/>
              </a:rPr>
              <a:t>单元</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929135" y="10327260"/>
            <a:ext cx="18683503" cy="4905555"/>
          </a:xfrm>
          <a:prstGeom prst="rect">
            <a:avLst/>
          </a:prstGeom>
        </p:spPr>
      </p:pic>
    </p:spTree>
    <p:extLst>
      <p:ext uri="{BB962C8B-B14F-4D97-AF65-F5344CB8AC3E}">
        <p14:creationId xmlns:p14="http://schemas.microsoft.com/office/powerpoint/2010/main" val="54360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500"/>
                                        <p:tgtEl>
                                          <p:spTgt spid="3"/>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3000"/>
                            </p:stCondLst>
                            <p:childTnLst>
                              <p:par>
                                <p:cTn id="17" presetID="21"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50"/>
                                        <p:tgtEl>
                                          <p:spTgt spid="6"/>
                                        </p:tgtEl>
                                      </p:cBhvr>
                                    </p:animEffect>
                                  </p:childTnLst>
                                </p:cTn>
                              </p:par>
                            </p:childTnLst>
                          </p:cTn>
                        </p:par>
                        <p:par>
                          <p:cTn id="20" fill="hold">
                            <p:stCondLst>
                              <p:cond delay="325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50"/>
                                        <p:tgtEl>
                                          <p:spTgt spid="8"/>
                                        </p:tgtEl>
                                      </p:cBhvr>
                                    </p:animEffect>
                                  </p:childTnLst>
                                </p:cTn>
                              </p:par>
                            </p:childTnLst>
                          </p:cTn>
                        </p:par>
                        <p:par>
                          <p:cTn id="24" fill="hold">
                            <p:stCondLst>
                              <p:cond delay="3500"/>
                            </p:stCondLst>
                            <p:childTnLst>
                              <p:par>
                                <p:cTn id="25" presetID="21" presetClass="entr" presetSubtype="1"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heel(1)">
                                      <p:cBhvr>
                                        <p:cTn id="27" dur="250"/>
                                        <p:tgtEl>
                                          <p:spTgt spid="5"/>
                                        </p:tgtEl>
                                      </p:cBhvr>
                                    </p:animEffect>
                                  </p:childTnLst>
                                </p:cTn>
                              </p:par>
                            </p:childTnLst>
                          </p:cTn>
                        </p:par>
                        <p:par>
                          <p:cTn id="28" fill="hold">
                            <p:stCondLst>
                              <p:cond delay="375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250"/>
                                        <p:tgtEl>
                                          <p:spTgt spid="10"/>
                                        </p:tgtEl>
                                      </p:cBhvr>
                                    </p:animEffect>
                                  </p:childTnLst>
                                </p:cTn>
                              </p:par>
                            </p:childTnLst>
                          </p:cTn>
                        </p:par>
                        <p:par>
                          <p:cTn id="32" fill="hold">
                            <p:stCondLst>
                              <p:cond delay="4000"/>
                            </p:stCondLst>
                            <p:childTnLst>
                              <p:par>
                                <p:cTn id="33" presetID="21" presetClass="entr" presetSubtype="1"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heel(1)">
                                      <p:cBhvr>
                                        <p:cTn id="35" dur="250"/>
                                        <p:tgtEl>
                                          <p:spTgt spid="7"/>
                                        </p:tgtEl>
                                      </p:cBhvr>
                                    </p:animEffect>
                                  </p:childTnLst>
                                </p:cTn>
                              </p:par>
                            </p:childTnLst>
                          </p:cTn>
                        </p:par>
                        <p:par>
                          <p:cTn id="36" fill="hold">
                            <p:stCondLst>
                              <p:cond delay="425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a:grpSpLocks/>
          </p:cNvGrpSpPr>
          <p:nvPr/>
        </p:nvGrpSpPr>
        <p:grpSpPr bwMode="auto">
          <a:xfrm>
            <a:off x="1217167" y="444823"/>
            <a:ext cx="18199422" cy="4457436"/>
            <a:chOff x="771525" y="3858442"/>
            <a:chExt cx="25114704" cy="6199958"/>
          </a:xfrm>
        </p:grpSpPr>
        <p:sp>
          <p:nvSpPr>
            <p:cNvPr id="3" name="任意多边形 2"/>
            <p:cNvSpPr/>
            <p:nvPr/>
          </p:nvSpPr>
          <p:spPr>
            <a:xfrm>
              <a:off x="1132114" y="3858442"/>
              <a:ext cx="24754115" cy="4087210"/>
            </a:xfrm>
            <a:custGeom>
              <a:avLst/>
              <a:gdLst>
                <a:gd name="connsiteX0" fmla="*/ 0 w 24754115"/>
                <a:gd name="connsiteY0" fmla="*/ 4072274 h 4077111"/>
                <a:gd name="connsiteX1" fmla="*/ 43543 w 24754115"/>
                <a:gd name="connsiteY1" fmla="*/ 4028731 h 4077111"/>
                <a:gd name="connsiteX2" fmla="*/ 87086 w 24754115"/>
                <a:gd name="connsiteY2" fmla="*/ 3723931 h 4077111"/>
                <a:gd name="connsiteX3" fmla="*/ 674915 w 24754115"/>
                <a:gd name="connsiteY3" fmla="*/ 3375588 h 4077111"/>
                <a:gd name="connsiteX4" fmla="*/ 1894115 w 24754115"/>
                <a:gd name="connsiteY4" fmla="*/ 3049017 h 4077111"/>
                <a:gd name="connsiteX5" fmla="*/ 4354286 w 24754115"/>
                <a:gd name="connsiteY5" fmla="*/ 2678903 h 4077111"/>
                <a:gd name="connsiteX6" fmla="*/ 7032172 w 24754115"/>
                <a:gd name="connsiteY6" fmla="*/ 2395874 h 4077111"/>
                <a:gd name="connsiteX7" fmla="*/ 8708572 w 24754115"/>
                <a:gd name="connsiteY7" fmla="*/ 1372617 h 4077111"/>
                <a:gd name="connsiteX8" fmla="*/ 11299372 w 24754115"/>
                <a:gd name="connsiteY8" fmla="*/ 240503 h 4077111"/>
                <a:gd name="connsiteX9" fmla="*/ 15022286 w 24754115"/>
                <a:gd name="connsiteY9" fmla="*/ 1017 h 4077111"/>
                <a:gd name="connsiteX10" fmla="*/ 17700172 w 24754115"/>
                <a:gd name="connsiteY10" fmla="*/ 153417 h 4077111"/>
                <a:gd name="connsiteX11" fmla="*/ 17852572 w 24754115"/>
                <a:gd name="connsiteY11" fmla="*/ 131646 h 4077111"/>
                <a:gd name="connsiteX12" fmla="*/ 18200915 w 24754115"/>
                <a:gd name="connsiteY12" fmla="*/ 88103 h 4077111"/>
                <a:gd name="connsiteX13" fmla="*/ 18440400 w 24754115"/>
                <a:gd name="connsiteY13" fmla="*/ 153417 h 4077111"/>
                <a:gd name="connsiteX14" fmla="*/ 18418629 w 24754115"/>
                <a:gd name="connsiteY14" fmla="*/ 284046 h 4077111"/>
                <a:gd name="connsiteX15" fmla="*/ 19071772 w 24754115"/>
                <a:gd name="connsiteY15" fmla="*/ 479988 h 4077111"/>
                <a:gd name="connsiteX16" fmla="*/ 21466629 w 24754115"/>
                <a:gd name="connsiteY16" fmla="*/ 1503246 h 4077111"/>
                <a:gd name="connsiteX17" fmla="*/ 22816457 w 24754115"/>
                <a:gd name="connsiteY17" fmla="*/ 1938674 h 4077111"/>
                <a:gd name="connsiteX18" fmla="*/ 24514629 w 24754115"/>
                <a:gd name="connsiteY18" fmla="*/ 2069303 h 4077111"/>
                <a:gd name="connsiteX19" fmla="*/ 24645257 w 24754115"/>
                <a:gd name="connsiteY19" fmla="*/ 2178160 h 4077111"/>
                <a:gd name="connsiteX20" fmla="*/ 24601715 w 24754115"/>
                <a:gd name="connsiteY20" fmla="*/ 2395874 h 4077111"/>
                <a:gd name="connsiteX21" fmla="*/ 24667029 w 24754115"/>
                <a:gd name="connsiteY21" fmla="*/ 2657131 h 4077111"/>
                <a:gd name="connsiteX22" fmla="*/ 24754115 w 24754115"/>
                <a:gd name="connsiteY22" fmla="*/ 3114331 h 4077111"/>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4354286 w 24754115"/>
                <a:gd name="connsiteY5" fmla="*/ 2703485 h 4101693"/>
                <a:gd name="connsiteX6" fmla="*/ 7032172 w 24754115"/>
                <a:gd name="connsiteY6" fmla="*/ 2420456 h 4101693"/>
                <a:gd name="connsiteX7" fmla="*/ 11299372 w 24754115"/>
                <a:gd name="connsiteY7" fmla="*/ 265085 h 4101693"/>
                <a:gd name="connsiteX8" fmla="*/ 15022286 w 24754115"/>
                <a:gd name="connsiteY8" fmla="*/ 25599 h 4101693"/>
                <a:gd name="connsiteX9" fmla="*/ 17700172 w 24754115"/>
                <a:gd name="connsiteY9" fmla="*/ 177999 h 4101693"/>
                <a:gd name="connsiteX10" fmla="*/ 17852572 w 24754115"/>
                <a:gd name="connsiteY10" fmla="*/ 156228 h 4101693"/>
                <a:gd name="connsiteX11" fmla="*/ 18200915 w 24754115"/>
                <a:gd name="connsiteY11" fmla="*/ 112685 h 4101693"/>
                <a:gd name="connsiteX12" fmla="*/ 18440400 w 24754115"/>
                <a:gd name="connsiteY12" fmla="*/ 177999 h 4101693"/>
                <a:gd name="connsiteX13" fmla="*/ 18418629 w 24754115"/>
                <a:gd name="connsiteY13" fmla="*/ 308628 h 4101693"/>
                <a:gd name="connsiteX14" fmla="*/ 19071772 w 24754115"/>
                <a:gd name="connsiteY14" fmla="*/ 504570 h 4101693"/>
                <a:gd name="connsiteX15" fmla="*/ 21466629 w 24754115"/>
                <a:gd name="connsiteY15" fmla="*/ 1527828 h 4101693"/>
                <a:gd name="connsiteX16" fmla="*/ 22816457 w 24754115"/>
                <a:gd name="connsiteY16" fmla="*/ 1963256 h 4101693"/>
                <a:gd name="connsiteX17" fmla="*/ 24514629 w 24754115"/>
                <a:gd name="connsiteY17" fmla="*/ 2093885 h 4101693"/>
                <a:gd name="connsiteX18" fmla="*/ 24645257 w 24754115"/>
                <a:gd name="connsiteY18" fmla="*/ 2202742 h 4101693"/>
                <a:gd name="connsiteX19" fmla="*/ 24601715 w 24754115"/>
                <a:gd name="connsiteY19" fmla="*/ 2420456 h 4101693"/>
                <a:gd name="connsiteX20" fmla="*/ 24667029 w 24754115"/>
                <a:gd name="connsiteY20" fmla="*/ 2681713 h 4101693"/>
                <a:gd name="connsiteX21" fmla="*/ 24754115 w 24754115"/>
                <a:gd name="connsiteY21"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7852572 w 24754115"/>
                <a:gd name="connsiteY9" fmla="*/ 156228 h 4101693"/>
                <a:gd name="connsiteX10" fmla="*/ 18200915 w 24754115"/>
                <a:gd name="connsiteY10" fmla="*/ 112685 h 4101693"/>
                <a:gd name="connsiteX11" fmla="*/ 18440400 w 24754115"/>
                <a:gd name="connsiteY11" fmla="*/ 177999 h 4101693"/>
                <a:gd name="connsiteX12" fmla="*/ 18418629 w 24754115"/>
                <a:gd name="connsiteY12" fmla="*/ 308628 h 4101693"/>
                <a:gd name="connsiteX13" fmla="*/ 19071772 w 24754115"/>
                <a:gd name="connsiteY13" fmla="*/ 504570 h 4101693"/>
                <a:gd name="connsiteX14" fmla="*/ 21466629 w 24754115"/>
                <a:gd name="connsiteY14" fmla="*/ 1527828 h 4101693"/>
                <a:gd name="connsiteX15" fmla="*/ 22816457 w 24754115"/>
                <a:gd name="connsiteY15" fmla="*/ 1963256 h 4101693"/>
                <a:gd name="connsiteX16" fmla="*/ 24514629 w 24754115"/>
                <a:gd name="connsiteY16" fmla="*/ 2093885 h 4101693"/>
                <a:gd name="connsiteX17" fmla="*/ 24645257 w 24754115"/>
                <a:gd name="connsiteY17" fmla="*/ 2202742 h 4101693"/>
                <a:gd name="connsiteX18" fmla="*/ 24601715 w 24754115"/>
                <a:gd name="connsiteY18" fmla="*/ 2420456 h 4101693"/>
                <a:gd name="connsiteX19" fmla="*/ 24667029 w 24754115"/>
                <a:gd name="connsiteY19" fmla="*/ 2681713 h 4101693"/>
                <a:gd name="connsiteX20" fmla="*/ 24754115 w 24754115"/>
                <a:gd name="connsiteY20"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8200915 w 24754115"/>
                <a:gd name="connsiteY9" fmla="*/ 112685 h 4101693"/>
                <a:gd name="connsiteX10" fmla="*/ 18440400 w 24754115"/>
                <a:gd name="connsiteY10" fmla="*/ 177999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8077091 w 24754115"/>
                <a:gd name="connsiteY9" fmla="*/ 169835 h 4101693"/>
                <a:gd name="connsiteX10" fmla="*/ 18440400 w 24754115"/>
                <a:gd name="connsiteY10" fmla="*/ 177999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8077091 w 24754115"/>
                <a:gd name="connsiteY9" fmla="*/ 169835 h 4101693"/>
                <a:gd name="connsiteX10" fmla="*/ 18488025 w 24754115"/>
                <a:gd name="connsiteY10" fmla="*/ 111324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8488025 w 24754115"/>
                <a:gd name="connsiteY9" fmla="*/ 111324 h 4101693"/>
                <a:gd name="connsiteX10" fmla="*/ 18418629 w 24754115"/>
                <a:gd name="connsiteY10" fmla="*/ 308628 h 4101693"/>
                <a:gd name="connsiteX11" fmla="*/ 19071772 w 24754115"/>
                <a:gd name="connsiteY11" fmla="*/ 504570 h 4101693"/>
                <a:gd name="connsiteX12" fmla="*/ 21466629 w 24754115"/>
                <a:gd name="connsiteY12" fmla="*/ 1527828 h 4101693"/>
                <a:gd name="connsiteX13" fmla="*/ 22816457 w 24754115"/>
                <a:gd name="connsiteY13" fmla="*/ 1963256 h 4101693"/>
                <a:gd name="connsiteX14" fmla="*/ 24514629 w 24754115"/>
                <a:gd name="connsiteY14" fmla="*/ 2093885 h 4101693"/>
                <a:gd name="connsiteX15" fmla="*/ 24645257 w 24754115"/>
                <a:gd name="connsiteY15" fmla="*/ 2202742 h 4101693"/>
                <a:gd name="connsiteX16" fmla="*/ 24601715 w 24754115"/>
                <a:gd name="connsiteY16" fmla="*/ 2420456 h 4101693"/>
                <a:gd name="connsiteX17" fmla="*/ 24667029 w 24754115"/>
                <a:gd name="connsiteY17" fmla="*/ 2681713 h 4101693"/>
                <a:gd name="connsiteX18" fmla="*/ 24754115 w 24754115"/>
                <a:gd name="connsiteY18"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6320536 w 24754115"/>
                <a:gd name="connsiteY5" fmla="*/ 2578107 h 4101693"/>
                <a:gd name="connsiteX6" fmla="*/ 7032172 w 24754115"/>
                <a:gd name="connsiteY6" fmla="*/ 2420456 h 4101693"/>
                <a:gd name="connsiteX7" fmla="*/ 11299372 w 24754115"/>
                <a:gd name="connsiteY7" fmla="*/ 265085 h 4101693"/>
                <a:gd name="connsiteX8" fmla="*/ 15022286 w 24754115"/>
                <a:gd name="connsiteY8" fmla="*/ 25599 h 4101693"/>
                <a:gd name="connsiteX9" fmla="*/ 17700172 w 24754115"/>
                <a:gd name="connsiteY9" fmla="*/ 177999 h 4101693"/>
                <a:gd name="connsiteX10" fmla="*/ 18488025 w 24754115"/>
                <a:gd name="connsiteY10" fmla="*/ 111324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6004114 w 24754115"/>
                <a:gd name="connsiteY5" fmla="*/ 2429251 h 4101693"/>
                <a:gd name="connsiteX6" fmla="*/ 7032172 w 24754115"/>
                <a:gd name="connsiteY6" fmla="*/ 2420456 h 4101693"/>
                <a:gd name="connsiteX7" fmla="*/ 11299372 w 24754115"/>
                <a:gd name="connsiteY7" fmla="*/ 265085 h 4101693"/>
                <a:gd name="connsiteX8" fmla="*/ 15022286 w 24754115"/>
                <a:gd name="connsiteY8" fmla="*/ 25599 h 4101693"/>
                <a:gd name="connsiteX9" fmla="*/ 17700172 w 24754115"/>
                <a:gd name="connsiteY9" fmla="*/ 177999 h 4101693"/>
                <a:gd name="connsiteX10" fmla="*/ 18488025 w 24754115"/>
                <a:gd name="connsiteY10" fmla="*/ 111324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957400 w 24754115"/>
                <a:gd name="connsiteY4" fmla="*/ 3009803 h 4101693"/>
                <a:gd name="connsiteX5" fmla="*/ 6004114 w 24754115"/>
                <a:gd name="connsiteY5" fmla="*/ 2429251 h 4101693"/>
                <a:gd name="connsiteX6" fmla="*/ 7032172 w 24754115"/>
                <a:gd name="connsiteY6" fmla="*/ 2420456 h 4101693"/>
                <a:gd name="connsiteX7" fmla="*/ 11299372 w 24754115"/>
                <a:gd name="connsiteY7" fmla="*/ 265085 h 4101693"/>
                <a:gd name="connsiteX8" fmla="*/ 15022286 w 24754115"/>
                <a:gd name="connsiteY8" fmla="*/ 25599 h 4101693"/>
                <a:gd name="connsiteX9" fmla="*/ 17700172 w 24754115"/>
                <a:gd name="connsiteY9" fmla="*/ 177999 h 4101693"/>
                <a:gd name="connsiteX10" fmla="*/ 18488025 w 24754115"/>
                <a:gd name="connsiteY10" fmla="*/ 111324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6004114 w 24754115"/>
                <a:gd name="connsiteY5" fmla="*/ 2414768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6004114 w 24754115"/>
                <a:gd name="connsiteY5" fmla="*/ 2414768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6004114 w 24754115"/>
                <a:gd name="connsiteY5" fmla="*/ 2414768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5940831 w 24754115"/>
                <a:gd name="connsiteY5" fmla="*/ 2478563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5856452 w 24754115"/>
                <a:gd name="connsiteY5" fmla="*/ 2521093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5856452 w 24754115"/>
                <a:gd name="connsiteY5" fmla="*/ 2521093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5455652 w 24754115"/>
                <a:gd name="connsiteY5" fmla="*/ 2584888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754115" h="4087210">
                  <a:moveTo>
                    <a:pt x="0" y="4082373"/>
                  </a:moveTo>
                  <a:cubicBezTo>
                    <a:pt x="14514" y="4089630"/>
                    <a:pt x="29029" y="4096887"/>
                    <a:pt x="43543" y="4038830"/>
                  </a:cubicBezTo>
                  <a:cubicBezTo>
                    <a:pt x="58057" y="3980773"/>
                    <a:pt x="-18143" y="3842887"/>
                    <a:pt x="87086" y="3734030"/>
                  </a:cubicBezTo>
                  <a:cubicBezTo>
                    <a:pt x="192315" y="3625173"/>
                    <a:pt x="363196" y="3508805"/>
                    <a:pt x="674915" y="3385687"/>
                  </a:cubicBezTo>
                  <a:cubicBezTo>
                    <a:pt x="986634" y="3262569"/>
                    <a:pt x="1160611" y="3128786"/>
                    <a:pt x="1957400" y="2995320"/>
                  </a:cubicBezTo>
                  <a:cubicBezTo>
                    <a:pt x="2754189" y="2861854"/>
                    <a:pt x="4599309" y="2693745"/>
                    <a:pt x="5455652" y="2584888"/>
                  </a:cubicBezTo>
                  <a:cubicBezTo>
                    <a:pt x="6459660" y="2433501"/>
                    <a:pt x="6817633" y="2518575"/>
                    <a:pt x="7791586" y="2129527"/>
                  </a:cubicBezTo>
                  <a:cubicBezTo>
                    <a:pt x="8765539" y="1740479"/>
                    <a:pt x="10094255" y="603671"/>
                    <a:pt x="11299372" y="250602"/>
                  </a:cubicBezTo>
                  <a:cubicBezTo>
                    <a:pt x="12504489" y="-102467"/>
                    <a:pt x="13955486" y="25630"/>
                    <a:pt x="15022286" y="11116"/>
                  </a:cubicBezTo>
                  <a:cubicBezTo>
                    <a:pt x="16089086" y="-3398"/>
                    <a:pt x="17122549" y="149229"/>
                    <a:pt x="17700172" y="163516"/>
                  </a:cubicBezTo>
                  <a:cubicBezTo>
                    <a:pt x="18277795" y="177803"/>
                    <a:pt x="18368282" y="75070"/>
                    <a:pt x="18488025" y="96841"/>
                  </a:cubicBezTo>
                  <a:cubicBezTo>
                    <a:pt x="18607768" y="118613"/>
                    <a:pt x="18321338" y="228604"/>
                    <a:pt x="18418629" y="294145"/>
                  </a:cubicBezTo>
                  <a:cubicBezTo>
                    <a:pt x="18515920" y="359686"/>
                    <a:pt x="18563772" y="286887"/>
                    <a:pt x="19071772" y="490087"/>
                  </a:cubicBezTo>
                  <a:cubicBezTo>
                    <a:pt x="19579772" y="693287"/>
                    <a:pt x="20842515" y="1270231"/>
                    <a:pt x="21466629" y="1513345"/>
                  </a:cubicBezTo>
                  <a:cubicBezTo>
                    <a:pt x="22090743" y="1756459"/>
                    <a:pt x="22308457" y="1854430"/>
                    <a:pt x="22816457" y="1948773"/>
                  </a:cubicBezTo>
                  <a:cubicBezTo>
                    <a:pt x="23324457" y="2043116"/>
                    <a:pt x="24209829" y="2039488"/>
                    <a:pt x="24514629" y="2079402"/>
                  </a:cubicBezTo>
                  <a:cubicBezTo>
                    <a:pt x="24819429" y="2119316"/>
                    <a:pt x="24630743" y="2133830"/>
                    <a:pt x="24645257" y="2188259"/>
                  </a:cubicBezTo>
                  <a:cubicBezTo>
                    <a:pt x="24659771" y="2242688"/>
                    <a:pt x="24598086" y="2326144"/>
                    <a:pt x="24601715" y="2405973"/>
                  </a:cubicBezTo>
                  <a:cubicBezTo>
                    <a:pt x="24605344" y="2485801"/>
                    <a:pt x="24641629" y="2547487"/>
                    <a:pt x="24667029" y="2667230"/>
                  </a:cubicBezTo>
                  <a:cubicBezTo>
                    <a:pt x="24692429" y="2786973"/>
                    <a:pt x="24723272" y="2955701"/>
                    <a:pt x="24754115" y="3124430"/>
                  </a:cubicBezTo>
                </a:path>
              </a:pathLst>
            </a:custGeom>
            <a:noFill/>
            <a:ln w="57150">
              <a:gradFill>
                <a:gsLst>
                  <a:gs pos="0">
                    <a:srgbClr val="EEF2F9"/>
                  </a:gs>
                  <a:gs pos="88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4" name="任意多边形 3"/>
            <p:cNvSpPr/>
            <p:nvPr/>
          </p:nvSpPr>
          <p:spPr>
            <a:xfrm>
              <a:off x="9057368" y="4053056"/>
              <a:ext cx="11317647" cy="2462044"/>
            </a:xfrm>
            <a:custGeom>
              <a:avLst/>
              <a:gdLst>
                <a:gd name="connsiteX0" fmla="*/ 121181 w 11322812"/>
                <a:gd name="connsiteY0" fmla="*/ 2457997 h 2457997"/>
                <a:gd name="connsiteX1" fmla="*/ 2350031 w 11322812"/>
                <a:gd name="connsiteY1" fmla="*/ 914947 h 2457997"/>
                <a:gd name="connsiteX2" fmla="*/ 4350281 w 11322812"/>
                <a:gd name="connsiteY2" fmla="*/ 171997 h 2457997"/>
                <a:gd name="connsiteX3" fmla="*/ 6693431 w 11322812"/>
                <a:gd name="connsiteY3" fmla="*/ 547 h 2457997"/>
                <a:gd name="connsiteX4" fmla="*/ 9550931 w 11322812"/>
                <a:gd name="connsiteY4" fmla="*/ 200572 h 2457997"/>
                <a:gd name="connsiteX5" fmla="*/ 10665356 w 11322812"/>
                <a:gd name="connsiteY5" fmla="*/ 800647 h 2457997"/>
                <a:gd name="connsiteX6" fmla="*/ 11322581 w 11322812"/>
                <a:gd name="connsiteY6" fmla="*/ 1286422 h 2457997"/>
                <a:gd name="connsiteX7" fmla="*/ 10722506 w 11322812"/>
                <a:gd name="connsiteY7" fmla="*/ 1829347 h 2457997"/>
                <a:gd name="connsiteX8" fmla="*/ 9379481 w 11322812"/>
                <a:gd name="connsiteY8" fmla="*/ 1886497 h 2457997"/>
                <a:gd name="connsiteX9" fmla="*/ 2778656 w 11322812"/>
                <a:gd name="connsiteY9" fmla="*/ 2229397 h 2457997"/>
                <a:gd name="connsiteX10" fmla="*/ 64031 w 11322812"/>
                <a:gd name="connsiteY10" fmla="*/ 2429422 h 2457997"/>
                <a:gd name="connsiteX11" fmla="*/ 1121306 w 11322812"/>
                <a:gd name="connsiteY11" fmla="*/ 1657897 h 2457997"/>
                <a:gd name="connsiteX0" fmla="*/ 0 w 11201631"/>
                <a:gd name="connsiteY0" fmla="*/ 2457997 h 2457997"/>
                <a:gd name="connsiteX1" fmla="*/ 2228850 w 11201631"/>
                <a:gd name="connsiteY1" fmla="*/ 914947 h 2457997"/>
                <a:gd name="connsiteX2" fmla="*/ 4229100 w 11201631"/>
                <a:gd name="connsiteY2" fmla="*/ 171997 h 2457997"/>
                <a:gd name="connsiteX3" fmla="*/ 6572250 w 11201631"/>
                <a:gd name="connsiteY3" fmla="*/ 547 h 2457997"/>
                <a:gd name="connsiteX4" fmla="*/ 9429750 w 11201631"/>
                <a:gd name="connsiteY4" fmla="*/ 200572 h 2457997"/>
                <a:gd name="connsiteX5" fmla="*/ 10544175 w 11201631"/>
                <a:gd name="connsiteY5" fmla="*/ 800647 h 2457997"/>
                <a:gd name="connsiteX6" fmla="*/ 11201400 w 11201631"/>
                <a:gd name="connsiteY6" fmla="*/ 1286422 h 2457997"/>
                <a:gd name="connsiteX7" fmla="*/ 10601325 w 11201631"/>
                <a:gd name="connsiteY7" fmla="*/ 1829347 h 2457997"/>
                <a:gd name="connsiteX8" fmla="*/ 9258300 w 11201631"/>
                <a:gd name="connsiteY8" fmla="*/ 1886497 h 2457997"/>
                <a:gd name="connsiteX9" fmla="*/ 2657475 w 11201631"/>
                <a:gd name="connsiteY9" fmla="*/ 2229397 h 2457997"/>
                <a:gd name="connsiteX10" fmla="*/ 1000125 w 11201631"/>
                <a:gd name="connsiteY10" fmla="*/ 1657897 h 2457997"/>
                <a:gd name="connsiteX0" fmla="*/ 0 w 11201631"/>
                <a:gd name="connsiteY0" fmla="*/ 2457997 h 2474240"/>
                <a:gd name="connsiteX1" fmla="*/ 2228850 w 11201631"/>
                <a:gd name="connsiteY1" fmla="*/ 914947 h 2474240"/>
                <a:gd name="connsiteX2" fmla="*/ 4229100 w 11201631"/>
                <a:gd name="connsiteY2" fmla="*/ 171997 h 2474240"/>
                <a:gd name="connsiteX3" fmla="*/ 6572250 w 11201631"/>
                <a:gd name="connsiteY3" fmla="*/ 547 h 2474240"/>
                <a:gd name="connsiteX4" fmla="*/ 9429750 w 11201631"/>
                <a:gd name="connsiteY4" fmla="*/ 200572 h 2474240"/>
                <a:gd name="connsiteX5" fmla="*/ 10544175 w 11201631"/>
                <a:gd name="connsiteY5" fmla="*/ 800647 h 2474240"/>
                <a:gd name="connsiteX6" fmla="*/ 11201400 w 11201631"/>
                <a:gd name="connsiteY6" fmla="*/ 1286422 h 2474240"/>
                <a:gd name="connsiteX7" fmla="*/ 10601325 w 11201631"/>
                <a:gd name="connsiteY7" fmla="*/ 1829347 h 2474240"/>
                <a:gd name="connsiteX8" fmla="*/ 9258300 w 11201631"/>
                <a:gd name="connsiteY8" fmla="*/ 1886497 h 2474240"/>
                <a:gd name="connsiteX9" fmla="*/ 2657475 w 11201631"/>
                <a:gd name="connsiteY9" fmla="*/ 2229397 h 2474240"/>
                <a:gd name="connsiteX10" fmla="*/ 506639 w 11201631"/>
                <a:gd name="connsiteY10" fmla="*/ 2441669 h 2474240"/>
                <a:gd name="connsiteX0" fmla="*/ 0 w 11201631"/>
                <a:gd name="connsiteY0" fmla="*/ 2457997 h 2457997"/>
                <a:gd name="connsiteX1" fmla="*/ 2228850 w 11201631"/>
                <a:gd name="connsiteY1" fmla="*/ 914947 h 2457997"/>
                <a:gd name="connsiteX2" fmla="*/ 4229100 w 11201631"/>
                <a:gd name="connsiteY2" fmla="*/ 171997 h 2457997"/>
                <a:gd name="connsiteX3" fmla="*/ 6572250 w 11201631"/>
                <a:gd name="connsiteY3" fmla="*/ 547 h 2457997"/>
                <a:gd name="connsiteX4" fmla="*/ 9429750 w 11201631"/>
                <a:gd name="connsiteY4" fmla="*/ 200572 h 2457997"/>
                <a:gd name="connsiteX5" fmla="*/ 10544175 w 11201631"/>
                <a:gd name="connsiteY5" fmla="*/ 800647 h 2457997"/>
                <a:gd name="connsiteX6" fmla="*/ 11201400 w 11201631"/>
                <a:gd name="connsiteY6" fmla="*/ 1286422 h 2457997"/>
                <a:gd name="connsiteX7" fmla="*/ 10601325 w 11201631"/>
                <a:gd name="connsiteY7" fmla="*/ 1829347 h 2457997"/>
                <a:gd name="connsiteX8" fmla="*/ 9258300 w 11201631"/>
                <a:gd name="connsiteY8" fmla="*/ 1886497 h 2457997"/>
                <a:gd name="connsiteX9" fmla="*/ 2657475 w 11201631"/>
                <a:gd name="connsiteY9" fmla="*/ 2229397 h 2457997"/>
                <a:gd name="connsiteX10" fmla="*/ 506639 w 11201631"/>
                <a:gd name="connsiteY10" fmla="*/ 2441669 h 2457997"/>
                <a:gd name="connsiteX0" fmla="*/ 0 w 11201631"/>
                <a:gd name="connsiteY0" fmla="*/ 2457997 h 2457997"/>
                <a:gd name="connsiteX1" fmla="*/ 2228850 w 11201631"/>
                <a:gd name="connsiteY1" fmla="*/ 914947 h 2457997"/>
                <a:gd name="connsiteX2" fmla="*/ 4229100 w 11201631"/>
                <a:gd name="connsiteY2" fmla="*/ 171997 h 2457997"/>
                <a:gd name="connsiteX3" fmla="*/ 6572250 w 11201631"/>
                <a:gd name="connsiteY3" fmla="*/ 547 h 2457997"/>
                <a:gd name="connsiteX4" fmla="*/ 9429750 w 11201631"/>
                <a:gd name="connsiteY4" fmla="*/ 200572 h 2457997"/>
                <a:gd name="connsiteX5" fmla="*/ 10544175 w 11201631"/>
                <a:gd name="connsiteY5" fmla="*/ 800647 h 2457997"/>
                <a:gd name="connsiteX6" fmla="*/ 11201400 w 11201631"/>
                <a:gd name="connsiteY6" fmla="*/ 1286422 h 2457997"/>
                <a:gd name="connsiteX7" fmla="*/ 10601325 w 11201631"/>
                <a:gd name="connsiteY7" fmla="*/ 1829347 h 2457997"/>
                <a:gd name="connsiteX8" fmla="*/ 9258300 w 11201631"/>
                <a:gd name="connsiteY8" fmla="*/ 1886497 h 2457997"/>
                <a:gd name="connsiteX9" fmla="*/ 2657475 w 11201631"/>
                <a:gd name="connsiteY9" fmla="*/ 2229397 h 2457997"/>
                <a:gd name="connsiteX10" fmla="*/ 506639 w 11201631"/>
                <a:gd name="connsiteY10" fmla="*/ 2441669 h 2457997"/>
                <a:gd name="connsiteX0" fmla="*/ 0 w 11201631"/>
                <a:gd name="connsiteY0" fmla="*/ 2457857 h 2457857"/>
                <a:gd name="connsiteX1" fmla="*/ 2257879 w 11201631"/>
                <a:gd name="connsiteY1" fmla="*/ 842236 h 2457857"/>
                <a:gd name="connsiteX2" fmla="*/ 4229100 w 11201631"/>
                <a:gd name="connsiteY2" fmla="*/ 171857 h 2457857"/>
                <a:gd name="connsiteX3" fmla="*/ 6572250 w 11201631"/>
                <a:gd name="connsiteY3" fmla="*/ 407 h 2457857"/>
                <a:gd name="connsiteX4" fmla="*/ 9429750 w 11201631"/>
                <a:gd name="connsiteY4" fmla="*/ 200432 h 2457857"/>
                <a:gd name="connsiteX5" fmla="*/ 10544175 w 11201631"/>
                <a:gd name="connsiteY5" fmla="*/ 800507 h 2457857"/>
                <a:gd name="connsiteX6" fmla="*/ 11201400 w 11201631"/>
                <a:gd name="connsiteY6" fmla="*/ 1286282 h 2457857"/>
                <a:gd name="connsiteX7" fmla="*/ 10601325 w 11201631"/>
                <a:gd name="connsiteY7" fmla="*/ 1829207 h 2457857"/>
                <a:gd name="connsiteX8" fmla="*/ 9258300 w 11201631"/>
                <a:gd name="connsiteY8" fmla="*/ 1886357 h 2457857"/>
                <a:gd name="connsiteX9" fmla="*/ 2657475 w 11201631"/>
                <a:gd name="connsiteY9" fmla="*/ 2229257 h 2457857"/>
                <a:gd name="connsiteX10" fmla="*/ 506639 w 11201631"/>
                <a:gd name="connsiteY10" fmla="*/ 2441529 h 2457857"/>
                <a:gd name="connsiteX0" fmla="*/ 0 w 11201631"/>
                <a:gd name="connsiteY0" fmla="*/ 2462326 h 2462326"/>
                <a:gd name="connsiteX1" fmla="*/ 2257879 w 11201631"/>
                <a:gd name="connsiteY1" fmla="*/ 846705 h 2462326"/>
                <a:gd name="connsiteX2" fmla="*/ 4229100 w 11201631"/>
                <a:gd name="connsiteY2" fmla="*/ 132783 h 2462326"/>
                <a:gd name="connsiteX3" fmla="*/ 6572250 w 11201631"/>
                <a:gd name="connsiteY3" fmla="*/ 4876 h 2462326"/>
                <a:gd name="connsiteX4" fmla="*/ 9429750 w 11201631"/>
                <a:gd name="connsiteY4" fmla="*/ 204901 h 2462326"/>
                <a:gd name="connsiteX5" fmla="*/ 10544175 w 11201631"/>
                <a:gd name="connsiteY5" fmla="*/ 804976 h 2462326"/>
                <a:gd name="connsiteX6" fmla="*/ 11201400 w 11201631"/>
                <a:gd name="connsiteY6" fmla="*/ 1290751 h 2462326"/>
                <a:gd name="connsiteX7" fmla="*/ 10601325 w 11201631"/>
                <a:gd name="connsiteY7" fmla="*/ 1833676 h 2462326"/>
                <a:gd name="connsiteX8" fmla="*/ 9258300 w 11201631"/>
                <a:gd name="connsiteY8" fmla="*/ 1890826 h 2462326"/>
                <a:gd name="connsiteX9" fmla="*/ 2657475 w 11201631"/>
                <a:gd name="connsiteY9" fmla="*/ 2233726 h 2462326"/>
                <a:gd name="connsiteX10" fmla="*/ 506639 w 11201631"/>
                <a:gd name="connsiteY10" fmla="*/ 2445998 h 2462326"/>
                <a:gd name="connsiteX0" fmla="*/ 0 w 11201631"/>
                <a:gd name="connsiteY0" fmla="*/ 2459416 h 2459416"/>
                <a:gd name="connsiteX1" fmla="*/ 2257879 w 11201631"/>
                <a:gd name="connsiteY1" fmla="*/ 843795 h 2459416"/>
                <a:gd name="connsiteX2" fmla="*/ 4229100 w 11201631"/>
                <a:gd name="connsiteY2" fmla="*/ 129873 h 2459416"/>
                <a:gd name="connsiteX3" fmla="*/ 6572250 w 11201631"/>
                <a:gd name="connsiteY3" fmla="*/ 1966 h 2459416"/>
                <a:gd name="connsiteX4" fmla="*/ 9429750 w 11201631"/>
                <a:gd name="connsiteY4" fmla="*/ 201991 h 2459416"/>
                <a:gd name="connsiteX5" fmla="*/ 10544175 w 11201631"/>
                <a:gd name="connsiteY5" fmla="*/ 802066 h 2459416"/>
                <a:gd name="connsiteX6" fmla="*/ 11201400 w 11201631"/>
                <a:gd name="connsiteY6" fmla="*/ 1287841 h 2459416"/>
                <a:gd name="connsiteX7" fmla="*/ 10601325 w 11201631"/>
                <a:gd name="connsiteY7" fmla="*/ 1830766 h 2459416"/>
                <a:gd name="connsiteX8" fmla="*/ 9258300 w 11201631"/>
                <a:gd name="connsiteY8" fmla="*/ 1887916 h 2459416"/>
                <a:gd name="connsiteX9" fmla="*/ 2657475 w 11201631"/>
                <a:gd name="connsiteY9" fmla="*/ 2230816 h 2459416"/>
                <a:gd name="connsiteX10" fmla="*/ 506639 w 11201631"/>
                <a:gd name="connsiteY10" fmla="*/ 2443088 h 2459416"/>
                <a:gd name="connsiteX0" fmla="*/ 0 w 11259688"/>
                <a:gd name="connsiteY0" fmla="*/ 2459416 h 2459416"/>
                <a:gd name="connsiteX1" fmla="*/ 2315936 w 11259688"/>
                <a:gd name="connsiteY1" fmla="*/ 843795 h 2459416"/>
                <a:gd name="connsiteX2" fmla="*/ 4287157 w 11259688"/>
                <a:gd name="connsiteY2" fmla="*/ 129873 h 2459416"/>
                <a:gd name="connsiteX3" fmla="*/ 6630307 w 11259688"/>
                <a:gd name="connsiteY3" fmla="*/ 1966 h 2459416"/>
                <a:gd name="connsiteX4" fmla="*/ 9487807 w 11259688"/>
                <a:gd name="connsiteY4" fmla="*/ 201991 h 2459416"/>
                <a:gd name="connsiteX5" fmla="*/ 10602232 w 11259688"/>
                <a:gd name="connsiteY5" fmla="*/ 802066 h 2459416"/>
                <a:gd name="connsiteX6" fmla="*/ 11259457 w 11259688"/>
                <a:gd name="connsiteY6" fmla="*/ 1287841 h 2459416"/>
                <a:gd name="connsiteX7" fmla="*/ 10659382 w 11259688"/>
                <a:gd name="connsiteY7" fmla="*/ 1830766 h 2459416"/>
                <a:gd name="connsiteX8" fmla="*/ 9316357 w 11259688"/>
                <a:gd name="connsiteY8" fmla="*/ 1887916 h 2459416"/>
                <a:gd name="connsiteX9" fmla="*/ 2715532 w 11259688"/>
                <a:gd name="connsiteY9" fmla="*/ 2230816 h 2459416"/>
                <a:gd name="connsiteX10" fmla="*/ 564696 w 11259688"/>
                <a:gd name="connsiteY10" fmla="*/ 2443088 h 2459416"/>
                <a:gd name="connsiteX0" fmla="*/ 0 w 11259688"/>
                <a:gd name="connsiteY0" fmla="*/ 2459416 h 2459416"/>
                <a:gd name="connsiteX1" fmla="*/ 2315936 w 11259688"/>
                <a:gd name="connsiteY1" fmla="*/ 843795 h 2459416"/>
                <a:gd name="connsiteX2" fmla="*/ 4287157 w 11259688"/>
                <a:gd name="connsiteY2" fmla="*/ 129873 h 2459416"/>
                <a:gd name="connsiteX3" fmla="*/ 6630307 w 11259688"/>
                <a:gd name="connsiteY3" fmla="*/ 1966 h 2459416"/>
                <a:gd name="connsiteX4" fmla="*/ 9487807 w 11259688"/>
                <a:gd name="connsiteY4" fmla="*/ 201991 h 2459416"/>
                <a:gd name="connsiteX5" fmla="*/ 10602232 w 11259688"/>
                <a:gd name="connsiteY5" fmla="*/ 802066 h 2459416"/>
                <a:gd name="connsiteX6" fmla="*/ 11259457 w 11259688"/>
                <a:gd name="connsiteY6" fmla="*/ 1287841 h 2459416"/>
                <a:gd name="connsiteX7" fmla="*/ 10659382 w 11259688"/>
                <a:gd name="connsiteY7" fmla="*/ 1830766 h 2459416"/>
                <a:gd name="connsiteX8" fmla="*/ 9316357 w 11259688"/>
                <a:gd name="connsiteY8" fmla="*/ 1887916 h 2459416"/>
                <a:gd name="connsiteX9" fmla="*/ 2715532 w 11259688"/>
                <a:gd name="connsiteY9" fmla="*/ 2230816 h 2459416"/>
                <a:gd name="connsiteX10" fmla="*/ 564696 w 11259688"/>
                <a:gd name="connsiteY10" fmla="*/ 2443088 h 2459416"/>
                <a:gd name="connsiteX0" fmla="*/ 0 w 11259688"/>
                <a:gd name="connsiteY0" fmla="*/ 2462044 h 2462044"/>
                <a:gd name="connsiteX1" fmla="*/ 2286907 w 11259688"/>
                <a:gd name="connsiteY1" fmla="*/ 831909 h 2462044"/>
                <a:gd name="connsiteX2" fmla="*/ 4287157 w 11259688"/>
                <a:gd name="connsiteY2" fmla="*/ 132501 h 2462044"/>
                <a:gd name="connsiteX3" fmla="*/ 6630307 w 11259688"/>
                <a:gd name="connsiteY3" fmla="*/ 4594 h 2462044"/>
                <a:gd name="connsiteX4" fmla="*/ 9487807 w 11259688"/>
                <a:gd name="connsiteY4" fmla="*/ 204619 h 2462044"/>
                <a:gd name="connsiteX5" fmla="*/ 10602232 w 11259688"/>
                <a:gd name="connsiteY5" fmla="*/ 804694 h 2462044"/>
                <a:gd name="connsiteX6" fmla="*/ 11259457 w 11259688"/>
                <a:gd name="connsiteY6" fmla="*/ 1290469 h 2462044"/>
                <a:gd name="connsiteX7" fmla="*/ 10659382 w 11259688"/>
                <a:gd name="connsiteY7" fmla="*/ 1833394 h 2462044"/>
                <a:gd name="connsiteX8" fmla="*/ 9316357 w 11259688"/>
                <a:gd name="connsiteY8" fmla="*/ 1890544 h 2462044"/>
                <a:gd name="connsiteX9" fmla="*/ 2715532 w 11259688"/>
                <a:gd name="connsiteY9" fmla="*/ 2233444 h 2462044"/>
                <a:gd name="connsiteX10" fmla="*/ 564696 w 11259688"/>
                <a:gd name="connsiteY10" fmla="*/ 2445716 h 2462044"/>
                <a:gd name="connsiteX0" fmla="*/ 0 w 11259688"/>
                <a:gd name="connsiteY0" fmla="*/ 2462044 h 2462044"/>
                <a:gd name="connsiteX1" fmla="*/ 2286907 w 11259688"/>
                <a:gd name="connsiteY1" fmla="*/ 831909 h 2462044"/>
                <a:gd name="connsiteX2" fmla="*/ 4287157 w 11259688"/>
                <a:gd name="connsiteY2" fmla="*/ 132501 h 2462044"/>
                <a:gd name="connsiteX3" fmla="*/ 6630307 w 11259688"/>
                <a:gd name="connsiteY3" fmla="*/ 4594 h 2462044"/>
                <a:gd name="connsiteX4" fmla="*/ 9487807 w 11259688"/>
                <a:gd name="connsiteY4" fmla="*/ 204619 h 2462044"/>
                <a:gd name="connsiteX5" fmla="*/ 10602232 w 11259688"/>
                <a:gd name="connsiteY5" fmla="*/ 804694 h 2462044"/>
                <a:gd name="connsiteX6" fmla="*/ 11259457 w 11259688"/>
                <a:gd name="connsiteY6" fmla="*/ 1290469 h 2462044"/>
                <a:gd name="connsiteX7" fmla="*/ 10659382 w 11259688"/>
                <a:gd name="connsiteY7" fmla="*/ 1833394 h 2462044"/>
                <a:gd name="connsiteX8" fmla="*/ 9316357 w 11259688"/>
                <a:gd name="connsiteY8" fmla="*/ 1890544 h 2462044"/>
                <a:gd name="connsiteX9" fmla="*/ 2715532 w 11259688"/>
                <a:gd name="connsiteY9" fmla="*/ 2233444 h 2462044"/>
                <a:gd name="connsiteX10" fmla="*/ 564696 w 11259688"/>
                <a:gd name="connsiteY10" fmla="*/ 2445716 h 2462044"/>
                <a:gd name="connsiteX0" fmla="*/ 0 w 11259688"/>
                <a:gd name="connsiteY0" fmla="*/ 2462044 h 2462044"/>
                <a:gd name="connsiteX1" fmla="*/ 2286907 w 11259688"/>
                <a:gd name="connsiteY1" fmla="*/ 831909 h 2462044"/>
                <a:gd name="connsiteX2" fmla="*/ 4287157 w 11259688"/>
                <a:gd name="connsiteY2" fmla="*/ 132501 h 2462044"/>
                <a:gd name="connsiteX3" fmla="*/ 6630307 w 11259688"/>
                <a:gd name="connsiteY3" fmla="*/ 4594 h 2462044"/>
                <a:gd name="connsiteX4" fmla="*/ 9487807 w 11259688"/>
                <a:gd name="connsiteY4" fmla="*/ 204619 h 2462044"/>
                <a:gd name="connsiteX5" fmla="*/ 10602232 w 11259688"/>
                <a:gd name="connsiteY5" fmla="*/ 804694 h 2462044"/>
                <a:gd name="connsiteX6" fmla="*/ 11259457 w 11259688"/>
                <a:gd name="connsiteY6" fmla="*/ 1290469 h 2462044"/>
                <a:gd name="connsiteX7" fmla="*/ 10659382 w 11259688"/>
                <a:gd name="connsiteY7" fmla="*/ 1833394 h 2462044"/>
                <a:gd name="connsiteX8" fmla="*/ 9316357 w 11259688"/>
                <a:gd name="connsiteY8" fmla="*/ 1890544 h 2462044"/>
                <a:gd name="connsiteX9" fmla="*/ 2715532 w 11259688"/>
                <a:gd name="connsiteY9" fmla="*/ 2233444 h 2462044"/>
                <a:gd name="connsiteX10" fmla="*/ 564696 w 11259688"/>
                <a:gd name="connsiteY10" fmla="*/ 2445716 h 2462044"/>
                <a:gd name="connsiteX0" fmla="*/ 0 w 11259688"/>
                <a:gd name="connsiteY0" fmla="*/ 2462044 h 2462044"/>
                <a:gd name="connsiteX1" fmla="*/ 2286907 w 11259688"/>
                <a:gd name="connsiteY1" fmla="*/ 831909 h 2462044"/>
                <a:gd name="connsiteX2" fmla="*/ 4287157 w 11259688"/>
                <a:gd name="connsiteY2" fmla="*/ 132501 h 2462044"/>
                <a:gd name="connsiteX3" fmla="*/ 6630307 w 11259688"/>
                <a:gd name="connsiteY3" fmla="*/ 4594 h 2462044"/>
                <a:gd name="connsiteX4" fmla="*/ 9487807 w 11259688"/>
                <a:gd name="connsiteY4" fmla="*/ 204619 h 2462044"/>
                <a:gd name="connsiteX5" fmla="*/ 10602232 w 11259688"/>
                <a:gd name="connsiteY5" fmla="*/ 804694 h 2462044"/>
                <a:gd name="connsiteX6" fmla="*/ 11259457 w 11259688"/>
                <a:gd name="connsiteY6" fmla="*/ 1290469 h 2462044"/>
                <a:gd name="connsiteX7" fmla="*/ 10659382 w 11259688"/>
                <a:gd name="connsiteY7" fmla="*/ 1833394 h 2462044"/>
                <a:gd name="connsiteX8" fmla="*/ 9316357 w 11259688"/>
                <a:gd name="connsiteY8" fmla="*/ 1890544 h 2462044"/>
                <a:gd name="connsiteX9" fmla="*/ 2701018 w 11259688"/>
                <a:gd name="connsiteY9" fmla="*/ 2291501 h 2462044"/>
                <a:gd name="connsiteX10" fmla="*/ 564696 w 11259688"/>
                <a:gd name="connsiteY10" fmla="*/ 2445716 h 2462044"/>
                <a:gd name="connsiteX0" fmla="*/ 0 w 11259731"/>
                <a:gd name="connsiteY0" fmla="*/ 2462044 h 2462044"/>
                <a:gd name="connsiteX1" fmla="*/ 2286907 w 11259731"/>
                <a:gd name="connsiteY1" fmla="*/ 831909 h 2462044"/>
                <a:gd name="connsiteX2" fmla="*/ 4287157 w 11259731"/>
                <a:gd name="connsiteY2" fmla="*/ 132501 h 2462044"/>
                <a:gd name="connsiteX3" fmla="*/ 6630307 w 11259731"/>
                <a:gd name="connsiteY3" fmla="*/ 4594 h 2462044"/>
                <a:gd name="connsiteX4" fmla="*/ 9487807 w 11259731"/>
                <a:gd name="connsiteY4" fmla="*/ 204619 h 2462044"/>
                <a:gd name="connsiteX5" fmla="*/ 10718346 w 11259731"/>
                <a:gd name="connsiteY5" fmla="*/ 804694 h 2462044"/>
                <a:gd name="connsiteX6" fmla="*/ 11259457 w 11259731"/>
                <a:gd name="connsiteY6" fmla="*/ 1290469 h 2462044"/>
                <a:gd name="connsiteX7" fmla="*/ 10659382 w 11259731"/>
                <a:gd name="connsiteY7" fmla="*/ 1833394 h 2462044"/>
                <a:gd name="connsiteX8" fmla="*/ 9316357 w 11259731"/>
                <a:gd name="connsiteY8" fmla="*/ 1890544 h 2462044"/>
                <a:gd name="connsiteX9" fmla="*/ 2701018 w 11259731"/>
                <a:gd name="connsiteY9" fmla="*/ 2291501 h 2462044"/>
                <a:gd name="connsiteX10" fmla="*/ 564696 w 11259731"/>
                <a:gd name="connsiteY10" fmla="*/ 2445716 h 2462044"/>
                <a:gd name="connsiteX0" fmla="*/ 0 w 11317745"/>
                <a:gd name="connsiteY0" fmla="*/ 2462044 h 2462044"/>
                <a:gd name="connsiteX1" fmla="*/ 2286907 w 11317745"/>
                <a:gd name="connsiteY1" fmla="*/ 831909 h 2462044"/>
                <a:gd name="connsiteX2" fmla="*/ 4287157 w 11317745"/>
                <a:gd name="connsiteY2" fmla="*/ 132501 h 2462044"/>
                <a:gd name="connsiteX3" fmla="*/ 6630307 w 11317745"/>
                <a:gd name="connsiteY3" fmla="*/ 4594 h 2462044"/>
                <a:gd name="connsiteX4" fmla="*/ 9487807 w 11317745"/>
                <a:gd name="connsiteY4" fmla="*/ 204619 h 2462044"/>
                <a:gd name="connsiteX5" fmla="*/ 10718346 w 11317745"/>
                <a:gd name="connsiteY5" fmla="*/ 804694 h 2462044"/>
                <a:gd name="connsiteX6" fmla="*/ 11317514 w 11317745"/>
                <a:gd name="connsiteY6" fmla="*/ 1319498 h 2462044"/>
                <a:gd name="connsiteX7" fmla="*/ 10659382 w 11317745"/>
                <a:gd name="connsiteY7" fmla="*/ 1833394 h 2462044"/>
                <a:gd name="connsiteX8" fmla="*/ 9316357 w 11317745"/>
                <a:gd name="connsiteY8" fmla="*/ 1890544 h 2462044"/>
                <a:gd name="connsiteX9" fmla="*/ 2701018 w 11317745"/>
                <a:gd name="connsiteY9" fmla="*/ 2291501 h 2462044"/>
                <a:gd name="connsiteX10" fmla="*/ 564696 w 11317745"/>
                <a:gd name="connsiteY10" fmla="*/ 2445716 h 2462044"/>
                <a:gd name="connsiteX0" fmla="*/ 0 w 11333962"/>
                <a:gd name="connsiteY0" fmla="*/ 2462044 h 2462044"/>
                <a:gd name="connsiteX1" fmla="*/ 2286907 w 11333962"/>
                <a:gd name="connsiteY1" fmla="*/ 831909 h 2462044"/>
                <a:gd name="connsiteX2" fmla="*/ 4287157 w 11333962"/>
                <a:gd name="connsiteY2" fmla="*/ 132501 h 2462044"/>
                <a:gd name="connsiteX3" fmla="*/ 6630307 w 11333962"/>
                <a:gd name="connsiteY3" fmla="*/ 4594 h 2462044"/>
                <a:gd name="connsiteX4" fmla="*/ 9487807 w 11333962"/>
                <a:gd name="connsiteY4" fmla="*/ 204619 h 2462044"/>
                <a:gd name="connsiteX5" fmla="*/ 10718346 w 11333962"/>
                <a:gd name="connsiteY5" fmla="*/ 804694 h 2462044"/>
                <a:gd name="connsiteX6" fmla="*/ 11317514 w 11333962"/>
                <a:gd name="connsiteY6" fmla="*/ 1319498 h 2462044"/>
                <a:gd name="connsiteX7" fmla="*/ 10659382 w 11333962"/>
                <a:gd name="connsiteY7" fmla="*/ 1833394 h 2462044"/>
                <a:gd name="connsiteX8" fmla="*/ 9316357 w 11333962"/>
                <a:gd name="connsiteY8" fmla="*/ 1890544 h 2462044"/>
                <a:gd name="connsiteX9" fmla="*/ 2701018 w 11333962"/>
                <a:gd name="connsiteY9" fmla="*/ 2291501 h 2462044"/>
                <a:gd name="connsiteX10" fmla="*/ 564696 w 11333962"/>
                <a:gd name="connsiteY10" fmla="*/ 2445716 h 2462044"/>
                <a:gd name="connsiteX0" fmla="*/ 0 w 11334034"/>
                <a:gd name="connsiteY0" fmla="*/ 2462044 h 2462044"/>
                <a:gd name="connsiteX1" fmla="*/ 2286907 w 11334034"/>
                <a:gd name="connsiteY1" fmla="*/ 831909 h 2462044"/>
                <a:gd name="connsiteX2" fmla="*/ 4287157 w 11334034"/>
                <a:gd name="connsiteY2" fmla="*/ 132501 h 2462044"/>
                <a:gd name="connsiteX3" fmla="*/ 6630307 w 11334034"/>
                <a:gd name="connsiteY3" fmla="*/ 4594 h 2462044"/>
                <a:gd name="connsiteX4" fmla="*/ 9487807 w 11334034"/>
                <a:gd name="connsiteY4" fmla="*/ 204619 h 2462044"/>
                <a:gd name="connsiteX5" fmla="*/ 10718346 w 11334034"/>
                <a:gd name="connsiteY5" fmla="*/ 804694 h 2462044"/>
                <a:gd name="connsiteX6" fmla="*/ 11317514 w 11334034"/>
                <a:gd name="connsiteY6" fmla="*/ 1319498 h 2462044"/>
                <a:gd name="connsiteX7" fmla="*/ 10659382 w 11334034"/>
                <a:gd name="connsiteY7" fmla="*/ 1833394 h 2462044"/>
                <a:gd name="connsiteX8" fmla="*/ 9301842 w 11334034"/>
                <a:gd name="connsiteY8" fmla="*/ 1934087 h 2462044"/>
                <a:gd name="connsiteX9" fmla="*/ 2701018 w 11334034"/>
                <a:gd name="connsiteY9" fmla="*/ 2291501 h 2462044"/>
                <a:gd name="connsiteX10" fmla="*/ 564696 w 11334034"/>
                <a:gd name="connsiteY10" fmla="*/ 2445716 h 2462044"/>
                <a:gd name="connsiteX0" fmla="*/ 0 w 11317647"/>
                <a:gd name="connsiteY0" fmla="*/ 2462044 h 2462044"/>
                <a:gd name="connsiteX1" fmla="*/ 2286907 w 11317647"/>
                <a:gd name="connsiteY1" fmla="*/ 831909 h 2462044"/>
                <a:gd name="connsiteX2" fmla="*/ 4287157 w 11317647"/>
                <a:gd name="connsiteY2" fmla="*/ 132501 h 2462044"/>
                <a:gd name="connsiteX3" fmla="*/ 6630307 w 11317647"/>
                <a:gd name="connsiteY3" fmla="*/ 4594 h 2462044"/>
                <a:gd name="connsiteX4" fmla="*/ 9487807 w 11317647"/>
                <a:gd name="connsiteY4" fmla="*/ 204619 h 2462044"/>
                <a:gd name="connsiteX5" fmla="*/ 10718346 w 11317647"/>
                <a:gd name="connsiteY5" fmla="*/ 804694 h 2462044"/>
                <a:gd name="connsiteX6" fmla="*/ 11317514 w 11317647"/>
                <a:gd name="connsiteY6" fmla="*/ 1319498 h 2462044"/>
                <a:gd name="connsiteX7" fmla="*/ 10673897 w 11317647"/>
                <a:gd name="connsiteY7" fmla="*/ 1789851 h 2462044"/>
                <a:gd name="connsiteX8" fmla="*/ 9301842 w 11317647"/>
                <a:gd name="connsiteY8" fmla="*/ 1934087 h 2462044"/>
                <a:gd name="connsiteX9" fmla="*/ 2701018 w 11317647"/>
                <a:gd name="connsiteY9" fmla="*/ 2291501 h 2462044"/>
                <a:gd name="connsiteX10" fmla="*/ 564696 w 11317647"/>
                <a:gd name="connsiteY10" fmla="*/ 2445716 h 2462044"/>
                <a:gd name="connsiteX0" fmla="*/ 0 w 11317647"/>
                <a:gd name="connsiteY0" fmla="*/ 2462044 h 2462044"/>
                <a:gd name="connsiteX1" fmla="*/ 2286907 w 11317647"/>
                <a:gd name="connsiteY1" fmla="*/ 831909 h 2462044"/>
                <a:gd name="connsiteX2" fmla="*/ 4287157 w 11317647"/>
                <a:gd name="connsiteY2" fmla="*/ 132501 h 2462044"/>
                <a:gd name="connsiteX3" fmla="*/ 6630307 w 11317647"/>
                <a:gd name="connsiteY3" fmla="*/ 4594 h 2462044"/>
                <a:gd name="connsiteX4" fmla="*/ 9487807 w 11317647"/>
                <a:gd name="connsiteY4" fmla="*/ 204619 h 2462044"/>
                <a:gd name="connsiteX5" fmla="*/ 10718346 w 11317647"/>
                <a:gd name="connsiteY5" fmla="*/ 804694 h 2462044"/>
                <a:gd name="connsiteX6" fmla="*/ 11317514 w 11317647"/>
                <a:gd name="connsiteY6" fmla="*/ 1319498 h 2462044"/>
                <a:gd name="connsiteX7" fmla="*/ 10673897 w 11317647"/>
                <a:gd name="connsiteY7" fmla="*/ 1789851 h 2462044"/>
                <a:gd name="connsiteX8" fmla="*/ 9301842 w 11317647"/>
                <a:gd name="connsiteY8" fmla="*/ 1934087 h 2462044"/>
                <a:gd name="connsiteX9" fmla="*/ 2701018 w 11317647"/>
                <a:gd name="connsiteY9" fmla="*/ 2291501 h 2462044"/>
                <a:gd name="connsiteX10" fmla="*/ 564696 w 11317647"/>
                <a:gd name="connsiteY10" fmla="*/ 2445716 h 2462044"/>
                <a:gd name="connsiteX0" fmla="*/ 0 w 11317647"/>
                <a:gd name="connsiteY0" fmla="*/ 2462044 h 2462044"/>
                <a:gd name="connsiteX1" fmla="*/ 2286907 w 11317647"/>
                <a:gd name="connsiteY1" fmla="*/ 831909 h 2462044"/>
                <a:gd name="connsiteX2" fmla="*/ 4287157 w 11317647"/>
                <a:gd name="connsiteY2" fmla="*/ 132501 h 2462044"/>
                <a:gd name="connsiteX3" fmla="*/ 6630307 w 11317647"/>
                <a:gd name="connsiteY3" fmla="*/ 4594 h 2462044"/>
                <a:gd name="connsiteX4" fmla="*/ 9487807 w 11317647"/>
                <a:gd name="connsiteY4" fmla="*/ 204619 h 2462044"/>
                <a:gd name="connsiteX5" fmla="*/ 10718346 w 11317647"/>
                <a:gd name="connsiteY5" fmla="*/ 804694 h 2462044"/>
                <a:gd name="connsiteX6" fmla="*/ 11317514 w 11317647"/>
                <a:gd name="connsiteY6" fmla="*/ 1319498 h 2462044"/>
                <a:gd name="connsiteX7" fmla="*/ 10673897 w 11317647"/>
                <a:gd name="connsiteY7" fmla="*/ 1847908 h 2462044"/>
                <a:gd name="connsiteX8" fmla="*/ 9301842 w 11317647"/>
                <a:gd name="connsiteY8" fmla="*/ 1934087 h 2462044"/>
                <a:gd name="connsiteX9" fmla="*/ 2701018 w 11317647"/>
                <a:gd name="connsiteY9" fmla="*/ 2291501 h 2462044"/>
                <a:gd name="connsiteX10" fmla="*/ 564696 w 11317647"/>
                <a:gd name="connsiteY10" fmla="*/ 2445716 h 246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17647" h="2462044">
                  <a:moveTo>
                    <a:pt x="0" y="2462044"/>
                  </a:moveTo>
                  <a:cubicBezTo>
                    <a:pt x="1182914" y="1373018"/>
                    <a:pt x="1412724" y="1336281"/>
                    <a:pt x="2286907" y="831909"/>
                  </a:cubicBezTo>
                  <a:cubicBezTo>
                    <a:pt x="3161090" y="327537"/>
                    <a:pt x="3563257" y="270387"/>
                    <a:pt x="4287157" y="132501"/>
                  </a:cubicBezTo>
                  <a:cubicBezTo>
                    <a:pt x="5011057" y="-5385"/>
                    <a:pt x="5763532" y="-7426"/>
                    <a:pt x="6630307" y="4594"/>
                  </a:cubicBezTo>
                  <a:cubicBezTo>
                    <a:pt x="7497082" y="16614"/>
                    <a:pt x="8806467" y="71269"/>
                    <a:pt x="9487807" y="204619"/>
                  </a:cubicBezTo>
                  <a:cubicBezTo>
                    <a:pt x="10169147" y="337969"/>
                    <a:pt x="10413395" y="618881"/>
                    <a:pt x="10718346" y="804694"/>
                  </a:cubicBezTo>
                  <a:cubicBezTo>
                    <a:pt x="11023297" y="990507"/>
                    <a:pt x="11324922" y="1145629"/>
                    <a:pt x="11317514" y="1319498"/>
                  </a:cubicBezTo>
                  <a:cubicBezTo>
                    <a:pt x="11310106" y="1493367"/>
                    <a:pt x="10879213" y="1730962"/>
                    <a:pt x="10673897" y="1847908"/>
                  </a:cubicBezTo>
                  <a:cubicBezTo>
                    <a:pt x="10468581" y="1964854"/>
                    <a:pt x="10630655" y="1860155"/>
                    <a:pt x="9301842" y="1934087"/>
                  </a:cubicBezTo>
                  <a:lnTo>
                    <a:pt x="2701018" y="2291501"/>
                  </a:lnTo>
                  <a:cubicBezTo>
                    <a:pt x="1244827" y="2376773"/>
                    <a:pt x="1276803" y="2394311"/>
                    <a:pt x="564696" y="2445716"/>
                  </a:cubicBezTo>
                </a:path>
              </a:pathLst>
            </a:custGeom>
            <a:gradFill>
              <a:gsLst>
                <a:gs pos="0">
                  <a:srgbClr val="EEF2F9">
                    <a:alpha val="61000"/>
                  </a:srgbClr>
                </a:gs>
                <a:gs pos="63000">
                  <a:srgbClr val="4F5053">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57206" eaLnBrk="1" fontAlgn="auto" hangingPunct="1">
                <a:spcBef>
                  <a:spcPts val="0"/>
                </a:spcBef>
                <a:spcAft>
                  <a:spcPts val="0"/>
                </a:spcAft>
                <a:defRPr/>
              </a:pPr>
              <a:endParaRPr lang="zh-CN" altLang="en-US" sz="4051"/>
            </a:p>
          </p:txBody>
        </p:sp>
        <p:sp>
          <p:nvSpPr>
            <p:cNvPr id="5" name="任意多边形 4"/>
            <p:cNvSpPr/>
            <p:nvPr/>
          </p:nvSpPr>
          <p:spPr>
            <a:xfrm>
              <a:off x="18573749" y="4476750"/>
              <a:ext cx="2105263" cy="5210175"/>
            </a:xfrm>
            <a:custGeom>
              <a:avLst/>
              <a:gdLst>
                <a:gd name="connsiteX0" fmla="*/ 1057275 w 2149706"/>
                <a:gd name="connsiteY0" fmla="*/ 0 h 4829175"/>
                <a:gd name="connsiteX1" fmla="*/ 1743075 w 2149706"/>
                <a:gd name="connsiteY1" fmla="*/ 600075 h 4829175"/>
                <a:gd name="connsiteX2" fmla="*/ 2085975 w 2149706"/>
                <a:gd name="connsiteY2" fmla="*/ 942975 h 4829175"/>
                <a:gd name="connsiteX3" fmla="*/ 2143125 w 2149706"/>
                <a:gd name="connsiteY3" fmla="*/ 1085850 h 4829175"/>
                <a:gd name="connsiteX4" fmla="*/ 2000250 w 2149706"/>
                <a:gd name="connsiteY4" fmla="*/ 1600200 h 4829175"/>
                <a:gd name="connsiteX5" fmla="*/ 1485900 w 2149706"/>
                <a:gd name="connsiteY5" fmla="*/ 2314575 h 4829175"/>
                <a:gd name="connsiteX6" fmla="*/ 885825 w 2149706"/>
                <a:gd name="connsiteY6" fmla="*/ 3000375 h 4829175"/>
                <a:gd name="connsiteX7" fmla="*/ 314325 w 2149706"/>
                <a:gd name="connsiteY7" fmla="*/ 3771900 h 4829175"/>
                <a:gd name="connsiteX8" fmla="*/ 0 w 2149706"/>
                <a:gd name="connsiteY8" fmla="*/ 4829175 h 4829175"/>
                <a:gd name="connsiteX0" fmla="*/ 714375 w 2149706"/>
                <a:gd name="connsiteY0" fmla="*/ 0 h 5229225"/>
                <a:gd name="connsiteX1" fmla="*/ 1743075 w 2149706"/>
                <a:gd name="connsiteY1" fmla="*/ 1000125 h 5229225"/>
                <a:gd name="connsiteX2" fmla="*/ 2085975 w 2149706"/>
                <a:gd name="connsiteY2" fmla="*/ 1343025 h 5229225"/>
                <a:gd name="connsiteX3" fmla="*/ 2143125 w 2149706"/>
                <a:gd name="connsiteY3" fmla="*/ 1485900 h 5229225"/>
                <a:gd name="connsiteX4" fmla="*/ 2000250 w 2149706"/>
                <a:gd name="connsiteY4" fmla="*/ 2000250 h 5229225"/>
                <a:gd name="connsiteX5" fmla="*/ 1485900 w 2149706"/>
                <a:gd name="connsiteY5" fmla="*/ 2714625 h 5229225"/>
                <a:gd name="connsiteX6" fmla="*/ 885825 w 2149706"/>
                <a:gd name="connsiteY6" fmla="*/ 3400425 h 5229225"/>
                <a:gd name="connsiteX7" fmla="*/ 314325 w 2149706"/>
                <a:gd name="connsiteY7" fmla="*/ 4171950 h 5229225"/>
                <a:gd name="connsiteX8" fmla="*/ 0 w 2149706"/>
                <a:gd name="connsiteY8" fmla="*/ 5229225 h 5229225"/>
                <a:gd name="connsiteX0" fmla="*/ 714375 w 2149706"/>
                <a:gd name="connsiteY0" fmla="*/ 0 h 5229225"/>
                <a:gd name="connsiteX1" fmla="*/ 1743075 w 2149706"/>
                <a:gd name="connsiteY1" fmla="*/ 800100 h 5229225"/>
                <a:gd name="connsiteX2" fmla="*/ 2085975 w 2149706"/>
                <a:gd name="connsiteY2" fmla="*/ 1343025 h 5229225"/>
                <a:gd name="connsiteX3" fmla="*/ 2143125 w 2149706"/>
                <a:gd name="connsiteY3" fmla="*/ 1485900 h 5229225"/>
                <a:gd name="connsiteX4" fmla="*/ 2000250 w 2149706"/>
                <a:gd name="connsiteY4" fmla="*/ 2000250 h 5229225"/>
                <a:gd name="connsiteX5" fmla="*/ 1485900 w 2149706"/>
                <a:gd name="connsiteY5" fmla="*/ 2714625 h 5229225"/>
                <a:gd name="connsiteX6" fmla="*/ 885825 w 2149706"/>
                <a:gd name="connsiteY6" fmla="*/ 3400425 h 5229225"/>
                <a:gd name="connsiteX7" fmla="*/ 314325 w 2149706"/>
                <a:gd name="connsiteY7" fmla="*/ 4171950 h 5229225"/>
                <a:gd name="connsiteX8" fmla="*/ 0 w 2149706"/>
                <a:gd name="connsiteY8" fmla="*/ 5229225 h 5229225"/>
                <a:gd name="connsiteX0" fmla="*/ 714375 w 2105263"/>
                <a:gd name="connsiteY0" fmla="*/ 0 h 5229225"/>
                <a:gd name="connsiteX1" fmla="*/ 1743075 w 2105263"/>
                <a:gd name="connsiteY1" fmla="*/ 800100 h 5229225"/>
                <a:gd name="connsiteX2" fmla="*/ 2085975 w 2105263"/>
                <a:gd name="connsiteY2" fmla="*/ 1343025 h 5229225"/>
                <a:gd name="connsiteX3" fmla="*/ 2000250 w 2105263"/>
                <a:gd name="connsiteY3" fmla="*/ 2000250 h 5229225"/>
                <a:gd name="connsiteX4" fmla="*/ 1485900 w 2105263"/>
                <a:gd name="connsiteY4" fmla="*/ 2714625 h 5229225"/>
                <a:gd name="connsiteX5" fmla="*/ 885825 w 2105263"/>
                <a:gd name="connsiteY5" fmla="*/ 3400425 h 5229225"/>
                <a:gd name="connsiteX6" fmla="*/ 314325 w 2105263"/>
                <a:gd name="connsiteY6" fmla="*/ 4171950 h 5229225"/>
                <a:gd name="connsiteX7" fmla="*/ 0 w 2105263"/>
                <a:gd name="connsiteY7" fmla="*/ 5229225 h 5229225"/>
                <a:gd name="connsiteX0" fmla="*/ 657225 w 2105263"/>
                <a:gd name="connsiteY0" fmla="*/ 0 h 5210175"/>
                <a:gd name="connsiteX1" fmla="*/ 1743075 w 2105263"/>
                <a:gd name="connsiteY1" fmla="*/ 781050 h 5210175"/>
                <a:gd name="connsiteX2" fmla="*/ 2085975 w 2105263"/>
                <a:gd name="connsiteY2" fmla="*/ 1323975 h 5210175"/>
                <a:gd name="connsiteX3" fmla="*/ 2000250 w 2105263"/>
                <a:gd name="connsiteY3" fmla="*/ 1981200 h 5210175"/>
                <a:gd name="connsiteX4" fmla="*/ 1485900 w 2105263"/>
                <a:gd name="connsiteY4" fmla="*/ 2695575 h 5210175"/>
                <a:gd name="connsiteX5" fmla="*/ 885825 w 2105263"/>
                <a:gd name="connsiteY5" fmla="*/ 3381375 h 5210175"/>
                <a:gd name="connsiteX6" fmla="*/ 314325 w 2105263"/>
                <a:gd name="connsiteY6" fmla="*/ 4152900 h 5210175"/>
                <a:gd name="connsiteX7" fmla="*/ 0 w 2105263"/>
                <a:gd name="connsiteY7" fmla="*/ 5210175 h 5210175"/>
                <a:gd name="connsiteX0" fmla="*/ 657225 w 2105263"/>
                <a:gd name="connsiteY0" fmla="*/ 0 h 5210175"/>
                <a:gd name="connsiteX1" fmla="*/ 1743075 w 2105263"/>
                <a:gd name="connsiteY1" fmla="*/ 781050 h 5210175"/>
                <a:gd name="connsiteX2" fmla="*/ 2085975 w 2105263"/>
                <a:gd name="connsiteY2" fmla="*/ 1323975 h 5210175"/>
                <a:gd name="connsiteX3" fmla="*/ 2000250 w 2105263"/>
                <a:gd name="connsiteY3" fmla="*/ 1981200 h 5210175"/>
                <a:gd name="connsiteX4" fmla="*/ 1485900 w 2105263"/>
                <a:gd name="connsiteY4" fmla="*/ 2695575 h 5210175"/>
                <a:gd name="connsiteX5" fmla="*/ 885825 w 2105263"/>
                <a:gd name="connsiteY5" fmla="*/ 3381375 h 5210175"/>
                <a:gd name="connsiteX6" fmla="*/ 314325 w 2105263"/>
                <a:gd name="connsiteY6" fmla="*/ 4152900 h 5210175"/>
                <a:gd name="connsiteX7" fmla="*/ 0 w 2105263"/>
                <a:gd name="connsiteY7" fmla="*/ 5210175 h 521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263" h="5210175">
                  <a:moveTo>
                    <a:pt x="657225" y="0"/>
                  </a:moveTo>
                  <a:cubicBezTo>
                    <a:pt x="1009650" y="240506"/>
                    <a:pt x="1504950" y="560388"/>
                    <a:pt x="1743075" y="781050"/>
                  </a:cubicBezTo>
                  <a:cubicBezTo>
                    <a:pt x="1981200" y="1001713"/>
                    <a:pt x="2043113" y="1123950"/>
                    <a:pt x="2085975" y="1323975"/>
                  </a:cubicBezTo>
                  <a:cubicBezTo>
                    <a:pt x="2128838" y="1524000"/>
                    <a:pt x="2100262" y="1752600"/>
                    <a:pt x="2000250" y="1981200"/>
                  </a:cubicBezTo>
                  <a:cubicBezTo>
                    <a:pt x="1900238" y="2209800"/>
                    <a:pt x="1671637" y="2462213"/>
                    <a:pt x="1485900" y="2695575"/>
                  </a:cubicBezTo>
                  <a:cubicBezTo>
                    <a:pt x="1300163" y="2928937"/>
                    <a:pt x="1081087" y="3138488"/>
                    <a:pt x="885825" y="3381375"/>
                  </a:cubicBezTo>
                  <a:cubicBezTo>
                    <a:pt x="690563" y="3624262"/>
                    <a:pt x="461962" y="3848100"/>
                    <a:pt x="314325" y="4152900"/>
                  </a:cubicBezTo>
                  <a:cubicBezTo>
                    <a:pt x="166687" y="4457700"/>
                    <a:pt x="83343" y="4833937"/>
                    <a:pt x="0" y="5210175"/>
                  </a:cubicBezTo>
                </a:path>
              </a:pathLst>
            </a:custGeom>
            <a:noFill/>
            <a:ln w="57150">
              <a:gradFill>
                <a:gsLst>
                  <a:gs pos="0">
                    <a:srgbClr val="EEF2F9">
                      <a:alpha val="0"/>
                    </a:srgbClr>
                  </a:gs>
                  <a:gs pos="14000">
                    <a:srgbClr val="EEF2F9"/>
                  </a:gs>
                  <a:gs pos="49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6" name="任意多边形 5"/>
            <p:cNvSpPr/>
            <p:nvPr/>
          </p:nvSpPr>
          <p:spPr>
            <a:xfrm>
              <a:off x="8370303" y="4800600"/>
              <a:ext cx="3116847" cy="5257800"/>
            </a:xfrm>
            <a:custGeom>
              <a:avLst/>
              <a:gdLst>
                <a:gd name="connsiteX0" fmla="*/ 2973972 w 2973972"/>
                <a:gd name="connsiteY0" fmla="*/ 0 h 5257800"/>
                <a:gd name="connsiteX1" fmla="*/ 1345197 w 2973972"/>
                <a:gd name="connsiteY1" fmla="*/ 1057275 h 5257800"/>
                <a:gd name="connsiteX2" fmla="*/ 316497 w 2973972"/>
                <a:gd name="connsiteY2" fmla="*/ 1885950 h 5257800"/>
                <a:gd name="connsiteX3" fmla="*/ 2172 w 2973972"/>
                <a:gd name="connsiteY3" fmla="*/ 2943225 h 5257800"/>
                <a:gd name="connsiteX4" fmla="*/ 202197 w 2973972"/>
                <a:gd name="connsiteY4" fmla="*/ 5257800 h 5257800"/>
                <a:gd name="connsiteX0" fmla="*/ 3116847 w 3116847"/>
                <a:gd name="connsiteY0" fmla="*/ 0 h 5257800"/>
                <a:gd name="connsiteX1" fmla="*/ 1345197 w 3116847"/>
                <a:gd name="connsiteY1" fmla="*/ 1057275 h 5257800"/>
                <a:gd name="connsiteX2" fmla="*/ 316497 w 3116847"/>
                <a:gd name="connsiteY2" fmla="*/ 1885950 h 5257800"/>
                <a:gd name="connsiteX3" fmla="*/ 2172 w 3116847"/>
                <a:gd name="connsiteY3" fmla="*/ 2943225 h 5257800"/>
                <a:gd name="connsiteX4" fmla="*/ 202197 w 3116847"/>
                <a:gd name="connsiteY4" fmla="*/ 5257800 h 525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847" h="5257800">
                  <a:moveTo>
                    <a:pt x="3116847" y="0"/>
                  </a:moveTo>
                  <a:cubicBezTo>
                    <a:pt x="2523916" y="371475"/>
                    <a:pt x="1811922" y="742950"/>
                    <a:pt x="1345197" y="1057275"/>
                  </a:cubicBezTo>
                  <a:cubicBezTo>
                    <a:pt x="878472" y="1371600"/>
                    <a:pt x="540334" y="1571625"/>
                    <a:pt x="316497" y="1885950"/>
                  </a:cubicBezTo>
                  <a:cubicBezTo>
                    <a:pt x="92659" y="2200275"/>
                    <a:pt x="21222" y="2381250"/>
                    <a:pt x="2172" y="2943225"/>
                  </a:cubicBezTo>
                  <a:cubicBezTo>
                    <a:pt x="-16878" y="3505200"/>
                    <a:pt x="92659" y="4381500"/>
                    <a:pt x="202197" y="5257800"/>
                  </a:cubicBezTo>
                </a:path>
              </a:pathLst>
            </a:custGeom>
            <a:noFill/>
            <a:ln w="57150">
              <a:gradFill>
                <a:gsLst>
                  <a:gs pos="0">
                    <a:srgbClr val="EEF2F9">
                      <a:alpha val="0"/>
                    </a:srgbClr>
                  </a:gs>
                  <a:gs pos="24000">
                    <a:srgbClr val="EEF2F9"/>
                  </a:gs>
                  <a:gs pos="31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7" name="任意多边形 6"/>
            <p:cNvSpPr/>
            <p:nvPr/>
          </p:nvSpPr>
          <p:spPr>
            <a:xfrm>
              <a:off x="8943975" y="5857875"/>
              <a:ext cx="10229850" cy="628650"/>
            </a:xfrm>
            <a:custGeom>
              <a:avLst/>
              <a:gdLst>
                <a:gd name="connsiteX0" fmla="*/ 0 w 10229850"/>
                <a:gd name="connsiteY0" fmla="*/ 628650 h 628650"/>
                <a:gd name="connsiteX1" fmla="*/ 10229850 w 10229850"/>
                <a:gd name="connsiteY1" fmla="*/ 0 h 628650"/>
              </a:gdLst>
              <a:ahLst/>
              <a:cxnLst>
                <a:cxn ang="0">
                  <a:pos x="connsiteX0" y="connsiteY0"/>
                </a:cxn>
                <a:cxn ang="0">
                  <a:pos x="connsiteX1" y="connsiteY1"/>
                </a:cxn>
              </a:cxnLst>
              <a:rect l="l" t="t" r="r" b="b"/>
              <a:pathLst>
                <a:path w="10229850" h="628650">
                  <a:moveTo>
                    <a:pt x="0" y="628650"/>
                  </a:moveTo>
                  <a:lnTo>
                    <a:pt x="10229850" y="0"/>
                  </a:lnTo>
                </a:path>
              </a:pathLst>
            </a:custGeom>
            <a:noFill/>
            <a:ln w="57150">
              <a:gradFill>
                <a:gsLst>
                  <a:gs pos="9000">
                    <a:srgbClr val="EEF2F9">
                      <a:alpha val="0"/>
                    </a:srgbClr>
                  </a:gs>
                  <a:gs pos="44000">
                    <a:srgbClr val="EEF2F9"/>
                  </a:gs>
                  <a:gs pos="74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8" name="任意多边形 7"/>
            <p:cNvSpPr/>
            <p:nvPr/>
          </p:nvSpPr>
          <p:spPr>
            <a:xfrm>
              <a:off x="771525" y="7743825"/>
              <a:ext cx="228600" cy="2314575"/>
            </a:xfrm>
            <a:custGeom>
              <a:avLst/>
              <a:gdLst>
                <a:gd name="connsiteX0" fmla="*/ 228600 w 228600"/>
                <a:gd name="connsiteY0" fmla="*/ 0 h 2314575"/>
                <a:gd name="connsiteX1" fmla="*/ 57150 w 228600"/>
                <a:gd name="connsiteY1" fmla="*/ 942975 h 2314575"/>
                <a:gd name="connsiteX2" fmla="*/ 0 w 228600"/>
                <a:gd name="connsiteY2" fmla="*/ 1400175 h 2314575"/>
                <a:gd name="connsiteX3" fmla="*/ 28575 w 228600"/>
                <a:gd name="connsiteY3" fmla="*/ 1714500 h 2314575"/>
                <a:gd name="connsiteX4" fmla="*/ 142875 w 228600"/>
                <a:gd name="connsiteY4" fmla="*/ 2314575 h 2314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314575">
                  <a:moveTo>
                    <a:pt x="228600" y="0"/>
                  </a:moveTo>
                  <a:cubicBezTo>
                    <a:pt x="161925" y="354806"/>
                    <a:pt x="95250" y="709613"/>
                    <a:pt x="57150" y="942975"/>
                  </a:cubicBezTo>
                  <a:cubicBezTo>
                    <a:pt x="19050" y="1176338"/>
                    <a:pt x="4762" y="1271588"/>
                    <a:pt x="0" y="1400175"/>
                  </a:cubicBezTo>
                  <a:cubicBezTo>
                    <a:pt x="-4762" y="1528762"/>
                    <a:pt x="4763" y="1562100"/>
                    <a:pt x="28575" y="1714500"/>
                  </a:cubicBezTo>
                  <a:cubicBezTo>
                    <a:pt x="52387" y="1866900"/>
                    <a:pt x="97631" y="2090737"/>
                    <a:pt x="142875" y="2314575"/>
                  </a:cubicBezTo>
                </a:path>
              </a:pathLst>
            </a:custGeom>
            <a:noFill/>
            <a:ln w="57150">
              <a:gradFill>
                <a:gsLst>
                  <a:gs pos="0">
                    <a:srgbClr val="EEF2F9">
                      <a:alpha val="0"/>
                    </a:srgbClr>
                  </a:gs>
                  <a:gs pos="37000">
                    <a:srgbClr val="EEF2F9"/>
                  </a:gs>
                  <a:gs pos="67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9" name="任意多边形 8"/>
            <p:cNvSpPr/>
            <p:nvPr/>
          </p:nvSpPr>
          <p:spPr>
            <a:xfrm>
              <a:off x="857250" y="8115300"/>
              <a:ext cx="2000250" cy="571500"/>
            </a:xfrm>
            <a:custGeom>
              <a:avLst/>
              <a:gdLst>
                <a:gd name="connsiteX0" fmla="*/ 0 w 2000250"/>
                <a:gd name="connsiteY0" fmla="*/ 571500 h 571500"/>
                <a:gd name="connsiteX1" fmla="*/ 314325 w 2000250"/>
                <a:gd name="connsiteY1" fmla="*/ 314325 h 571500"/>
                <a:gd name="connsiteX2" fmla="*/ 1057275 w 2000250"/>
                <a:gd name="connsiteY2" fmla="*/ 200025 h 571500"/>
                <a:gd name="connsiteX3" fmla="*/ 2000250 w 2000250"/>
                <a:gd name="connsiteY3" fmla="*/ 0 h 571500"/>
              </a:gdLst>
              <a:ahLst/>
              <a:cxnLst>
                <a:cxn ang="0">
                  <a:pos x="connsiteX0" y="connsiteY0"/>
                </a:cxn>
                <a:cxn ang="0">
                  <a:pos x="connsiteX1" y="connsiteY1"/>
                </a:cxn>
                <a:cxn ang="0">
                  <a:pos x="connsiteX2" y="connsiteY2"/>
                </a:cxn>
                <a:cxn ang="0">
                  <a:pos x="connsiteX3" y="connsiteY3"/>
                </a:cxn>
              </a:cxnLst>
              <a:rect l="l" t="t" r="r" b="b"/>
              <a:pathLst>
                <a:path w="2000250" h="571500">
                  <a:moveTo>
                    <a:pt x="0" y="571500"/>
                  </a:moveTo>
                  <a:cubicBezTo>
                    <a:pt x="69056" y="473868"/>
                    <a:pt x="138113" y="376237"/>
                    <a:pt x="314325" y="314325"/>
                  </a:cubicBezTo>
                  <a:cubicBezTo>
                    <a:pt x="490537" y="252413"/>
                    <a:pt x="776288" y="252412"/>
                    <a:pt x="1057275" y="200025"/>
                  </a:cubicBezTo>
                  <a:cubicBezTo>
                    <a:pt x="1338263" y="147637"/>
                    <a:pt x="1669256" y="73818"/>
                    <a:pt x="2000250" y="0"/>
                  </a:cubicBezTo>
                </a:path>
              </a:pathLst>
            </a:custGeom>
            <a:noFill/>
            <a:ln w="57150">
              <a:gradFill>
                <a:gsLst>
                  <a:gs pos="0">
                    <a:srgbClr val="EEF2F9">
                      <a:alpha val="0"/>
                    </a:srgbClr>
                  </a:gs>
                  <a:gs pos="37000">
                    <a:srgbClr val="EEF2F9"/>
                  </a:gs>
                  <a:gs pos="67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10" name="任意多边形 9"/>
            <p:cNvSpPr/>
            <p:nvPr/>
          </p:nvSpPr>
          <p:spPr>
            <a:xfrm>
              <a:off x="8037428" y="4015028"/>
              <a:ext cx="4742465" cy="2262032"/>
            </a:xfrm>
            <a:custGeom>
              <a:avLst/>
              <a:gdLst>
                <a:gd name="connsiteX0" fmla="*/ 257175 w 4730669"/>
                <a:gd name="connsiteY0" fmla="*/ 2204051 h 2261201"/>
                <a:gd name="connsiteX1" fmla="*/ 1685925 w 4730669"/>
                <a:gd name="connsiteY1" fmla="*/ 1289651 h 2261201"/>
                <a:gd name="connsiteX2" fmla="*/ 3686175 w 4730669"/>
                <a:gd name="connsiteY2" fmla="*/ 289526 h 2261201"/>
                <a:gd name="connsiteX3" fmla="*/ 4714875 w 4730669"/>
                <a:gd name="connsiteY3" fmla="*/ 3776 h 2261201"/>
                <a:gd name="connsiteX4" fmla="*/ 4200525 w 4730669"/>
                <a:gd name="connsiteY4" fmla="*/ 175226 h 2261201"/>
                <a:gd name="connsiteX5" fmla="*/ 2771775 w 4730669"/>
                <a:gd name="connsiteY5" fmla="*/ 832451 h 2261201"/>
                <a:gd name="connsiteX6" fmla="*/ 1543050 w 4730669"/>
                <a:gd name="connsiteY6" fmla="*/ 1632551 h 2261201"/>
                <a:gd name="connsiteX7" fmla="*/ 600075 w 4730669"/>
                <a:gd name="connsiteY7" fmla="*/ 2118326 h 2261201"/>
                <a:gd name="connsiteX8" fmla="*/ 0 w 4730669"/>
                <a:gd name="connsiteY8" fmla="*/ 2261201 h 2261201"/>
                <a:gd name="connsiteX0" fmla="*/ 257175 w 4730039"/>
                <a:gd name="connsiteY0" fmla="*/ 2204706 h 2261856"/>
                <a:gd name="connsiteX1" fmla="*/ 1685925 w 4730039"/>
                <a:gd name="connsiteY1" fmla="*/ 1290306 h 2261856"/>
                <a:gd name="connsiteX2" fmla="*/ 3686175 w 4730039"/>
                <a:gd name="connsiteY2" fmla="*/ 290181 h 2261856"/>
                <a:gd name="connsiteX3" fmla="*/ 4714875 w 4730039"/>
                <a:gd name="connsiteY3" fmla="*/ 4431 h 2261856"/>
                <a:gd name="connsiteX4" fmla="*/ 4200525 w 4730039"/>
                <a:gd name="connsiteY4" fmla="*/ 175881 h 2261856"/>
                <a:gd name="connsiteX5" fmla="*/ 2867025 w 4730039"/>
                <a:gd name="connsiteY5" fmla="*/ 909306 h 2261856"/>
                <a:gd name="connsiteX6" fmla="*/ 1543050 w 4730039"/>
                <a:gd name="connsiteY6" fmla="*/ 1633206 h 2261856"/>
                <a:gd name="connsiteX7" fmla="*/ 600075 w 4730039"/>
                <a:gd name="connsiteY7" fmla="*/ 2118981 h 2261856"/>
                <a:gd name="connsiteX8" fmla="*/ 0 w 4730039"/>
                <a:gd name="connsiteY8" fmla="*/ 2261856 h 2261856"/>
                <a:gd name="connsiteX0" fmla="*/ 257175 w 4741562"/>
                <a:gd name="connsiteY0" fmla="*/ 2204706 h 2261856"/>
                <a:gd name="connsiteX1" fmla="*/ 1685925 w 4741562"/>
                <a:gd name="connsiteY1" fmla="*/ 1290306 h 2261856"/>
                <a:gd name="connsiteX2" fmla="*/ 3457575 w 4741562"/>
                <a:gd name="connsiteY2" fmla="*/ 290181 h 2261856"/>
                <a:gd name="connsiteX3" fmla="*/ 4714875 w 4741562"/>
                <a:gd name="connsiteY3" fmla="*/ 4431 h 2261856"/>
                <a:gd name="connsiteX4" fmla="*/ 4200525 w 4741562"/>
                <a:gd name="connsiteY4" fmla="*/ 175881 h 2261856"/>
                <a:gd name="connsiteX5" fmla="*/ 2867025 w 4741562"/>
                <a:gd name="connsiteY5" fmla="*/ 909306 h 2261856"/>
                <a:gd name="connsiteX6" fmla="*/ 1543050 w 4741562"/>
                <a:gd name="connsiteY6" fmla="*/ 1633206 h 2261856"/>
                <a:gd name="connsiteX7" fmla="*/ 600075 w 4741562"/>
                <a:gd name="connsiteY7" fmla="*/ 2118981 h 2261856"/>
                <a:gd name="connsiteX8" fmla="*/ 0 w 4741562"/>
                <a:gd name="connsiteY8" fmla="*/ 2261856 h 226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41562" h="2261856">
                  <a:moveTo>
                    <a:pt x="257175" y="2204706"/>
                  </a:moveTo>
                  <a:cubicBezTo>
                    <a:pt x="685800" y="1907049"/>
                    <a:pt x="1152525" y="1609393"/>
                    <a:pt x="1685925" y="1290306"/>
                  </a:cubicBezTo>
                  <a:cubicBezTo>
                    <a:pt x="2219325" y="971219"/>
                    <a:pt x="2952750" y="504493"/>
                    <a:pt x="3457575" y="290181"/>
                  </a:cubicBezTo>
                  <a:cubicBezTo>
                    <a:pt x="3962400" y="75869"/>
                    <a:pt x="4591050" y="23481"/>
                    <a:pt x="4714875" y="4431"/>
                  </a:cubicBezTo>
                  <a:cubicBezTo>
                    <a:pt x="4838700" y="-14619"/>
                    <a:pt x="4508500" y="25069"/>
                    <a:pt x="4200525" y="175881"/>
                  </a:cubicBezTo>
                  <a:cubicBezTo>
                    <a:pt x="3892550" y="326694"/>
                    <a:pt x="3309937" y="666419"/>
                    <a:pt x="2867025" y="909306"/>
                  </a:cubicBezTo>
                  <a:lnTo>
                    <a:pt x="1543050" y="1633206"/>
                  </a:lnTo>
                  <a:cubicBezTo>
                    <a:pt x="1165225" y="1834819"/>
                    <a:pt x="857250" y="2014206"/>
                    <a:pt x="600075" y="2118981"/>
                  </a:cubicBezTo>
                  <a:cubicBezTo>
                    <a:pt x="342900" y="2223756"/>
                    <a:pt x="171450" y="2242806"/>
                    <a:pt x="0" y="2261856"/>
                  </a:cubicBezTo>
                </a:path>
              </a:pathLst>
            </a:custGeom>
            <a:gradFill flip="none" rotWithShape="1">
              <a:gsLst>
                <a:gs pos="0">
                  <a:srgbClr val="EEF2F9">
                    <a:alpha val="61000"/>
                  </a:srgbClr>
                </a:gs>
                <a:gs pos="100000">
                  <a:srgbClr val="4F5053">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57206" eaLnBrk="1" fontAlgn="auto" hangingPunct="1">
                <a:spcBef>
                  <a:spcPts val="0"/>
                </a:spcBef>
                <a:spcAft>
                  <a:spcPts val="0"/>
                </a:spcAft>
                <a:defRPr/>
              </a:pPr>
              <a:endParaRPr lang="zh-CN" altLang="en-US" sz="4051"/>
            </a:p>
          </p:txBody>
        </p:sp>
      </p:grpSp>
      <p:sp>
        <p:nvSpPr>
          <p:cNvPr id="11" name="椭圆 10"/>
          <p:cNvSpPr/>
          <p:nvPr/>
        </p:nvSpPr>
        <p:spPr>
          <a:xfrm>
            <a:off x="3583965" y="8072692"/>
            <a:ext cx="2952328" cy="2952328"/>
          </a:xfrm>
          <a:prstGeom prst="ellipse">
            <a:avLst/>
          </a:prstGeom>
          <a:noFill/>
          <a:ln>
            <a:solidFill>
              <a:schemeClr val="bg1"/>
            </a:solidFill>
          </a:ln>
          <a:effectLst>
            <a:glow rad="762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p>
        </p:txBody>
      </p:sp>
      <p:sp>
        <p:nvSpPr>
          <p:cNvPr id="12" name="TextBox 6"/>
          <p:cNvSpPr txBox="1">
            <a:spLocks noChangeArrowheads="1"/>
          </p:cNvSpPr>
          <p:nvPr/>
        </p:nvSpPr>
        <p:spPr bwMode="auto">
          <a:xfrm>
            <a:off x="8171458" y="3860369"/>
            <a:ext cx="4805673" cy="1015663"/>
          </a:xfrm>
          <a:prstGeom prst="rect">
            <a:avLst/>
          </a:prstGeom>
          <a:gradFill>
            <a:gsLst>
              <a:gs pos="0">
                <a:schemeClr val="bg1">
                  <a:lumMod val="75000"/>
                  <a:alpha val="0"/>
                </a:schemeClr>
              </a:gs>
              <a:gs pos="69000">
                <a:schemeClr val="bg1">
                  <a:lumMod val="50000"/>
                  <a:alpha val="26000"/>
                </a:schemeClr>
              </a:gs>
            </a:gsLst>
            <a:lin ang="10800000" scaled="0"/>
          </a:gradFill>
          <a:ln>
            <a:noFill/>
          </a:ln>
          <a:extLst/>
        </p:spPr>
        <p:txBody>
          <a:bodyPr wrap="square">
            <a:spAutoFit/>
          </a:bodyPr>
          <a:lstStyle>
            <a:lvl1pPr>
              <a:defRPr sz="5400">
                <a:solidFill>
                  <a:schemeClr val="tx1"/>
                </a:solidFill>
                <a:latin typeface="Arial" panose="020B0604020202020204" pitchFamily="34" charset="0"/>
                <a:ea typeface="宋体" panose="02010600030101010101" pitchFamily="2" charset="-122"/>
              </a:defRPr>
            </a:lvl1pPr>
            <a:lvl2pPr marL="742950" indent="-285750">
              <a:defRPr sz="5400">
                <a:solidFill>
                  <a:schemeClr val="tx1"/>
                </a:solidFill>
                <a:latin typeface="Arial" panose="020B0604020202020204" pitchFamily="34" charset="0"/>
                <a:ea typeface="宋体" panose="02010600030101010101" pitchFamily="2" charset="-122"/>
              </a:defRPr>
            </a:lvl2pPr>
            <a:lvl3pPr marL="1143000" indent="-228600">
              <a:defRPr sz="5400">
                <a:solidFill>
                  <a:schemeClr val="tx1"/>
                </a:solidFill>
                <a:latin typeface="Arial" panose="020B0604020202020204" pitchFamily="34" charset="0"/>
                <a:ea typeface="宋体" panose="02010600030101010101" pitchFamily="2" charset="-122"/>
              </a:defRPr>
            </a:lvl3pPr>
            <a:lvl4pPr marL="1600200" indent="-228600">
              <a:defRPr sz="5400">
                <a:solidFill>
                  <a:schemeClr val="tx1"/>
                </a:solidFill>
                <a:latin typeface="Arial" panose="020B0604020202020204" pitchFamily="34" charset="0"/>
                <a:ea typeface="宋体" panose="02010600030101010101" pitchFamily="2" charset="-122"/>
              </a:defRPr>
            </a:lvl4pPr>
            <a:lvl5pPr marL="2057400" indent="-228600">
              <a:defRPr sz="5400">
                <a:solidFill>
                  <a:schemeClr val="tx1"/>
                </a:solidFill>
                <a:latin typeface="Arial" panose="020B0604020202020204" pitchFamily="34" charset="0"/>
                <a:ea typeface="宋体" panose="02010600030101010101" pitchFamily="2" charset="-122"/>
              </a:defRPr>
            </a:lvl5pPr>
            <a:lvl6pPr marL="25146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6pPr>
            <a:lvl7pPr marL="29718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7pPr>
            <a:lvl8pPr marL="34290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8pPr>
            <a:lvl9pPr marL="38862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6000" b="1" dirty="0" smtClean="0">
                <a:solidFill>
                  <a:schemeClr val="bg1"/>
                </a:solidFill>
                <a:latin typeface="Arial Black" panose="020B0A04020102020204" pitchFamily="34" charset="0"/>
                <a:ea typeface="微软雅黑" panose="020B0503020204020204" pitchFamily="34" charset="-122"/>
              </a:rPr>
              <a:t>系统顺序图</a:t>
            </a:r>
            <a:endParaRPr lang="en-US" altLang="zh-CN" sz="6000" b="1" dirty="0">
              <a:solidFill>
                <a:schemeClr val="bg1"/>
              </a:solidFill>
              <a:latin typeface="Arial Black" panose="020B0A04020102020204" pitchFamily="34" charset="0"/>
              <a:ea typeface="微软雅黑" panose="020B0503020204020204" pitchFamily="34" charset="-122"/>
            </a:endParaRPr>
          </a:p>
        </p:txBody>
      </p:sp>
      <p:sp>
        <p:nvSpPr>
          <p:cNvPr id="13" name="任意多边形 12"/>
          <p:cNvSpPr/>
          <p:nvPr/>
        </p:nvSpPr>
        <p:spPr>
          <a:xfrm>
            <a:off x="7044037" y="3553164"/>
            <a:ext cx="3928471" cy="1694754"/>
          </a:xfrm>
          <a:custGeom>
            <a:avLst/>
            <a:gdLst>
              <a:gd name="connsiteX0" fmla="*/ 4274288 w 4274288"/>
              <a:gd name="connsiteY0" fmla="*/ 0 h 1765005"/>
              <a:gd name="connsiteX1" fmla="*/ 0 w 4274288"/>
              <a:gd name="connsiteY1" fmla="*/ 0 h 1765005"/>
              <a:gd name="connsiteX2" fmla="*/ 0 w 4274288"/>
              <a:gd name="connsiteY2" fmla="*/ 1765005 h 1765005"/>
            </a:gdLst>
            <a:ahLst/>
            <a:cxnLst>
              <a:cxn ang="0">
                <a:pos x="connsiteX0" y="connsiteY0"/>
              </a:cxn>
              <a:cxn ang="0">
                <a:pos x="connsiteX1" y="connsiteY1"/>
              </a:cxn>
              <a:cxn ang="0">
                <a:pos x="connsiteX2" y="connsiteY2"/>
              </a:cxn>
            </a:cxnLst>
            <a:rect l="l" t="t" r="r" b="b"/>
            <a:pathLst>
              <a:path w="4274288" h="1765005">
                <a:moveTo>
                  <a:pt x="4274288" y="0"/>
                </a:moveTo>
                <a:lnTo>
                  <a:pt x="0" y="0"/>
                </a:lnTo>
                <a:lnTo>
                  <a:pt x="0" y="1765005"/>
                </a:lnTo>
              </a:path>
            </a:pathLst>
          </a:custGeom>
          <a:noFill/>
          <a:ln w="57150">
            <a:gradFill flip="none" rotWithShape="1">
              <a:gsLst>
                <a:gs pos="9000">
                  <a:srgbClr val="EEF2F9">
                    <a:alpha val="0"/>
                  </a:srgbClr>
                </a:gs>
                <a:gs pos="44000">
                  <a:srgbClr val="EEF2F9"/>
                </a:gs>
                <a:gs pos="74000">
                  <a:schemeClr val="bg1">
                    <a:alpha val="0"/>
                  </a:schemeClr>
                </a:gs>
              </a:gsLst>
              <a:lin ang="8100000" scaled="1"/>
              <a:tileRect/>
            </a:gradFill>
          </a:ln>
          <a:effectLst>
            <a:glow>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p>
        </p:txBody>
      </p:sp>
      <p:sp>
        <p:nvSpPr>
          <p:cNvPr id="14" name="任意多边形 13"/>
          <p:cNvSpPr/>
          <p:nvPr/>
        </p:nvSpPr>
        <p:spPr>
          <a:xfrm rot="10800000">
            <a:off x="10529248" y="3010509"/>
            <a:ext cx="3592945" cy="2206135"/>
          </a:xfrm>
          <a:custGeom>
            <a:avLst/>
            <a:gdLst>
              <a:gd name="connsiteX0" fmla="*/ 4274288 w 4274288"/>
              <a:gd name="connsiteY0" fmla="*/ 0 h 1765005"/>
              <a:gd name="connsiteX1" fmla="*/ 0 w 4274288"/>
              <a:gd name="connsiteY1" fmla="*/ 0 h 1765005"/>
              <a:gd name="connsiteX2" fmla="*/ 0 w 4274288"/>
              <a:gd name="connsiteY2" fmla="*/ 1765005 h 1765005"/>
            </a:gdLst>
            <a:ahLst/>
            <a:cxnLst>
              <a:cxn ang="0">
                <a:pos x="connsiteX0" y="connsiteY0"/>
              </a:cxn>
              <a:cxn ang="0">
                <a:pos x="connsiteX1" y="connsiteY1"/>
              </a:cxn>
              <a:cxn ang="0">
                <a:pos x="connsiteX2" y="connsiteY2"/>
              </a:cxn>
            </a:cxnLst>
            <a:rect l="l" t="t" r="r" b="b"/>
            <a:pathLst>
              <a:path w="4274288" h="1765005">
                <a:moveTo>
                  <a:pt x="4274288" y="0"/>
                </a:moveTo>
                <a:lnTo>
                  <a:pt x="0" y="0"/>
                </a:lnTo>
                <a:lnTo>
                  <a:pt x="0" y="1765005"/>
                </a:lnTo>
              </a:path>
            </a:pathLst>
          </a:custGeom>
          <a:noFill/>
          <a:ln w="57150">
            <a:gradFill flip="none" rotWithShape="1">
              <a:gsLst>
                <a:gs pos="9000">
                  <a:srgbClr val="EEF2F9">
                    <a:alpha val="0"/>
                  </a:srgbClr>
                </a:gs>
                <a:gs pos="44000">
                  <a:srgbClr val="EEF2F9"/>
                </a:gs>
                <a:gs pos="74000">
                  <a:schemeClr val="bg1">
                    <a:alpha val="0"/>
                  </a:schemeClr>
                </a:gs>
              </a:gsLst>
              <a:lin ang="8100000" scaled="1"/>
              <a:tileRect/>
            </a:gradFill>
          </a:ln>
          <a:effectLst>
            <a:glow>
              <a:schemeClr val="bg1">
                <a:alpha val="33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p>
        </p:txBody>
      </p:sp>
      <p:cxnSp>
        <p:nvCxnSpPr>
          <p:cNvPr id="16" name="直接连接符 15"/>
          <p:cNvCxnSpPr>
            <a:endCxn id="11" idx="2"/>
          </p:cNvCxnSpPr>
          <p:nvPr/>
        </p:nvCxnSpPr>
        <p:spPr>
          <a:xfrm>
            <a:off x="-523219" y="9548856"/>
            <a:ext cx="4107184" cy="0"/>
          </a:xfrm>
          <a:prstGeom prst="line">
            <a:avLst/>
          </a:prstGeom>
          <a:ln>
            <a:solidFill>
              <a:schemeClr val="bg1"/>
            </a:solidFill>
          </a:ln>
          <a:effectLst>
            <a:glow rad="76200">
              <a:schemeClr val="bg1">
                <a:alpha val="40000"/>
              </a:schemeClr>
            </a:glow>
          </a:effectLst>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8623161" y="8046583"/>
            <a:ext cx="2952328" cy="2952328"/>
          </a:xfrm>
          <a:prstGeom prst="ellipse">
            <a:avLst/>
          </a:prstGeom>
          <a:noFill/>
          <a:ln>
            <a:solidFill>
              <a:schemeClr val="bg1"/>
            </a:solidFill>
          </a:ln>
          <a:effectLst>
            <a:glow rad="762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p>
        </p:txBody>
      </p:sp>
      <p:cxnSp>
        <p:nvCxnSpPr>
          <p:cNvPr id="18" name="直接连接符 17"/>
          <p:cNvCxnSpPr>
            <a:endCxn id="17" idx="2"/>
          </p:cNvCxnSpPr>
          <p:nvPr/>
        </p:nvCxnSpPr>
        <p:spPr>
          <a:xfrm>
            <a:off x="6619131" y="9522747"/>
            <a:ext cx="2004030" cy="0"/>
          </a:xfrm>
          <a:prstGeom prst="line">
            <a:avLst/>
          </a:prstGeom>
          <a:ln>
            <a:solidFill>
              <a:schemeClr val="bg1"/>
            </a:solidFill>
          </a:ln>
          <a:effectLst>
            <a:glow rad="76200">
              <a:schemeClr val="bg1">
                <a:alpha val="40000"/>
              </a:schemeClr>
            </a:glow>
          </a:effectLst>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13662357" y="8046583"/>
            <a:ext cx="2952328" cy="2952328"/>
          </a:xfrm>
          <a:prstGeom prst="ellipse">
            <a:avLst/>
          </a:prstGeom>
          <a:noFill/>
          <a:ln>
            <a:solidFill>
              <a:schemeClr val="bg1"/>
            </a:solidFill>
          </a:ln>
          <a:effectLst>
            <a:glow rad="762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p>
        </p:txBody>
      </p:sp>
      <p:cxnSp>
        <p:nvCxnSpPr>
          <p:cNvPr id="20" name="直接连接符 19"/>
          <p:cNvCxnSpPr>
            <a:endCxn id="19" idx="2"/>
          </p:cNvCxnSpPr>
          <p:nvPr/>
        </p:nvCxnSpPr>
        <p:spPr>
          <a:xfrm>
            <a:off x="11658327" y="9522747"/>
            <a:ext cx="2004030" cy="0"/>
          </a:xfrm>
          <a:prstGeom prst="line">
            <a:avLst/>
          </a:prstGeom>
          <a:ln>
            <a:solidFill>
              <a:schemeClr val="bg1"/>
            </a:solidFill>
          </a:ln>
          <a:effectLst>
            <a:glow rad="76200">
              <a:schemeClr val="bg1">
                <a:alpha val="40000"/>
              </a:schemeClr>
            </a:glow>
          </a:effectLst>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784853" y="9261137"/>
            <a:ext cx="2674130" cy="523220"/>
          </a:xfrm>
          <a:prstGeom prst="rect">
            <a:avLst/>
          </a:prstGeom>
          <a:noFill/>
        </p:spPr>
        <p:txBody>
          <a:bodyPr wrap="none" rtlCol="0">
            <a:spAutoFit/>
          </a:bodyPr>
          <a:lstStyle/>
          <a:p>
            <a:r>
              <a:rPr lang="en-US" altLang="zh-CN" sz="2800" dirty="0">
                <a:solidFill>
                  <a:schemeClr val="bg1"/>
                </a:solidFill>
                <a:latin typeface="+mn-ea"/>
                <a:ea typeface="+mn-ea"/>
                <a:hlinkClick r:id="rId2" action="ppaction://hlinkfile"/>
              </a:rPr>
              <a:t>GPS</a:t>
            </a:r>
            <a:r>
              <a:rPr lang="zh-CN" altLang="en-US" sz="2800" dirty="0">
                <a:solidFill>
                  <a:schemeClr val="bg1"/>
                </a:solidFill>
                <a:latin typeface="+mn-ea"/>
                <a:ea typeface="+mn-ea"/>
                <a:hlinkClick r:id="rId2" action="ppaction://hlinkfile"/>
              </a:rPr>
              <a:t>导航顺序图</a:t>
            </a:r>
            <a:endParaRPr lang="zh-CN" altLang="en-US" sz="2800" dirty="0">
              <a:solidFill>
                <a:schemeClr val="bg1"/>
              </a:solidFill>
              <a:latin typeface="+mn-ea"/>
              <a:ea typeface="+mn-ea"/>
            </a:endParaRPr>
          </a:p>
        </p:txBody>
      </p:sp>
      <p:sp>
        <p:nvSpPr>
          <p:cNvPr id="22" name="椭圆 21"/>
          <p:cNvSpPr/>
          <p:nvPr/>
        </p:nvSpPr>
        <p:spPr>
          <a:xfrm>
            <a:off x="3583965" y="11392895"/>
            <a:ext cx="2952328" cy="2952328"/>
          </a:xfrm>
          <a:prstGeom prst="ellipse">
            <a:avLst/>
          </a:prstGeom>
          <a:noFill/>
          <a:ln>
            <a:solidFill>
              <a:schemeClr val="bg1"/>
            </a:solidFill>
          </a:ln>
          <a:effectLst>
            <a:glow rad="762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p>
        </p:txBody>
      </p:sp>
      <p:sp>
        <p:nvSpPr>
          <p:cNvPr id="23" name="椭圆 22"/>
          <p:cNvSpPr/>
          <p:nvPr/>
        </p:nvSpPr>
        <p:spPr>
          <a:xfrm>
            <a:off x="8623161" y="11366786"/>
            <a:ext cx="2952328" cy="2952328"/>
          </a:xfrm>
          <a:prstGeom prst="ellipse">
            <a:avLst/>
          </a:prstGeom>
          <a:noFill/>
          <a:ln>
            <a:solidFill>
              <a:schemeClr val="bg1"/>
            </a:solidFill>
          </a:ln>
          <a:effectLst>
            <a:glow rad="762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p>
        </p:txBody>
      </p:sp>
      <p:cxnSp>
        <p:nvCxnSpPr>
          <p:cNvPr id="24" name="直接连接符 23"/>
          <p:cNvCxnSpPr>
            <a:endCxn id="23" idx="2"/>
          </p:cNvCxnSpPr>
          <p:nvPr/>
        </p:nvCxnSpPr>
        <p:spPr>
          <a:xfrm>
            <a:off x="6619131" y="12842950"/>
            <a:ext cx="2004030" cy="0"/>
          </a:xfrm>
          <a:prstGeom prst="line">
            <a:avLst/>
          </a:prstGeom>
          <a:ln>
            <a:solidFill>
              <a:schemeClr val="bg1"/>
            </a:solidFill>
          </a:ln>
          <a:effectLst>
            <a:glow rad="76200">
              <a:schemeClr val="bg1">
                <a:alpha val="40000"/>
              </a:schemeClr>
            </a:glow>
          </a:effectLst>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3662357" y="11366786"/>
            <a:ext cx="2952328" cy="2952328"/>
          </a:xfrm>
          <a:prstGeom prst="ellipse">
            <a:avLst/>
          </a:prstGeom>
          <a:noFill/>
          <a:ln>
            <a:solidFill>
              <a:schemeClr val="bg1"/>
            </a:solidFill>
          </a:ln>
          <a:effectLst>
            <a:glow rad="762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p>
        </p:txBody>
      </p:sp>
      <p:cxnSp>
        <p:nvCxnSpPr>
          <p:cNvPr id="26" name="直接连接符 25"/>
          <p:cNvCxnSpPr>
            <a:endCxn id="25" idx="2"/>
          </p:cNvCxnSpPr>
          <p:nvPr/>
        </p:nvCxnSpPr>
        <p:spPr>
          <a:xfrm>
            <a:off x="11658327" y="12842950"/>
            <a:ext cx="2004030" cy="0"/>
          </a:xfrm>
          <a:prstGeom prst="line">
            <a:avLst/>
          </a:prstGeom>
          <a:ln>
            <a:solidFill>
              <a:schemeClr val="bg1"/>
            </a:solidFill>
          </a:ln>
          <a:effectLst>
            <a:glow rad="76200">
              <a:schemeClr val="bg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6614685" y="12869059"/>
            <a:ext cx="4392488" cy="0"/>
          </a:xfrm>
          <a:prstGeom prst="line">
            <a:avLst/>
          </a:prstGeom>
          <a:ln>
            <a:solidFill>
              <a:schemeClr val="bg1"/>
            </a:solidFill>
          </a:ln>
          <a:effectLst>
            <a:glow rad="76200">
              <a:schemeClr val="bg1">
                <a:alpha val="40000"/>
              </a:schemeClr>
            </a:glow>
          </a:effectLst>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8762260" y="9261137"/>
            <a:ext cx="2674130" cy="523220"/>
          </a:xfrm>
          <a:prstGeom prst="rect">
            <a:avLst/>
          </a:prstGeom>
          <a:noFill/>
        </p:spPr>
        <p:txBody>
          <a:bodyPr wrap="none" rtlCol="0">
            <a:spAutoFit/>
          </a:bodyPr>
          <a:lstStyle/>
          <a:p>
            <a:r>
              <a:rPr lang="zh-CN" altLang="en-US" sz="2800" dirty="0">
                <a:solidFill>
                  <a:schemeClr val="bg1"/>
                </a:solidFill>
                <a:latin typeface="+mn-ea"/>
                <a:ea typeface="+mn-ea"/>
                <a:hlinkClick r:id="rId3" action="ppaction://hlinkfile"/>
              </a:rPr>
              <a:t>安全侦测顺序图</a:t>
            </a:r>
            <a:endParaRPr lang="zh-CN" altLang="en-US" sz="2800" dirty="0">
              <a:solidFill>
                <a:schemeClr val="bg1"/>
              </a:solidFill>
              <a:latin typeface="+mn-ea"/>
              <a:ea typeface="+mn-ea"/>
            </a:endParaRPr>
          </a:p>
        </p:txBody>
      </p:sp>
      <p:sp>
        <p:nvSpPr>
          <p:cNvPr id="32" name="文本框 31"/>
          <p:cNvSpPr txBox="1"/>
          <p:nvPr/>
        </p:nvSpPr>
        <p:spPr>
          <a:xfrm>
            <a:off x="14106304" y="9261137"/>
            <a:ext cx="1980029" cy="523220"/>
          </a:xfrm>
          <a:prstGeom prst="rect">
            <a:avLst/>
          </a:prstGeom>
          <a:noFill/>
        </p:spPr>
        <p:txBody>
          <a:bodyPr wrap="none" rtlCol="0">
            <a:spAutoFit/>
          </a:bodyPr>
          <a:lstStyle/>
          <a:p>
            <a:r>
              <a:rPr lang="zh-CN" altLang="en-US" sz="2800" dirty="0">
                <a:solidFill>
                  <a:schemeClr val="bg1"/>
                </a:solidFill>
                <a:latin typeface="+mn-ea"/>
                <a:ea typeface="+mn-ea"/>
                <a:hlinkClick r:id="rId4" action="ppaction://hlinkfile"/>
              </a:rPr>
              <a:t>泊车顺序图</a:t>
            </a:r>
            <a:endParaRPr lang="zh-CN" altLang="en-US" sz="2800" dirty="0">
              <a:solidFill>
                <a:schemeClr val="bg1"/>
              </a:solidFill>
              <a:latin typeface="+mn-ea"/>
              <a:ea typeface="+mn-ea"/>
            </a:endParaRPr>
          </a:p>
        </p:txBody>
      </p:sp>
      <p:sp>
        <p:nvSpPr>
          <p:cNvPr id="33" name="文本框 32"/>
          <p:cNvSpPr txBox="1"/>
          <p:nvPr/>
        </p:nvSpPr>
        <p:spPr>
          <a:xfrm>
            <a:off x="3784853" y="12607449"/>
            <a:ext cx="2297424" cy="523220"/>
          </a:xfrm>
          <a:prstGeom prst="rect">
            <a:avLst/>
          </a:prstGeom>
          <a:noFill/>
        </p:spPr>
        <p:txBody>
          <a:bodyPr wrap="none" rtlCol="0">
            <a:spAutoFit/>
          </a:bodyPr>
          <a:lstStyle/>
          <a:p>
            <a:r>
              <a:rPr lang="zh-CN" altLang="en-US" sz="2800" dirty="0" smtClean="0">
                <a:solidFill>
                  <a:schemeClr val="bg1"/>
                </a:solidFill>
                <a:latin typeface="+mn-ea"/>
                <a:ea typeface="+mn-ea"/>
                <a:hlinkClick r:id="rId5" action="ppaction://hlinkfile"/>
              </a:rPr>
              <a:t>   行程顺序</a:t>
            </a:r>
            <a:r>
              <a:rPr lang="zh-CN" altLang="en-US" sz="2800" dirty="0">
                <a:solidFill>
                  <a:schemeClr val="bg1"/>
                </a:solidFill>
                <a:latin typeface="+mn-ea"/>
                <a:ea typeface="+mn-ea"/>
                <a:hlinkClick r:id="rId5" action="ppaction://hlinkfile"/>
              </a:rPr>
              <a:t>图</a:t>
            </a:r>
            <a:endParaRPr lang="zh-CN" altLang="en-US" sz="2800" dirty="0">
              <a:solidFill>
                <a:schemeClr val="bg1"/>
              </a:solidFill>
              <a:latin typeface="+mn-ea"/>
              <a:ea typeface="+mn-ea"/>
            </a:endParaRPr>
          </a:p>
        </p:txBody>
      </p:sp>
      <p:sp>
        <p:nvSpPr>
          <p:cNvPr id="34" name="文本框 33"/>
          <p:cNvSpPr txBox="1"/>
          <p:nvPr/>
        </p:nvSpPr>
        <p:spPr>
          <a:xfrm>
            <a:off x="8745761" y="12581340"/>
            <a:ext cx="2698175" cy="954107"/>
          </a:xfrm>
          <a:prstGeom prst="rect">
            <a:avLst/>
          </a:prstGeom>
          <a:noFill/>
        </p:spPr>
        <p:txBody>
          <a:bodyPr wrap="none" rtlCol="0">
            <a:spAutoFit/>
          </a:bodyPr>
          <a:lstStyle/>
          <a:p>
            <a:r>
              <a:rPr lang="zh-CN" altLang="en-US" sz="2800" dirty="0" smtClean="0">
                <a:solidFill>
                  <a:schemeClr val="bg1"/>
                </a:solidFill>
                <a:latin typeface="+mn-ea"/>
                <a:ea typeface="+mn-ea"/>
                <a:hlinkClick r:id="rId6" action="ppaction://hlinkfile"/>
              </a:rPr>
              <a:t>系统工程师添加</a:t>
            </a:r>
            <a:endParaRPr lang="en-US" altLang="zh-CN" sz="2800" dirty="0" smtClean="0">
              <a:solidFill>
                <a:schemeClr val="bg1"/>
              </a:solidFill>
              <a:latin typeface="+mn-ea"/>
              <a:ea typeface="+mn-ea"/>
              <a:hlinkClick r:id="rId6" action="ppaction://hlinkfile"/>
            </a:endParaRPr>
          </a:p>
          <a:p>
            <a:r>
              <a:rPr lang="en-US" altLang="zh-CN" sz="2800" dirty="0">
                <a:solidFill>
                  <a:schemeClr val="bg1"/>
                </a:solidFill>
                <a:latin typeface="+mn-ea"/>
                <a:ea typeface="+mn-ea"/>
                <a:hlinkClick r:id="rId6" action="ppaction://hlinkfile"/>
              </a:rPr>
              <a:t> </a:t>
            </a:r>
            <a:r>
              <a:rPr lang="en-US" altLang="zh-CN" sz="2800" dirty="0" smtClean="0">
                <a:solidFill>
                  <a:schemeClr val="bg1"/>
                </a:solidFill>
                <a:latin typeface="+mn-ea"/>
                <a:ea typeface="+mn-ea"/>
                <a:hlinkClick r:id="rId6" action="ppaction://hlinkfile"/>
              </a:rPr>
              <a:t>  </a:t>
            </a:r>
            <a:r>
              <a:rPr lang="zh-CN" altLang="en-US" sz="2800" dirty="0" smtClean="0">
                <a:solidFill>
                  <a:schemeClr val="bg1"/>
                </a:solidFill>
                <a:latin typeface="+mn-ea"/>
                <a:ea typeface="+mn-ea"/>
                <a:hlinkClick r:id="rId6" action="ppaction://hlinkfile"/>
              </a:rPr>
              <a:t>用户顺序</a:t>
            </a:r>
            <a:r>
              <a:rPr lang="zh-CN" altLang="en-US" sz="2800" dirty="0">
                <a:solidFill>
                  <a:schemeClr val="bg1"/>
                </a:solidFill>
                <a:latin typeface="+mn-ea"/>
                <a:ea typeface="+mn-ea"/>
                <a:hlinkClick r:id="rId6" action="ppaction://hlinkfile"/>
              </a:rPr>
              <a:t>图</a:t>
            </a:r>
            <a:endParaRPr lang="zh-CN" altLang="en-US" sz="2800" dirty="0">
              <a:solidFill>
                <a:schemeClr val="bg1"/>
              </a:solidFill>
              <a:latin typeface="+mn-ea"/>
              <a:ea typeface="+mn-ea"/>
            </a:endParaRPr>
          </a:p>
        </p:txBody>
      </p:sp>
      <p:sp>
        <p:nvSpPr>
          <p:cNvPr id="35" name="文本框 34"/>
          <p:cNvSpPr txBox="1"/>
          <p:nvPr/>
        </p:nvSpPr>
        <p:spPr>
          <a:xfrm>
            <a:off x="13803170" y="12581340"/>
            <a:ext cx="2698175" cy="523220"/>
          </a:xfrm>
          <a:prstGeom prst="rect">
            <a:avLst/>
          </a:prstGeom>
          <a:noFill/>
        </p:spPr>
        <p:txBody>
          <a:bodyPr wrap="none" rtlCol="0">
            <a:spAutoFit/>
          </a:bodyPr>
          <a:lstStyle/>
          <a:p>
            <a:r>
              <a:rPr lang="zh-CN" altLang="en-US" sz="2800" dirty="0" smtClean="0">
                <a:solidFill>
                  <a:schemeClr val="bg1"/>
                </a:solidFill>
                <a:latin typeface="+mn-ea"/>
                <a:ea typeface="+mn-ea"/>
                <a:hlinkClick r:id="rId7" action="ppaction://hlinkfile"/>
              </a:rPr>
              <a:t>修改行程顺序</a:t>
            </a:r>
            <a:r>
              <a:rPr lang="zh-CN" altLang="en-US" sz="2800" dirty="0">
                <a:solidFill>
                  <a:schemeClr val="bg1"/>
                </a:solidFill>
                <a:latin typeface="+mn-ea"/>
                <a:ea typeface="+mn-ea"/>
                <a:hlinkClick r:id="rId7" action="ppaction://hlinkfile"/>
              </a:rPr>
              <a:t>图</a:t>
            </a:r>
            <a:endParaRPr lang="zh-CN" altLang="en-US" sz="2800" dirty="0">
              <a:solidFill>
                <a:schemeClr val="bg1"/>
              </a:solidFill>
              <a:latin typeface="+mn-ea"/>
              <a:ea typeface="+mn-ea"/>
            </a:endParaRPr>
          </a:p>
        </p:txBody>
      </p:sp>
    </p:spTree>
    <p:extLst>
      <p:ext uri="{BB962C8B-B14F-4D97-AF65-F5344CB8AC3E}">
        <p14:creationId xmlns:p14="http://schemas.microsoft.com/office/powerpoint/2010/main" val="206009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50"/>
                                        <p:tgtEl>
                                          <p:spTgt spid="13"/>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25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childTnLst>
                                </p:cTn>
                              </p:par>
                            </p:childTnLst>
                          </p:cTn>
                        </p:par>
                        <p:par>
                          <p:cTn id="20" fill="hold">
                            <p:stCondLst>
                              <p:cond delay="1750"/>
                            </p:stCondLst>
                            <p:childTnLst>
                              <p:par>
                                <p:cTn id="21" presetID="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250" fill="hold"/>
                                        <p:tgtEl>
                                          <p:spTgt spid="16"/>
                                        </p:tgtEl>
                                        <p:attrNameLst>
                                          <p:attrName>ppt_x</p:attrName>
                                        </p:attrNameLst>
                                      </p:cBhvr>
                                      <p:tavLst>
                                        <p:tav tm="0">
                                          <p:val>
                                            <p:strVal val="0-#ppt_w/2"/>
                                          </p:val>
                                        </p:tav>
                                        <p:tav tm="100000">
                                          <p:val>
                                            <p:strVal val="#ppt_x"/>
                                          </p:val>
                                        </p:tav>
                                      </p:tavLst>
                                    </p:anim>
                                    <p:anim calcmode="lin" valueType="num">
                                      <p:cBhvr additive="base">
                                        <p:cTn id="24" dur="250" fill="hold"/>
                                        <p:tgtEl>
                                          <p:spTgt spid="16"/>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1" presetClass="entr" presetSubtype="1"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heel(1)">
                                      <p:cBhvr>
                                        <p:cTn id="28" dur="250"/>
                                        <p:tgtEl>
                                          <p:spTgt spid="11"/>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par>
                          <p:cTn id="33" fill="hold">
                            <p:stCondLst>
                              <p:cond delay="2750"/>
                            </p:stCondLst>
                            <p:childTnLst>
                              <p:par>
                                <p:cTn id="34" presetID="10" presetClass="entr" presetSubtype="0"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3250"/>
                            </p:stCondLst>
                            <p:childTnLst>
                              <p:par>
                                <p:cTn id="38" presetID="21" presetClass="entr" presetSubtype="1"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heel(1)">
                                      <p:cBhvr>
                                        <p:cTn id="40" dur="250"/>
                                        <p:tgtEl>
                                          <p:spTgt spid="17"/>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childTnLst>
                          </p:cTn>
                        </p:par>
                        <p:par>
                          <p:cTn id="45" fill="hold">
                            <p:stCondLst>
                              <p:cond delay="4000"/>
                            </p:stCondLst>
                            <p:childTnLst>
                              <p:par>
                                <p:cTn id="46" presetID="10" presetClass="entr" presetSubtype="0"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par>
                          <p:cTn id="49" fill="hold">
                            <p:stCondLst>
                              <p:cond delay="4500"/>
                            </p:stCondLst>
                            <p:childTnLst>
                              <p:par>
                                <p:cTn id="50" presetID="21" presetClass="entr" presetSubtype="1"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heel(1)">
                                      <p:cBhvr>
                                        <p:cTn id="52" dur="250"/>
                                        <p:tgtEl>
                                          <p:spTgt spid="19"/>
                                        </p:tgtEl>
                                      </p:cBhvr>
                                    </p:animEffect>
                                  </p:childTnLst>
                                </p:cTn>
                              </p:par>
                            </p:childTnLst>
                          </p:cTn>
                        </p:par>
                        <p:par>
                          <p:cTn id="53" fill="hold">
                            <p:stCondLst>
                              <p:cond delay="4750"/>
                            </p:stCondLst>
                            <p:childTnLst>
                              <p:par>
                                <p:cTn id="54" presetID="10" presetClass="entr" presetSubtype="0" fill="hold" grpId="0" nodeType="after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par>
                          <p:cTn id="57" fill="hold">
                            <p:stCondLst>
                              <p:cond delay="5250"/>
                            </p:stCondLst>
                            <p:childTnLst>
                              <p:par>
                                <p:cTn id="58" presetID="21" presetClass="entr" presetSubtype="1"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heel(1)">
                                      <p:cBhvr>
                                        <p:cTn id="60" dur="250"/>
                                        <p:tgtEl>
                                          <p:spTgt spid="22"/>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childTnLst>
                          </p:cTn>
                        </p:par>
                        <p:par>
                          <p:cTn id="65" fill="hold">
                            <p:stCondLst>
                              <p:cond delay="6000"/>
                            </p:stCondLst>
                            <p:childTnLst>
                              <p:par>
                                <p:cTn id="66" presetID="10" presetClass="entr" presetSubtype="0"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childTnLst>
                          </p:cTn>
                        </p:par>
                        <p:par>
                          <p:cTn id="69" fill="hold">
                            <p:stCondLst>
                              <p:cond delay="6500"/>
                            </p:stCondLst>
                            <p:childTnLst>
                              <p:par>
                                <p:cTn id="70" presetID="21" presetClass="entr" presetSubtype="1" fill="hold" grpId="0" nodeType="after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heel(1)">
                                      <p:cBhvr>
                                        <p:cTn id="72" dur="250"/>
                                        <p:tgtEl>
                                          <p:spTgt spid="23"/>
                                        </p:tgtEl>
                                      </p:cBhvr>
                                    </p:animEffect>
                                  </p:childTnLst>
                                </p:cTn>
                              </p:par>
                            </p:childTnLst>
                          </p:cTn>
                        </p:par>
                        <p:par>
                          <p:cTn id="73" fill="hold">
                            <p:stCondLst>
                              <p:cond delay="6750"/>
                            </p:stCondLst>
                            <p:childTnLst>
                              <p:par>
                                <p:cTn id="74" presetID="10" presetClass="entr" presetSubtype="0" fill="hold" grpId="0" nodeType="after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childTnLst>
                          </p:cTn>
                        </p:par>
                        <p:par>
                          <p:cTn id="77" fill="hold">
                            <p:stCondLst>
                              <p:cond delay="7250"/>
                            </p:stCondLst>
                            <p:childTnLst>
                              <p:par>
                                <p:cTn id="78" presetID="10" presetClass="entr" presetSubtype="0" fill="hold"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par>
                          <p:cTn id="81" fill="hold">
                            <p:stCondLst>
                              <p:cond delay="7750"/>
                            </p:stCondLst>
                            <p:childTnLst>
                              <p:par>
                                <p:cTn id="82" presetID="21" presetClass="entr" presetSubtype="1"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wheel(1)">
                                      <p:cBhvr>
                                        <p:cTn id="84" dur="250"/>
                                        <p:tgtEl>
                                          <p:spTgt spid="25"/>
                                        </p:tgtEl>
                                      </p:cBhvr>
                                    </p:animEffect>
                                  </p:childTnLst>
                                </p:cTn>
                              </p:par>
                            </p:childTnLst>
                          </p:cTn>
                        </p:par>
                        <p:par>
                          <p:cTn id="85" fill="hold">
                            <p:stCondLst>
                              <p:cond delay="8000"/>
                            </p:stCondLst>
                            <p:childTnLst>
                              <p:par>
                                <p:cTn id="86" presetID="10" presetClass="entr" presetSubtype="0" fill="hold" grpId="0" nodeType="after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fade">
                                      <p:cBhvr>
                                        <p:cTn id="88" dur="500"/>
                                        <p:tgtEl>
                                          <p:spTgt spid="35"/>
                                        </p:tgtEl>
                                      </p:cBhvr>
                                    </p:animEffect>
                                  </p:childTnLst>
                                </p:cTn>
                              </p:par>
                            </p:childTnLst>
                          </p:cTn>
                        </p:par>
                        <p:par>
                          <p:cTn id="89" fill="hold">
                            <p:stCondLst>
                              <p:cond delay="8500"/>
                            </p:stCondLst>
                            <p:childTnLst>
                              <p:par>
                                <p:cTn id="90" presetID="10" presetClass="entr" presetSubtype="0" fill="hold" nodeType="after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7" grpId="0" animBg="1"/>
      <p:bldP spid="19" grpId="0" animBg="1"/>
      <p:bldP spid="30" grpId="0"/>
      <p:bldP spid="22" grpId="0" animBg="1"/>
      <p:bldP spid="23" grpId="0" animBg="1"/>
      <p:bldP spid="25" grpId="0" animBg="1"/>
      <p:bldP spid="31" grpId="0"/>
      <p:bldP spid="32" grpId="0"/>
      <p:bldP spid="33" grpId="0"/>
      <p:bldP spid="34"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a:grpSpLocks/>
          </p:cNvGrpSpPr>
          <p:nvPr/>
        </p:nvGrpSpPr>
        <p:grpSpPr bwMode="auto">
          <a:xfrm>
            <a:off x="1217167" y="444823"/>
            <a:ext cx="18199422" cy="4457436"/>
            <a:chOff x="771525" y="3858442"/>
            <a:chExt cx="25114704" cy="6199958"/>
          </a:xfrm>
        </p:grpSpPr>
        <p:sp>
          <p:nvSpPr>
            <p:cNvPr id="3" name="任意多边形 2"/>
            <p:cNvSpPr/>
            <p:nvPr/>
          </p:nvSpPr>
          <p:spPr>
            <a:xfrm>
              <a:off x="1132114" y="3858442"/>
              <a:ext cx="24754115" cy="4087210"/>
            </a:xfrm>
            <a:custGeom>
              <a:avLst/>
              <a:gdLst>
                <a:gd name="connsiteX0" fmla="*/ 0 w 24754115"/>
                <a:gd name="connsiteY0" fmla="*/ 4072274 h 4077111"/>
                <a:gd name="connsiteX1" fmla="*/ 43543 w 24754115"/>
                <a:gd name="connsiteY1" fmla="*/ 4028731 h 4077111"/>
                <a:gd name="connsiteX2" fmla="*/ 87086 w 24754115"/>
                <a:gd name="connsiteY2" fmla="*/ 3723931 h 4077111"/>
                <a:gd name="connsiteX3" fmla="*/ 674915 w 24754115"/>
                <a:gd name="connsiteY3" fmla="*/ 3375588 h 4077111"/>
                <a:gd name="connsiteX4" fmla="*/ 1894115 w 24754115"/>
                <a:gd name="connsiteY4" fmla="*/ 3049017 h 4077111"/>
                <a:gd name="connsiteX5" fmla="*/ 4354286 w 24754115"/>
                <a:gd name="connsiteY5" fmla="*/ 2678903 h 4077111"/>
                <a:gd name="connsiteX6" fmla="*/ 7032172 w 24754115"/>
                <a:gd name="connsiteY6" fmla="*/ 2395874 h 4077111"/>
                <a:gd name="connsiteX7" fmla="*/ 8708572 w 24754115"/>
                <a:gd name="connsiteY7" fmla="*/ 1372617 h 4077111"/>
                <a:gd name="connsiteX8" fmla="*/ 11299372 w 24754115"/>
                <a:gd name="connsiteY8" fmla="*/ 240503 h 4077111"/>
                <a:gd name="connsiteX9" fmla="*/ 15022286 w 24754115"/>
                <a:gd name="connsiteY9" fmla="*/ 1017 h 4077111"/>
                <a:gd name="connsiteX10" fmla="*/ 17700172 w 24754115"/>
                <a:gd name="connsiteY10" fmla="*/ 153417 h 4077111"/>
                <a:gd name="connsiteX11" fmla="*/ 17852572 w 24754115"/>
                <a:gd name="connsiteY11" fmla="*/ 131646 h 4077111"/>
                <a:gd name="connsiteX12" fmla="*/ 18200915 w 24754115"/>
                <a:gd name="connsiteY12" fmla="*/ 88103 h 4077111"/>
                <a:gd name="connsiteX13" fmla="*/ 18440400 w 24754115"/>
                <a:gd name="connsiteY13" fmla="*/ 153417 h 4077111"/>
                <a:gd name="connsiteX14" fmla="*/ 18418629 w 24754115"/>
                <a:gd name="connsiteY14" fmla="*/ 284046 h 4077111"/>
                <a:gd name="connsiteX15" fmla="*/ 19071772 w 24754115"/>
                <a:gd name="connsiteY15" fmla="*/ 479988 h 4077111"/>
                <a:gd name="connsiteX16" fmla="*/ 21466629 w 24754115"/>
                <a:gd name="connsiteY16" fmla="*/ 1503246 h 4077111"/>
                <a:gd name="connsiteX17" fmla="*/ 22816457 w 24754115"/>
                <a:gd name="connsiteY17" fmla="*/ 1938674 h 4077111"/>
                <a:gd name="connsiteX18" fmla="*/ 24514629 w 24754115"/>
                <a:gd name="connsiteY18" fmla="*/ 2069303 h 4077111"/>
                <a:gd name="connsiteX19" fmla="*/ 24645257 w 24754115"/>
                <a:gd name="connsiteY19" fmla="*/ 2178160 h 4077111"/>
                <a:gd name="connsiteX20" fmla="*/ 24601715 w 24754115"/>
                <a:gd name="connsiteY20" fmla="*/ 2395874 h 4077111"/>
                <a:gd name="connsiteX21" fmla="*/ 24667029 w 24754115"/>
                <a:gd name="connsiteY21" fmla="*/ 2657131 h 4077111"/>
                <a:gd name="connsiteX22" fmla="*/ 24754115 w 24754115"/>
                <a:gd name="connsiteY22" fmla="*/ 3114331 h 4077111"/>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4354286 w 24754115"/>
                <a:gd name="connsiteY5" fmla="*/ 2703485 h 4101693"/>
                <a:gd name="connsiteX6" fmla="*/ 7032172 w 24754115"/>
                <a:gd name="connsiteY6" fmla="*/ 2420456 h 4101693"/>
                <a:gd name="connsiteX7" fmla="*/ 11299372 w 24754115"/>
                <a:gd name="connsiteY7" fmla="*/ 265085 h 4101693"/>
                <a:gd name="connsiteX8" fmla="*/ 15022286 w 24754115"/>
                <a:gd name="connsiteY8" fmla="*/ 25599 h 4101693"/>
                <a:gd name="connsiteX9" fmla="*/ 17700172 w 24754115"/>
                <a:gd name="connsiteY9" fmla="*/ 177999 h 4101693"/>
                <a:gd name="connsiteX10" fmla="*/ 17852572 w 24754115"/>
                <a:gd name="connsiteY10" fmla="*/ 156228 h 4101693"/>
                <a:gd name="connsiteX11" fmla="*/ 18200915 w 24754115"/>
                <a:gd name="connsiteY11" fmla="*/ 112685 h 4101693"/>
                <a:gd name="connsiteX12" fmla="*/ 18440400 w 24754115"/>
                <a:gd name="connsiteY12" fmla="*/ 177999 h 4101693"/>
                <a:gd name="connsiteX13" fmla="*/ 18418629 w 24754115"/>
                <a:gd name="connsiteY13" fmla="*/ 308628 h 4101693"/>
                <a:gd name="connsiteX14" fmla="*/ 19071772 w 24754115"/>
                <a:gd name="connsiteY14" fmla="*/ 504570 h 4101693"/>
                <a:gd name="connsiteX15" fmla="*/ 21466629 w 24754115"/>
                <a:gd name="connsiteY15" fmla="*/ 1527828 h 4101693"/>
                <a:gd name="connsiteX16" fmla="*/ 22816457 w 24754115"/>
                <a:gd name="connsiteY16" fmla="*/ 1963256 h 4101693"/>
                <a:gd name="connsiteX17" fmla="*/ 24514629 w 24754115"/>
                <a:gd name="connsiteY17" fmla="*/ 2093885 h 4101693"/>
                <a:gd name="connsiteX18" fmla="*/ 24645257 w 24754115"/>
                <a:gd name="connsiteY18" fmla="*/ 2202742 h 4101693"/>
                <a:gd name="connsiteX19" fmla="*/ 24601715 w 24754115"/>
                <a:gd name="connsiteY19" fmla="*/ 2420456 h 4101693"/>
                <a:gd name="connsiteX20" fmla="*/ 24667029 w 24754115"/>
                <a:gd name="connsiteY20" fmla="*/ 2681713 h 4101693"/>
                <a:gd name="connsiteX21" fmla="*/ 24754115 w 24754115"/>
                <a:gd name="connsiteY21"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7852572 w 24754115"/>
                <a:gd name="connsiteY9" fmla="*/ 156228 h 4101693"/>
                <a:gd name="connsiteX10" fmla="*/ 18200915 w 24754115"/>
                <a:gd name="connsiteY10" fmla="*/ 112685 h 4101693"/>
                <a:gd name="connsiteX11" fmla="*/ 18440400 w 24754115"/>
                <a:gd name="connsiteY11" fmla="*/ 177999 h 4101693"/>
                <a:gd name="connsiteX12" fmla="*/ 18418629 w 24754115"/>
                <a:gd name="connsiteY12" fmla="*/ 308628 h 4101693"/>
                <a:gd name="connsiteX13" fmla="*/ 19071772 w 24754115"/>
                <a:gd name="connsiteY13" fmla="*/ 504570 h 4101693"/>
                <a:gd name="connsiteX14" fmla="*/ 21466629 w 24754115"/>
                <a:gd name="connsiteY14" fmla="*/ 1527828 h 4101693"/>
                <a:gd name="connsiteX15" fmla="*/ 22816457 w 24754115"/>
                <a:gd name="connsiteY15" fmla="*/ 1963256 h 4101693"/>
                <a:gd name="connsiteX16" fmla="*/ 24514629 w 24754115"/>
                <a:gd name="connsiteY16" fmla="*/ 2093885 h 4101693"/>
                <a:gd name="connsiteX17" fmla="*/ 24645257 w 24754115"/>
                <a:gd name="connsiteY17" fmla="*/ 2202742 h 4101693"/>
                <a:gd name="connsiteX18" fmla="*/ 24601715 w 24754115"/>
                <a:gd name="connsiteY18" fmla="*/ 2420456 h 4101693"/>
                <a:gd name="connsiteX19" fmla="*/ 24667029 w 24754115"/>
                <a:gd name="connsiteY19" fmla="*/ 2681713 h 4101693"/>
                <a:gd name="connsiteX20" fmla="*/ 24754115 w 24754115"/>
                <a:gd name="connsiteY20"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8200915 w 24754115"/>
                <a:gd name="connsiteY9" fmla="*/ 112685 h 4101693"/>
                <a:gd name="connsiteX10" fmla="*/ 18440400 w 24754115"/>
                <a:gd name="connsiteY10" fmla="*/ 177999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8077091 w 24754115"/>
                <a:gd name="connsiteY9" fmla="*/ 169835 h 4101693"/>
                <a:gd name="connsiteX10" fmla="*/ 18440400 w 24754115"/>
                <a:gd name="connsiteY10" fmla="*/ 177999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8077091 w 24754115"/>
                <a:gd name="connsiteY9" fmla="*/ 169835 h 4101693"/>
                <a:gd name="connsiteX10" fmla="*/ 18488025 w 24754115"/>
                <a:gd name="connsiteY10" fmla="*/ 111324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8488025 w 24754115"/>
                <a:gd name="connsiteY9" fmla="*/ 111324 h 4101693"/>
                <a:gd name="connsiteX10" fmla="*/ 18418629 w 24754115"/>
                <a:gd name="connsiteY10" fmla="*/ 308628 h 4101693"/>
                <a:gd name="connsiteX11" fmla="*/ 19071772 w 24754115"/>
                <a:gd name="connsiteY11" fmla="*/ 504570 h 4101693"/>
                <a:gd name="connsiteX12" fmla="*/ 21466629 w 24754115"/>
                <a:gd name="connsiteY12" fmla="*/ 1527828 h 4101693"/>
                <a:gd name="connsiteX13" fmla="*/ 22816457 w 24754115"/>
                <a:gd name="connsiteY13" fmla="*/ 1963256 h 4101693"/>
                <a:gd name="connsiteX14" fmla="*/ 24514629 w 24754115"/>
                <a:gd name="connsiteY14" fmla="*/ 2093885 h 4101693"/>
                <a:gd name="connsiteX15" fmla="*/ 24645257 w 24754115"/>
                <a:gd name="connsiteY15" fmla="*/ 2202742 h 4101693"/>
                <a:gd name="connsiteX16" fmla="*/ 24601715 w 24754115"/>
                <a:gd name="connsiteY16" fmla="*/ 2420456 h 4101693"/>
                <a:gd name="connsiteX17" fmla="*/ 24667029 w 24754115"/>
                <a:gd name="connsiteY17" fmla="*/ 2681713 h 4101693"/>
                <a:gd name="connsiteX18" fmla="*/ 24754115 w 24754115"/>
                <a:gd name="connsiteY18"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6320536 w 24754115"/>
                <a:gd name="connsiteY5" fmla="*/ 2578107 h 4101693"/>
                <a:gd name="connsiteX6" fmla="*/ 7032172 w 24754115"/>
                <a:gd name="connsiteY6" fmla="*/ 2420456 h 4101693"/>
                <a:gd name="connsiteX7" fmla="*/ 11299372 w 24754115"/>
                <a:gd name="connsiteY7" fmla="*/ 265085 h 4101693"/>
                <a:gd name="connsiteX8" fmla="*/ 15022286 w 24754115"/>
                <a:gd name="connsiteY8" fmla="*/ 25599 h 4101693"/>
                <a:gd name="connsiteX9" fmla="*/ 17700172 w 24754115"/>
                <a:gd name="connsiteY9" fmla="*/ 177999 h 4101693"/>
                <a:gd name="connsiteX10" fmla="*/ 18488025 w 24754115"/>
                <a:gd name="connsiteY10" fmla="*/ 111324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6004114 w 24754115"/>
                <a:gd name="connsiteY5" fmla="*/ 2429251 h 4101693"/>
                <a:gd name="connsiteX6" fmla="*/ 7032172 w 24754115"/>
                <a:gd name="connsiteY6" fmla="*/ 2420456 h 4101693"/>
                <a:gd name="connsiteX7" fmla="*/ 11299372 w 24754115"/>
                <a:gd name="connsiteY7" fmla="*/ 265085 h 4101693"/>
                <a:gd name="connsiteX8" fmla="*/ 15022286 w 24754115"/>
                <a:gd name="connsiteY8" fmla="*/ 25599 h 4101693"/>
                <a:gd name="connsiteX9" fmla="*/ 17700172 w 24754115"/>
                <a:gd name="connsiteY9" fmla="*/ 177999 h 4101693"/>
                <a:gd name="connsiteX10" fmla="*/ 18488025 w 24754115"/>
                <a:gd name="connsiteY10" fmla="*/ 111324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957400 w 24754115"/>
                <a:gd name="connsiteY4" fmla="*/ 3009803 h 4101693"/>
                <a:gd name="connsiteX5" fmla="*/ 6004114 w 24754115"/>
                <a:gd name="connsiteY5" fmla="*/ 2429251 h 4101693"/>
                <a:gd name="connsiteX6" fmla="*/ 7032172 w 24754115"/>
                <a:gd name="connsiteY6" fmla="*/ 2420456 h 4101693"/>
                <a:gd name="connsiteX7" fmla="*/ 11299372 w 24754115"/>
                <a:gd name="connsiteY7" fmla="*/ 265085 h 4101693"/>
                <a:gd name="connsiteX8" fmla="*/ 15022286 w 24754115"/>
                <a:gd name="connsiteY8" fmla="*/ 25599 h 4101693"/>
                <a:gd name="connsiteX9" fmla="*/ 17700172 w 24754115"/>
                <a:gd name="connsiteY9" fmla="*/ 177999 h 4101693"/>
                <a:gd name="connsiteX10" fmla="*/ 18488025 w 24754115"/>
                <a:gd name="connsiteY10" fmla="*/ 111324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6004114 w 24754115"/>
                <a:gd name="connsiteY5" fmla="*/ 2414768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6004114 w 24754115"/>
                <a:gd name="connsiteY5" fmla="*/ 2414768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6004114 w 24754115"/>
                <a:gd name="connsiteY5" fmla="*/ 2414768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5940831 w 24754115"/>
                <a:gd name="connsiteY5" fmla="*/ 2478563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5856452 w 24754115"/>
                <a:gd name="connsiteY5" fmla="*/ 2521093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5856452 w 24754115"/>
                <a:gd name="connsiteY5" fmla="*/ 2521093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5455652 w 24754115"/>
                <a:gd name="connsiteY5" fmla="*/ 2584888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754115" h="4087210">
                  <a:moveTo>
                    <a:pt x="0" y="4082373"/>
                  </a:moveTo>
                  <a:cubicBezTo>
                    <a:pt x="14514" y="4089630"/>
                    <a:pt x="29029" y="4096887"/>
                    <a:pt x="43543" y="4038830"/>
                  </a:cubicBezTo>
                  <a:cubicBezTo>
                    <a:pt x="58057" y="3980773"/>
                    <a:pt x="-18143" y="3842887"/>
                    <a:pt x="87086" y="3734030"/>
                  </a:cubicBezTo>
                  <a:cubicBezTo>
                    <a:pt x="192315" y="3625173"/>
                    <a:pt x="363196" y="3508805"/>
                    <a:pt x="674915" y="3385687"/>
                  </a:cubicBezTo>
                  <a:cubicBezTo>
                    <a:pt x="986634" y="3262569"/>
                    <a:pt x="1160611" y="3128786"/>
                    <a:pt x="1957400" y="2995320"/>
                  </a:cubicBezTo>
                  <a:cubicBezTo>
                    <a:pt x="2754189" y="2861854"/>
                    <a:pt x="4599309" y="2693745"/>
                    <a:pt x="5455652" y="2584888"/>
                  </a:cubicBezTo>
                  <a:cubicBezTo>
                    <a:pt x="6459660" y="2433501"/>
                    <a:pt x="6817633" y="2518575"/>
                    <a:pt x="7791586" y="2129527"/>
                  </a:cubicBezTo>
                  <a:cubicBezTo>
                    <a:pt x="8765539" y="1740479"/>
                    <a:pt x="10094255" y="603671"/>
                    <a:pt x="11299372" y="250602"/>
                  </a:cubicBezTo>
                  <a:cubicBezTo>
                    <a:pt x="12504489" y="-102467"/>
                    <a:pt x="13955486" y="25630"/>
                    <a:pt x="15022286" y="11116"/>
                  </a:cubicBezTo>
                  <a:cubicBezTo>
                    <a:pt x="16089086" y="-3398"/>
                    <a:pt x="17122549" y="149229"/>
                    <a:pt x="17700172" y="163516"/>
                  </a:cubicBezTo>
                  <a:cubicBezTo>
                    <a:pt x="18277795" y="177803"/>
                    <a:pt x="18368282" y="75070"/>
                    <a:pt x="18488025" y="96841"/>
                  </a:cubicBezTo>
                  <a:cubicBezTo>
                    <a:pt x="18607768" y="118613"/>
                    <a:pt x="18321338" y="228604"/>
                    <a:pt x="18418629" y="294145"/>
                  </a:cubicBezTo>
                  <a:cubicBezTo>
                    <a:pt x="18515920" y="359686"/>
                    <a:pt x="18563772" y="286887"/>
                    <a:pt x="19071772" y="490087"/>
                  </a:cubicBezTo>
                  <a:cubicBezTo>
                    <a:pt x="19579772" y="693287"/>
                    <a:pt x="20842515" y="1270231"/>
                    <a:pt x="21466629" y="1513345"/>
                  </a:cubicBezTo>
                  <a:cubicBezTo>
                    <a:pt x="22090743" y="1756459"/>
                    <a:pt x="22308457" y="1854430"/>
                    <a:pt x="22816457" y="1948773"/>
                  </a:cubicBezTo>
                  <a:cubicBezTo>
                    <a:pt x="23324457" y="2043116"/>
                    <a:pt x="24209829" y="2039488"/>
                    <a:pt x="24514629" y="2079402"/>
                  </a:cubicBezTo>
                  <a:cubicBezTo>
                    <a:pt x="24819429" y="2119316"/>
                    <a:pt x="24630743" y="2133830"/>
                    <a:pt x="24645257" y="2188259"/>
                  </a:cubicBezTo>
                  <a:cubicBezTo>
                    <a:pt x="24659771" y="2242688"/>
                    <a:pt x="24598086" y="2326144"/>
                    <a:pt x="24601715" y="2405973"/>
                  </a:cubicBezTo>
                  <a:cubicBezTo>
                    <a:pt x="24605344" y="2485801"/>
                    <a:pt x="24641629" y="2547487"/>
                    <a:pt x="24667029" y="2667230"/>
                  </a:cubicBezTo>
                  <a:cubicBezTo>
                    <a:pt x="24692429" y="2786973"/>
                    <a:pt x="24723272" y="2955701"/>
                    <a:pt x="24754115" y="3124430"/>
                  </a:cubicBezTo>
                </a:path>
              </a:pathLst>
            </a:custGeom>
            <a:noFill/>
            <a:ln w="57150">
              <a:gradFill>
                <a:gsLst>
                  <a:gs pos="0">
                    <a:srgbClr val="EEF2F9"/>
                  </a:gs>
                  <a:gs pos="88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4" name="任意多边形 3"/>
            <p:cNvSpPr/>
            <p:nvPr/>
          </p:nvSpPr>
          <p:spPr>
            <a:xfrm>
              <a:off x="9057368" y="4053056"/>
              <a:ext cx="11317647" cy="2462044"/>
            </a:xfrm>
            <a:custGeom>
              <a:avLst/>
              <a:gdLst>
                <a:gd name="connsiteX0" fmla="*/ 121181 w 11322812"/>
                <a:gd name="connsiteY0" fmla="*/ 2457997 h 2457997"/>
                <a:gd name="connsiteX1" fmla="*/ 2350031 w 11322812"/>
                <a:gd name="connsiteY1" fmla="*/ 914947 h 2457997"/>
                <a:gd name="connsiteX2" fmla="*/ 4350281 w 11322812"/>
                <a:gd name="connsiteY2" fmla="*/ 171997 h 2457997"/>
                <a:gd name="connsiteX3" fmla="*/ 6693431 w 11322812"/>
                <a:gd name="connsiteY3" fmla="*/ 547 h 2457997"/>
                <a:gd name="connsiteX4" fmla="*/ 9550931 w 11322812"/>
                <a:gd name="connsiteY4" fmla="*/ 200572 h 2457997"/>
                <a:gd name="connsiteX5" fmla="*/ 10665356 w 11322812"/>
                <a:gd name="connsiteY5" fmla="*/ 800647 h 2457997"/>
                <a:gd name="connsiteX6" fmla="*/ 11322581 w 11322812"/>
                <a:gd name="connsiteY6" fmla="*/ 1286422 h 2457997"/>
                <a:gd name="connsiteX7" fmla="*/ 10722506 w 11322812"/>
                <a:gd name="connsiteY7" fmla="*/ 1829347 h 2457997"/>
                <a:gd name="connsiteX8" fmla="*/ 9379481 w 11322812"/>
                <a:gd name="connsiteY8" fmla="*/ 1886497 h 2457997"/>
                <a:gd name="connsiteX9" fmla="*/ 2778656 w 11322812"/>
                <a:gd name="connsiteY9" fmla="*/ 2229397 h 2457997"/>
                <a:gd name="connsiteX10" fmla="*/ 64031 w 11322812"/>
                <a:gd name="connsiteY10" fmla="*/ 2429422 h 2457997"/>
                <a:gd name="connsiteX11" fmla="*/ 1121306 w 11322812"/>
                <a:gd name="connsiteY11" fmla="*/ 1657897 h 2457997"/>
                <a:gd name="connsiteX0" fmla="*/ 0 w 11201631"/>
                <a:gd name="connsiteY0" fmla="*/ 2457997 h 2457997"/>
                <a:gd name="connsiteX1" fmla="*/ 2228850 w 11201631"/>
                <a:gd name="connsiteY1" fmla="*/ 914947 h 2457997"/>
                <a:gd name="connsiteX2" fmla="*/ 4229100 w 11201631"/>
                <a:gd name="connsiteY2" fmla="*/ 171997 h 2457997"/>
                <a:gd name="connsiteX3" fmla="*/ 6572250 w 11201631"/>
                <a:gd name="connsiteY3" fmla="*/ 547 h 2457997"/>
                <a:gd name="connsiteX4" fmla="*/ 9429750 w 11201631"/>
                <a:gd name="connsiteY4" fmla="*/ 200572 h 2457997"/>
                <a:gd name="connsiteX5" fmla="*/ 10544175 w 11201631"/>
                <a:gd name="connsiteY5" fmla="*/ 800647 h 2457997"/>
                <a:gd name="connsiteX6" fmla="*/ 11201400 w 11201631"/>
                <a:gd name="connsiteY6" fmla="*/ 1286422 h 2457997"/>
                <a:gd name="connsiteX7" fmla="*/ 10601325 w 11201631"/>
                <a:gd name="connsiteY7" fmla="*/ 1829347 h 2457997"/>
                <a:gd name="connsiteX8" fmla="*/ 9258300 w 11201631"/>
                <a:gd name="connsiteY8" fmla="*/ 1886497 h 2457997"/>
                <a:gd name="connsiteX9" fmla="*/ 2657475 w 11201631"/>
                <a:gd name="connsiteY9" fmla="*/ 2229397 h 2457997"/>
                <a:gd name="connsiteX10" fmla="*/ 1000125 w 11201631"/>
                <a:gd name="connsiteY10" fmla="*/ 1657897 h 2457997"/>
                <a:gd name="connsiteX0" fmla="*/ 0 w 11201631"/>
                <a:gd name="connsiteY0" fmla="*/ 2457997 h 2474240"/>
                <a:gd name="connsiteX1" fmla="*/ 2228850 w 11201631"/>
                <a:gd name="connsiteY1" fmla="*/ 914947 h 2474240"/>
                <a:gd name="connsiteX2" fmla="*/ 4229100 w 11201631"/>
                <a:gd name="connsiteY2" fmla="*/ 171997 h 2474240"/>
                <a:gd name="connsiteX3" fmla="*/ 6572250 w 11201631"/>
                <a:gd name="connsiteY3" fmla="*/ 547 h 2474240"/>
                <a:gd name="connsiteX4" fmla="*/ 9429750 w 11201631"/>
                <a:gd name="connsiteY4" fmla="*/ 200572 h 2474240"/>
                <a:gd name="connsiteX5" fmla="*/ 10544175 w 11201631"/>
                <a:gd name="connsiteY5" fmla="*/ 800647 h 2474240"/>
                <a:gd name="connsiteX6" fmla="*/ 11201400 w 11201631"/>
                <a:gd name="connsiteY6" fmla="*/ 1286422 h 2474240"/>
                <a:gd name="connsiteX7" fmla="*/ 10601325 w 11201631"/>
                <a:gd name="connsiteY7" fmla="*/ 1829347 h 2474240"/>
                <a:gd name="connsiteX8" fmla="*/ 9258300 w 11201631"/>
                <a:gd name="connsiteY8" fmla="*/ 1886497 h 2474240"/>
                <a:gd name="connsiteX9" fmla="*/ 2657475 w 11201631"/>
                <a:gd name="connsiteY9" fmla="*/ 2229397 h 2474240"/>
                <a:gd name="connsiteX10" fmla="*/ 506639 w 11201631"/>
                <a:gd name="connsiteY10" fmla="*/ 2441669 h 2474240"/>
                <a:gd name="connsiteX0" fmla="*/ 0 w 11201631"/>
                <a:gd name="connsiteY0" fmla="*/ 2457997 h 2457997"/>
                <a:gd name="connsiteX1" fmla="*/ 2228850 w 11201631"/>
                <a:gd name="connsiteY1" fmla="*/ 914947 h 2457997"/>
                <a:gd name="connsiteX2" fmla="*/ 4229100 w 11201631"/>
                <a:gd name="connsiteY2" fmla="*/ 171997 h 2457997"/>
                <a:gd name="connsiteX3" fmla="*/ 6572250 w 11201631"/>
                <a:gd name="connsiteY3" fmla="*/ 547 h 2457997"/>
                <a:gd name="connsiteX4" fmla="*/ 9429750 w 11201631"/>
                <a:gd name="connsiteY4" fmla="*/ 200572 h 2457997"/>
                <a:gd name="connsiteX5" fmla="*/ 10544175 w 11201631"/>
                <a:gd name="connsiteY5" fmla="*/ 800647 h 2457997"/>
                <a:gd name="connsiteX6" fmla="*/ 11201400 w 11201631"/>
                <a:gd name="connsiteY6" fmla="*/ 1286422 h 2457997"/>
                <a:gd name="connsiteX7" fmla="*/ 10601325 w 11201631"/>
                <a:gd name="connsiteY7" fmla="*/ 1829347 h 2457997"/>
                <a:gd name="connsiteX8" fmla="*/ 9258300 w 11201631"/>
                <a:gd name="connsiteY8" fmla="*/ 1886497 h 2457997"/>
                <a:gd name="connsiteX9" fmla="*/ 2657475 w 11201631"/>
                <a:gd name="connsiteY9" fmla="*/ 2229397 h 2457997"/>
                <a:gd name="connsiteX10" fmla="*/ 506639 w 11201631"/>
                <a:gd name="connsiteY10" fmla="*/ 2441669 h 2457997"/>
                <a:gd name="connsiteX0" fmla="*/ 0 w 11201631"/>
                <a:gd name="connsiteY0" fmla="*/ 2457997 h 2457997"/>
                <a:gd name="connsiteX1" fmla="*/ 2228850 w 11201631"/>
                <a:gd name="connsiteY1" fmla="*/ 914947 h 2457997"/>
                <a:gd name="connsiteX2" fmla="*/ 4229100 w 11201631"/>
                <a:gd name="connsiteY2" fmla="*/ 171997 h 2457997"/>
                <a:gd name="connsiteX3" fmla="*/ 6572250 w 11201631"/>
                <a:gd name="connsiteY3" fmla="*/ 547 h 2457997"/>
                <a:gd name="connsiteX4" fmla="*/ 9429750 w 11201631"/>
                <a:gd name="connsiteY4" fmla="*/ 200572 h 2457997"/>
                <a:gd name="connsiteX5" fmla="*/ 10544175 w 11201631"/>
                <a:gd name="connsiteY5" fmla="*/ 800647 h 2457997"/>
                <a:gd name="connsiteX6" fmla="*/ 11201400 w 11201631"/>
                <a:gd name="connsiteY6" fmla="*/ 1286422 h 2457997"/>
                <a:gd name="connsiteX7" fmla="*/ 10601325 w 11201631"/>
                <a:gd name="connsiteY7" fmla="*/ 1829347 h 2457997"/>
                <a:gd name="connsiteX8" fmla="*/ 9258300 w 11201631"/>
                <a:gd name="connsiteY8" fmla="*/ 1886497 h 2457997"/>
                <a:gd name="connsiteX9" fmla="*/ 2657475 w 11201631"/>
                <a:gd name="connsiteY9" fmla="*/ 2229397 h 2457997"/>
                <a:gd name="connsiteX10" fmla="*/ 506639 w 11201631"/>
                <a:gd name="connsiteY10" fmla="*/ 2441669 h 2457997"/>
                <a:gd name="connsiteX0" fmla="*/ 0 w 11201631"/>
                <a:gd name="connsiteY0" fmla="*/ 2457857 h 2457857"/>
                <a:gd name="connsiteX1" fmla="*/ 2257879 w 11201631"/>
                <a:gd name="connsiteY1" fmla="*/ 842236 h 2457857"/>
                <a:gd name="connsiteX2" fmla="*/ 4229100 w 11201631"/>
                <a:gd name="connsiteY2" fmla="*/ 171857 h 2457857"/>
                <a:gd name="connsiteX3" fmla="*/ 6572250 w 11201631"/>
                <a:gd name="connsiteY3" fmla="*/ 407 h 2457857"/>
                <a:gd name="connsiteX4" fmla="*/ 9429750 w 11201631"/>
                <a:gd name="connsiteY4" fmla="*/ 200432 h 2457857"/>
                <a:gd name="connsiteX5" fmla="*/ 10544175 w 11201631"/>
                <a:gd name="connsiteY5" fmla="*/ 800507 h 2457857"/>
                <a:gd name="connsiteX6" fmla="*/ 11201400 w 11201631"/>
                <a:gd name="connsiteY6" fmla="*/ 1286282 h 2457857"/>
                <a:gd name="connsiteX7" fmla="*/ 10601325 w 11201631"/>
                <a:gd name="connsiteY7" fmla="*/ 1829207 h 2457857"/>
                <a:gd name="connsiteX8" fmla="*/ 9258300 w 11201631"/>
                <a:gd name="connsiteY8" fmla="*/ 1886357 h 2457857"/>
                <a:gd name="connsiteX9" fmla="*/ 2657475 w 11201631"/>
                <a:gd name="connsiteY9" fmla="*/ 2229257 h 2457857"/>
                <a:gd name="connsiteX10" fmla="*/ 506639 w 11201631"/>
                <a:gd name="connsiteY10" fmla="*/ 2441529 h 2457857"/>
                <a:gd name="connsiteX0" fmla="*/ 0 w 11201631"/>
                <a:gd name="connsiteY0" fmla="*/ 2462326 h 2462326"/>
                <a:gd name="connsiteX1" fmla="*/ 2257879 w 11201631"/>
                <a:gd name="connsiteY1" fmla="*/ 846705 h 2462326"/>
                <a:gd name="connsiteX2" fmla="*/ 4229100 w 11201631"/>
                <a:gd name="connsiteY2" fmla="*/ 132783 h 2462326"/>
                <a:gd name="connsiteX3" fmla="*/ 6572250 w 11201631"/>
                <a:gd name="connsiteY3" fmla="*/ 4876 h 2462326"/>
                <a:gd name="connsiteX4" fmla="*/ 9429750 w 11201631"/>
                <a:gd name="connsiteY4" fmla="*/ 204901 h 2462326"/>
                <a:gd name="connsiteX5" fmla="*/ 10544175 w 11201631"/>
                <a:gd name="connsiteY5" fmla="*/ 804976 h 2462326"/>
                <a:gd name="connsiteX6" fmla="*/ 11201400 w 11201631"/>
                <a:gd name="connsiteY6" fmla="*/ 1290751 h 2462326"/>
                <a:gd name="connsiteX7" fmla="*/ 10601325 w 11201631"/>
                <a:gd name="connsiteY7" fmla="*/ 1833676 h 2462326"/>
                <a:gd name="connsiteX8" fmla="*/ 9258300 w 11201631"/>
                <a:gd name="connsiteY8" fmla="*/ 1890826 h 2462326"/>
                <a:gd name="connsiteX9" fmla="*/ 2657475 w 11201631"/>
                <a:gd name="connsiteY9" fmla="*/ 2233726 h 2462326"/>
                <a:gd name="connsiteX10" fmla="*/ 506639 w 11201631"/>
                <a:gd name="connsiteY10" fmla="*/ 2445998 h 2462326"/>
                <a:gd name="connsiteX0" fmla="*/ 0 w 11201631"/>
                <a:gd name="connsiteY0" fmla="*/ 2459416 h 2459416"/>
                <a:gd name="connsiteX1" fmla="*/ 2257879 w 11201631"/>
                <a:gd name="connsiteY1" fmla="*/ 843795 h 2459416"/>
                <a:gd name="connsiteX2" fmla="*/ 4229100 w 11201631"/>
                <a:gd name="connsiteY2" fmla="*/ 129873 h 2459416"/>
                <a:gd name="connsiteX3" fmla="*/ 6572250 w 11201631"/>
                <a:gd name="connsiteY3" fmla="*/ 1966 h 2459416"/>
                <a:gd name="connsiteX4" fmla="*/ 9429750 w 11201631"/>
                <a:gd name="connsiteY4" fmla="*/ 201991 h 2459416"/>
                <a:gd name="connsiteX5" fmla="*/ 10544175 w 11201631"/>
                <a:gd name="connsiteY5" fmla="*/ 802066 h 2459416"/>
                <a:gd name="connsiteX6" fmla="*/ 11201400 w 11201631"/>
                <a:gd name="connsiteY6" fmla="*/ 1287841 h 2459416"/>
                <a:gd name="connsiteX7" fmla="*/ 10601325 w 11201631"/>
                <a:gd name="connsiteY7" fmla="*/ 1830766 h 2459416"/>
                <a:gd name="connsiteX8" fmla="*/ 9258300 w 11201631"/>
                <a:gd name="connsiteY8" fmla="*/ 1887916 h 2459416"/>
                <a:gd name="connsiteX9" fmla="*/ 2657475 w 11201631"/>
                <a:gd name="connsiteY9" fmla="*/ 2230816 h 2459416"/>
                <a:gd name="connsiteX10" fmla="*/ 506639 w 11201631"/>
                <a:gd name="connsiteY10" fmla="*/ 2443088 h 2459416"/>
                <a:gd name="connsiteX0" fmla="*/ 0 w 11259688"/>
                <a:gd name="connsiteY0" fmla="*/ 2459416 h 2459416"/>
                <a:gd name="connsiteX1" fmla="*/ 2315936 w 11259688"/>
                <a:gd name="connsiteY1" fmla="*/ 843795 h 2459416"/>
                <a:gd name="connsiteX2" fmla="*/ 4287157 w 11259688"/>
                <a:gd name="connsiteY2" fmla="*/ 129873 h 2459416"/>
                <a:gd name="connsiteX3" fmla="*/ 6630307 w 11259688"/>
                <a:gd name="connsiteY3" fmla="*/ 1966 h 2459416"/>
                <a:gd name="connsiteX4" fmla="*/ 9487807 w 11259688"/>
                <a:gd name="connsiteY4" fmla="*/ 201991 h 2459416"/>
                <a:gd name="connsiteX5" fmla="*/ 10602232 w 11259688"/>
                <a:gd name="connsiteY5" fmla="*/ 802066 h 2459416"/>
                <a:gd name="connsiteX6" fmla="*/ 11259457 w 11259688"/>
                <a:gd name="connsiteY6" fmla="*/ 1287841 h 2459416"/>
                <a:gd name="connsiteX7" fmla="*/ 10659382 w 11259688"/>
                <a:gd name="connsiteY7" fmla="*/ 1830766 h 2459416"/>
                <a:gd name="connsiteX8" fmla="*/ 9316357 w 11259688"/>
                <a:gd name="connsiteY8" fmla="*/ 1887916 h 2459416"/>
                <a:gd name="connsiteX9" fmla="*/ 2715532 w 11259688"/>
                <a:gd name="connsiteY9" fmla="*/ 2230816 h 2459416"/>
                <a:gd name="connsiteX10" fmla="*/ 564696 w 11259688"/>
                <a:gd name="connsiteY10" fmla="*/ 2443088 h 2459416"/>
                <a:gd name="connsiteX0" fmla="*/ 0 w 11259688"/>
                <a:gd name="connsiteY0" fmla="*/ 2459416 h 2459416"/>
                <a:gd name="connsiteX1" fmla="*/ 2315936 w 11259688"/>
                <a:gd name="connsiteY1" fmla="*/ 843795 h 2459416"/>
                <a:gd name="connsiteX2" fmla="*/ 4287157 w 11259688"/>
                <a:gd name="connsiteY2" fmla="*/ 129873 h 2459416"/>
                <a:gd name="connsiteX3" fmla="*/ 6630307 w 11259688"/>
                <a:gd name="connsiteY3" fmla="*/ 1966 h 2459416"/>
                <a:gd name="connsiteX4" fmla="*/ 9487807 w 11259688"/>
                <a:gd name="connsiteY4" fmla="*/ 201991 h 2459416"/>
                <a:gd name="connsiteX5" fmla="*/ 10602232 w 11259688"/>
                <a:gd name="connsiteY5" fmla="*/ 802066 h 2459416"/>
                <a:gd name="connsiteX6" fmla="*/ 11259457 w 11259688"/>
                <a:gd name="connsiteY6" fmla="*/ 1287841 h 2459416"/>
                <a:gd name="connsiteX7" fmla="*/ 10659382 w 11259688"/>
                <a:gd name="connsiteY7" fmla="*/ 1830766 h 2459416"/>
                <a:gd name="connsiteX8" fmla="*/ 9316357 w 11259688"/>
                <a:gd name="connsiteY8" fmla="*/ 1887916 h 2459416"/>
                <a:gd name="connsiteX9" fmla="*/ 2715532 w 11259688"/>
                <a:gd name="connsiteY9" fmla="*/ 2230816 h 2459416"/>
                <a:gd name="connsiteX10" fmla="*/ 564696 w 11259688"/>
                <a:gd name="connsiteY10" fmla="*/ 2443088 h 2459416"/>
                <a:gd name="connsiteX0" fmla="*/ 0 w 11259688"/>
                <a:gd name="connsiteY0" fmla="*/ 2462044 h 2462044"/>
                <a:gd name="connsiteX1" fmla="*/ 2286907 w 11259688"/>
                <a:gd name="connsiteY1" fmla="*/ 831909 h 2462044"/>
                <a:gd name="connsiteX2" fmla="*/ 4287157 w 11259688"/>
                <a:gd name="connsiteY2" fmla="*/ 132501 h 2462044"/>
                <a:gd name="connsiteX3" fmla="*/ 6630307 w 11259688"/>
                <a:gd name="connsiteY3" fmla="*/ 4594 h 2462044"/>
                <a:gd name="connsiteX4" fmla="*/ 9487807 w 11259688"/>
                <a:gd name="connsiteY4" fmla="*/ 204619 h 2462044"/>
                <a:gd name="connsiteX5" fmla="*/ 10602232 w 11259688"/>
                <a:gd name="connsiteY5" fmla="*/ 804694 h 2462044"/>
                <a:gd name="connsiteX6" fmla="*/ 11259457 w 11259688"/>
                <a:gd name="connsiteY6" fmla="*/ 1290469 h 2462044"/>
                <a:gd name="connsiteX7" fmla="*/ 10659382 w 11259688"/>
                <a:gd name="connsiteY7" fmla="*/ 1833394 h 2462044"/>
                <a:gd name="connsiteX8" fmla="*/ 9316357 w 11259688"/>
                <a:gd name="connsiteY8" fmla="*/ 1890544 h 2462044"/>
                <a:gd name="connsiteX9" fmla="*/ 2715532 w 11259688"/>
                <a:gd name="connsiteY9" fmla="*/ 2233444 h 2462044"/>
                <a:gd name="connsiteX10" fmla="*/ 564696 w 11259688"/>
                <a:gd name="connsiteY10" fmla="*/ 2445716 h 2462044"/>
                <a:gd name="connsiteX0" fmla="*/ 0 w 11259688"/>
                <a:gd name="connsiteY0" fmla="*/ 2462044 h 2462044"/>
                <a:gd name="connsiteX1" fmla="*/ 2286907 w 11259688"/>
                <a:gd name="connsiteY1" fmla="*/ 831909 h 2462044"/>
                <a:gd name="connsiteX2" fmla="*/ 4287157 w 11259688"/>
                <a:gd name="connsiteY2" fmla="*/ 132501 h 2462044"/>
                <a:gd name="connsiteX3" fmla="*/ 6630307 w 11259688"/>
                <a:gd name="connsiteY3" fmla="*/ 4594 h 2462044"/>
                <a:gd name="connsiteX4" fmla="*/ 9487807 w 11259688"/>
                <a:gd name="connsiteY4" fmla="*/ 204619 h 2462044"/>
                <a:gd name="connsiteX5" fmla="*/ 10602232 w 11259688"/>
                <a:gd name="connsiteY5" fmla="*/ 804694 h 2462044"/>
                <a:gd name="connsiteX6" fmla="*/ 11259457 w 11259688"/>
                <a:gd name="connsiteY6" fmla="*/ 1290469 h 2462044"/>
                <a:gd name="connsiteX7" fmla="*/ 10659382 w 11259688"/>
                <a:gd name="connsiteY7" fmla="*/ 1833394 h 2462044"/>
                <a:gd name="connsiteX8" fmla="*/ 9316357 w 11259688"/>
                <a:gd name="connsiteY8" fmla="*/ 1890544 h 2462044"/>
                <a:gd name="connsiteX9" fmla="*/ 2715532 w 11259688"/>
                <a:gd name="connsiteY9" fmla="*/ 2233444 h 2462044"/>
                <a:gd name="connsiteX10" fmla="*/ 564696 w 11259688"/>
                <a:gd name="connsiteY10" fmla="*/ 2445716 h 2462044"/>
                <a:gd name="connsiteX0" fmla="*/ 0 w 11259688"/>
                <a:gd name="connsiteY0" fmla="*/ 2462044 h 2462044"/>
                <a:gd name="connsiteX1" fmla="*/ 2286907 w 11259688"/>
                <a:gd name="connsiteY1" fmla="*/ 831909 h 2462044"/>
                <a:gd name="connsiteX2" fmla="*/ 4287157 w 11259688"/>
                <a:gd name="connsiteY2" fmla="*/ 132501 h 2462044"/>
                <a:gd name="connsiteX3" fmla="*/ 6630307 w 11259688"/>
                <a:gd name="connsiteY3" fmla="*/ 4594 h 2462044"/>
                <a:gd name="connsiteX4" fmla="*/ 9487807 w 11259688"/>
                <a:gd name="connsiteY4" fmla="*/ 204619 h 2462044"/>
                <a:gd name="connsiteX5" fmla="*/ 10602232 w 11259688"/>
                <a:gd name="connsiteY5" fmla="*/ 804694 h 2462044"/>
                <a:gd name="connsiteX6" fmla="*/ 11259457 w 11259688"/>
                <a:gd name="connsiteY6" fmla="*/ 1290469 h 2462044"/>
                <a:gd name="connsiteX7" fmla="*/ 10659382 w 11259688"/>
                <a:gd name="connsiteY7" fmla="*/ 1833394 h 2462044"/>
                <a:gd name="connsiteX8" fmla="*/ 9316357 w 11259688"/>
                <a:gd name="connsiteY8" fmla="*/ 1890544 h 2462044"/>
                <a:gd name="connsiteX9" fmla="*/ 2715532 w 11259688"/>
                <a:gd name="connsiteY9" fmla="*/ 2233444 h 2462044"/>
                <a:gd name="connsiteX10" fmla="*/ 564696 w 11259688"/>
                <a:gd name="connsiteY10" fmla="*/ 2445716 h 2462044"/>
                <a:gd name="connsiteX0" fmla="*/ 0 w 11259688"/>
                <a:gd name="connsiteY0" fmla="*/ 2462044 h 2462044"/>
                <a:gd name="connsiteX1" fmla="*/ 2286907 w 11259688"/>
                <a:gd name="connsiteY1" fmla="*/ 831909 h 2462044"/>
                <a:gd name="connsiteX2" fmla="*/ 4287157 w 11259688"/>
                <a:gd name="connsiteY2" fmla="*/ 132501 h 2462044"/>
                <a:gd name="connsiteX3" fmla="*/ 6630307 w 11259688"/>
                <a:gd name="connsiteY3" fmla="*/ 4594 h 2462044"/>
                <a:gd name="connsiteX4" fmla="*/ 9487807 w 11259688"/>
                <a:gd name="connsiteY4" fmla="*/ 204619 h 2462044"/>
                <a:gd name="connsiteX5" fmla="*/ 10602232 w 11259688"/>
                <a:gd name="connsiteY5" fmla="*/ 804694 h 2462044"/>
                <a:gd name="connsiteX6" fmla="*/ 11259457 w 11259688"/>
                <a:gd name="connsiteY6" fmla="*/ 1290469 h 2462044"/>
                <a:gd name="connsiteX7" fmla="*/ 10659382 w 11259688"/>
                <a:gd name="connsiteY7" fmla="*/ 1833394 h 2462044"/>
                <a:gd name="connsiteX8" fmla="*/ 9316357 w 11259688"/>
                <a:gd name="connsiteY8" fmla="*/ 1890544 h 2462044"/>
                <a:gd name="connsiteX9" fmla="*/ 2701018 w 11259688"/>
                <a:gd name="connsiteY9" fmla="*/ 2291501 h 2462044"/>
                <a:gd name="connsiteX10" fmla="*/ 564696 w 11259688"/>
                <a:gd name="connsiteY10" fmla="*/ 2445716 h 2462044"/>
                <a:gd name="connsiteX0" fmla="*/ 0 w 11259731"/>
                <a:gd name="connsiteY0" fmla="*/ 2462044 h 2462044"/>
                <a:gd name="connsiteX1" fmla="*/ 2286907 w 11259731"/>
                <a:gd name="connsiteY1" fmla="*/ 831909 h 2462044"/>
                <a:gd name="connsiteX2" fmla="*/ 4287157 w 11259731"/>
                <a:gd name="connsiteY2" fmla="*/ 132501 h 2462044"/>
                <a:gd name="connsiteX3" fmla="*/ 6630307 w 11259731"/>
                <a:gd name="connsiteY3" fmla="*/ 4594 h 2462044"/>
                <a:gd name="connsiteX4" fmla="*/ 9487807 w 11259731"/>
                <a:gd name="connsiteY4" fmla="*/ 204619 h 2462044"/>
                <a:gd name="connsiteX5" fmla="*/ 10718346 w 11259731"/>
                <a:gd name="connsiteY5" fmla="*/ 804694 h 2462044"/>
                <a:gd name="connsiteX6" fmla="*/ 11259457 w 11259731"/>
                <a:gd name="connsiteY6" fmla="*/ 1290469 h 2462044"/>
                <a:gd name="connsiteX7" fmla="*/ 10659382 w 11259731"/>
                <a:gd name="connsiteY7" fmla="*/ 1833394 h 2462044"/>
                <a:gd name="connsiteX8" fmla="*/ 9316357 w 11259731"/>
                <a:gd name="connsiteY8" fmla="*/ 1890544 h 2462044"/>
                <a:gd name="connsiteX9" fmla="*/ 2701018 w 11259731"/>
                <a:gd name="connsiteY9" fmla="*/ 2291501 h 2462044"/>
                <a:gd name="connsiteX10" fmla="*/ 564696 w 11259731"/>
                <a:gd name="connsiteY10" fmla="*/ 2445716 h 2462044"/>
                <a:gd name="connsiteX0" fmla="*/ 0 w 11317745"/>
                <a:gd name="connsiteY0" fmla="*/ 2462044 h 2462044"/>
                <a:gd name="connsiteX1" fmla="*/ 2286907 w 11317745"/>
                <a:gd name="connsiteY1" fmla="*/ 831909 h 2462044"/>
                <a:gd name="connsiteX2" fmla="*/ 4287157 w 11317745"/>
                <a:gd name="connsiteY2" fmla="*/ 132501 h 2462044"/>
                <a:gd name="connsiteX3" fmla="*/ 6630307 w 11317745"/>
                <a:gd name="connsiteY3" fmla="*/ 4594 h 2462044"/>
                <a:gd name="connsiteX4" fmla="*/ 9487807 w 11317745"/>
                <a:gd name="connsiteY4" fmla="*/ 204619 h 2462044"/>
                <a:gd name="connsiteX5" fmla="*/ 10718346 w 11317745"/>
                <a:gd name="connsiteY5" fmla="*/ 804694 h 2462044"/>
                <a:gd name="connsiteX6" fmla="*/ 11317514 w 11317745"/>
                <a:gd name="connsiteY6" fmla="*/ 1319498 h 2462044"/>
                <a:gd name="connsiteX7" fmla="*/ 10659382 w 11317745"/>
                <a:gd name="connsiteY7" fmla="*/ 1833394 h 2462044"/>
                <a:gd name="connsiteX8" fmla="*/ 9316357 w 11317745"/>
                <a:gd name="connsiteY8" fmla="*/ 1890544 h 2462044"/>
                <a:gd name="connsiteX9" fmla="*/ 2701018 w 11317745"/>
                <a:gd name="connsiteY9" fmla="*/ 2291501 h 2462044"/>
                <a:gd name="connsiteX10" fmla="*/ 564696 w 11317745"/>
                <a:gd name="connsiteY10" fmla="*/ 2445716 h 2462044"/>
                <a:gd name="connsiteX0" fmla="*/ 0 w 11333962"/>
                <a:gd name="connsiteY0" fmla="*/ 2462044 h 2462044"/>
                <a:gd name="connsiteX1" fmla="*/ 2286907 w 11333962"/>
                <a:gd name="connsiteY1" fmla="*/ 831909 h 2462044"/>
                <a:gd name="connsiteX2" fmla="*/ 4287157 w 11333962"/>
                <a:gd name="connsiteY2" fmla="*/ 132501 h 2462044"/>
                <a:gd name="connsiteX3" fmla="*/ 6630307 w 11333962"/>
                <a:gd name="connsiteY3" fmla="*/ 4594 h 2462044"/>
                <a:gd name="connsiteX4" fmla="*/ 9487807 w 11333962"/>
                <a:gd name="connsiteY4" fmla="*/ 204619 h 2462044"/>
                <a:gd name="connsiteX5" fmla="*/ 10718346 w 11333962"/>
                <a:gd name="connsiteY5" fmla="*/ 804694 h 2462044"/>
                <a:gd name="connsiteX6" fmla="*/ 11317514 w 11333962"/>
                <a:gd name="connsiteY6" fmla="*/ 1319498 h 2462044"/>
                <a:gd name="connsiteX7" fmla="*/ 10659382 w 11333962"/>
                <a:gd name="connsiteY7" fmla="*/ 1833394 h 2462044"/>
                <a:gd name="connsiteX8" fmla="*/ 9316357 w 11333962"/>
                <a:gd name="connsiteY8" fmla="*/ 1890544 h 2462044"/>
                <a:gd name="connsiteX9" fmla="*/ 2701018 w 11333962"/>
                <a:gd name="connsiteY9" fmla="*/ 2291501 h 2462044"/>
                <a:gd name="connsiteX10" fmla="*/ 564696 w 11333962"/>
                <a:gd name="connsiteY10" fmla="*/ 2445716 h 2462044"/>
                <a:gd name="connsiteX0" fmla="*/ 0 w 11334034"/>
                <a:gd name="connsiteY0" fmla="*/ 2462044 h 2462044"/>
                <a:gd name="connsiteX1" fmla="*/ 2286907 w 11334034"/>
                <a:gd name="connsiteY1" fmla="*/ 831909 h 2462044"/>
                <a:gd name="connsiteX2" fmla="*/ 4287157 w 11334034"/>
                <a:gd name="connsiteY2" fmla="*/ 132501 h 2462044"/>
                <a:gd name="connsiteX3" fmla="*/ 6630307 w 11334034"/>
                <a:gd name="connsiteY3" fmla="*/ 4594 h 2462044"/>
                <a:gd name="connsiteX4" fmla="*/ 9487807 w 11334034"/>
                <a:gd name="connsiteY4" fmla="*/ 204619 h 2462044"/>
                <a:gd name="connsiteX5" fmla="*/ 10718346 w 11334034"/>
                <a:gd name="connsiteY5" fmla="*/ 804694 h 2462044"/>
                <a:gd name="connsiteX6" fmla="*/ 11317514 w 11334034"/>
                <a:gd name="connsiteY6" fmla="*/ 1319498 h 2462044"/>
                <a:gd name="connsiteX7" fmla="*/ 10659382 w 11334034"/>
                <a:gd name="connsiteY7" fmla="*/ 1833394 h 2462044"/>
                <a:gd name="connsiteX8" fmla="*/ 9301842 w 11334034"/>
                <a:gd name="connsiteY8" fmla="*/ 1934087 h 2462044"/>
                <a:gd name="connsiteX9" fmla="*/ 2701018 w 11334034"/>
                <a:gd name="connsiteY9" fmla="*/ 2291501 h 2462044"/>
                <a:gd name="connsiteX10" fmla="*/ 564696 w 11334034"/>
                <a:gd name="connsiteY10" fmla="*/ 2445716 h 2462044"/>
                <a:gd name="connsiteX0" fmla="*/ 0 w 11317647"/>
                <a:gd name="connsiteY0" fmla="*/ 2462044 h 2462044"/>
                <a:gd name="connsiteX1" fmla="*/ 2286907 w 11317647"/>
                <a:gd name="connsiteY1" fmla="*/ 831909 h 2462044"/>
                <a:gd name="connsiteX2" fmla="*/ 4287157 w 11317647"/>
                <a:gd name="connsiteY2" fmla="*/ 132501 h 2462044"/>
                <a:gd name="connsiteX3" fmla="*/ 6630307 w 11317647"/>
                <a:gd name="connsiteY3" fmla="*/ 4594 h 2462044"/>
                <a:gd name="connsiteX4" fmla="*/ 9487807 w 11317647"/>
                <a:gd name="connsiteY4" fmla="*/ 204619 h 2462044"/>
                <a:gd name="connsiteX5" fmla="*/ 10718346 w 11317647"/>
                <a:gd name="connsiteY5" fmla="*/ 804694 h 2462044"/>
                <a:gd name="connsiteX6" fmla="*/ 11317514 w 11317647"/>
                <a:gd name="connsiteY6" fmla="*/ 1319498 h 2462044"/>
                <a:gd name="connsiteX7" fmla="*/ 10673897 w 11317647"/>
                <a:gd name="connsiteY7" fmla="*/ 1789851 h 2462044"/>
                <a:gd name="connsiteX8" fmla="*/ 9301842 w 11317647"/>
                <a:gd name="connsiteY8" fmla="*/ 1934087 h 2462044"/>
                <a:gd name="connsiteX9" fmla="*/ 2701018 w 11317647"/>
                <a:gd name="connsiteY9" fmla="*/ 2291501 h 2462044"/>
                <a:gd name="connsiteX10" fmla="*/ 564696 w 11317647"/>
                <a:gd name="connsiteY10" fmla="*/ 2445716 h 2462044"/>
                <a:gd name="connsiteX0" fmla="*/ 0 w 11317647"/>
                <a:gd name="connsiteY0" fmla="*/ 2462044 h 2462044"/>
                <a:gd name="connsiteX1" fmla="*/ 2286907 w 11317647"/>
                <a:gd name="connsiteY1" fmla="*/ 831909 h 2462044"/>
                <a:gd name="connsiteX2" fmla="*/ 4287157 w 11317647"/>
                <a:gd name="connsiteY2" fmla="*/ 132501 h 2462044"/>
                <a:gd name="connsiteX3" fmla="*/ 6630307 w 11317647"/>
                <a:gd name="connsiteY3" fmla="*/ 4594 h 2462044"/>
                <a:gd name="connsiteX4" fmla="*/ 9487807 w 11317647"/>
                <a:gd name="connsiteY4" fmla="*/ 204619 h 2462044"/>
                <a:gd name="connsiteX5" fmla="*/ 10718346 w 11317647"/>
                <a:gd name="connsiteY5" fmla="*/ 804694 h 2462044"/>
                <a:gd name="connsiteX6" fmla="*/ 11317514 w 11317647"/>
                <a:gd name="connsiteY6" fmla="*/ 1319498 h 2462044"/>
                <a:gd name="connsiteX7" fmla="*/ 10673897 w 11317647"/>
                <a:gd name="connsiteY7" fmla="*/ 1789851 h 2462044"/>
                <a:gd name="connsiteX8" fmla="*/ 9301842 w 11317647"/>
                <a:gd name="connsiteY8" fmla="*/ 1934087 h 2462044"/>
                <a:gd name="connsiteX9" fmla="*/ 2701018 w 11317647"/>
                <a:gd name="connsiteY9" fmla="*/ 2291501 h 2462044"/>
                <a:gd name="connsiteX10" fmla="*/ 564696 w 11317647"/>
                <a:gd name="connsiteY10" fmla="*/ 2445716 h 2462044"/>
                <a:gd name="connsiteX0" fmla="*/ 0 w 11317647"/>
                <a:gd name="connsiteY0" fmla="*/ 2462044 h 2462044"/>
                <a:gd name="connsiteX1" fmla="*/ 2286907 w 11317647"/>
                <a:gd name="connsiteY1" fmla="*/ 831909 h 2462044"/>
                <a:gd name="connsiteX2" fmla="*/ 4287157 w 11317647"/>
                <a:gd name="connsiteY2" fmla="*/ 132501 h 2462044"/>
                <a:gd name="connsiteX3" fmla="*/ 6630307 w 11317647"/>
                <a:gd name="connsiteY3" fmla="*/ 4594 h 2462044"/>
                <a:gd name="connsiteX4" fmla="*/ 9487807 w 11317647"/>
                <a:gd name="connsiteY4" fmla="*/ 204619 h 2462044"/>
                <a:gd name="connsiteX5" fmla="*/ 10718346 w 11317647"/>
                <a:gd name="connsiteY5" fmla="*/ 804694 h 2462044"/>
                <a:gd name="connsiteX6" fmla="*/ 11317514 w 11317647"/>
                <a:gd name="connsiteY6" fmla="*/ 1319498 h 2462044"/>
                <a:gd name="connsiteX7" fmla="*/ 10673897 w 11317647"/>
                <a:gd name="connsiteY7" fmla="*/ 1847908 h 2462044"/>
                <a:gd name="connsiteX8" fmla="*/ 9301842 w 11317647"/>
                <a:gd name="connsiteY8" fmla="*/ 1934087 h 2462044"/>
                <a:gd name="connsiteX9" fmla="*/ 2701018 w 11317647"/>
                <a:gd name="connsiteY9" fmla="*/ 2291501 h 2462044"/>
                <a:gd name="connsiteX10" fmla="*/ 564696 w 11317647"/>
                <a:gd name="connsiteY10" fmla="*/ 2445716 h 246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17647" h="2462044">
                  <a:moveTo>
                    <a:pt x="0" y="2462044"/>
                  </a:moveTo>
                  <a:cubicBezTo>
                    <a:pt x="1182914" y="1373018"/>
                    <a:pt x="1412724" y="1336281"/>
                    <a:pt x="2286907" y="831909"/>
                  </a:cubicBezTo>
                  <a:cubicBezTo>
                    <a:pt x="3161090" y="327537"/>
                    <a:pt x="3563257" y="270387"/>
                    <a:pt x="4287157" y="132501"/>
                  </a:cubicBezTo>
                  <a:cubicBezTo>
                    <a:pt x="5011057" y="-5385"/>
                    <a:pt x="5763532" y="-7426"/>
                    <a:pt x="6630307" y="4594"/>
                  </a:cubicBezTo>
                  <a:cubicBezTo>
                    <a:pt x="7497082" y="16614"/>
                    <a:pt x="8806467" y="71269"/>
                    <a:pt x="9487807" y="204619"/>
                  </a:cubicBezTo>
                  <a:cubicBezTo>
                    <a:pt x="10169147" y="337969"/>
                    <a:pt x="10413395" y="618881"/>
                    <a:pt x="10718346" y="804694"/>
                  </a:cubicBezTo>
                  <a:cubicBezTo>
                    <a:pt x="11023297" y="990507"/>
                    <a:pt x="11324922" y="1145629"/>
                    <a:pt x="11317514" y="1319498"/>
                  </a:cubicBezTo>
                  <a:cubicBezTo>
                    <a:pt x="11310106" y="1493367"/>
                    <a:pt x="10879213" y="1730962"/>
                    <a:pt x="10673897" y="1847908"/>
                  </a:cubicBezTo>
                  <a:cubicBezTo>
                    <a:pt x="10468581" y="1964854"/>
                    <a:pt x="10630655" y="1860155"/>
                    <a:pt x="9301842" y="1934087"/>
                  </a:cubicBezTo>
                  <a:lnTo>
                    <a:pt x="2701018" y="2291501"/>
                  </a:lnTo>
                  <a:cubicBezTo>
                    <a:pt x="1244827" y="2376773"/>
                    <a:pt x="1276803" y="2394311"/>
                    <a:pt x="564696" y="2445716"/>
                  </a:cubicBezTo>
                </a:path>
              </a:pathLst>
            </a:custGeom>
            <a:gradFill>
              <a:gsLst>
                <a:gs pos="0">
                  <a:srgbClr val="EEF2F9">
                    <a:alpha val="61000"/>
                  </a:srgbClr>
                </a:gs>
                <a:gs pos="63000">
                  <a:srgbClr val="4F5053">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57206" eaLnBrk="1" fontAlgn="auto" hangingPunct="1">
                <a:spcBef>
                  <a:spcPts val="0"/>
                </a:spcBef>
                <a:spcAft>
                  <a:spcPts val="0"/>
                </a:spcAft>
                <a:defRPr/>
              </a:pPr>
              <a:endParaRPr lang="zh-CN" altLang="en-US" sz="4051"/>
            </a:p>
          </p:txBody>
        </p:sp>
        <p:sp>
          <p:nvSpPr>
            <p:cNvPr id="5" name="任意多边形 4"/>
            <p:cNvSpPr/>
            <p:nvPr/>
          </p:nvSpPr>
          <p:spPr>
            <a:xfrm>
              <a:off x="18573749" y="4476750"/>
              <a:ext cx="2105263" cy="5210175"/>
            </a:xfrm>
            <a:custGeom>
              <a:avLst/>
              <a:gdLst>
                <a:gd name="connsiteX0" fmla="*/ 1057275 w 2149706"/>
                <a:gd name="connsiteY0" fmla="*/ 0 h 4829175"/>
                <a:gd name="connsiteX1" fmla="*/ 1743075 w 2149706"/>
                <a:gd name="connsiteY1" fmla="*/ 600075 h 4829175"/>
                <a:gd name="connsiteX2" fmla="*/ 2085975 w 2149706"/>
                <a:gd name="connsiteY2" fmla="*/ 942975 h 4829175"/>
                <a:gd name="connsiteX3" fmla="*/ 2143125 w 2149706"/>
                <a:gd name="connsiteY3" fmla="*/ 1085850 h 4829175"/>
                <a:gd name="connsiteX4" fmla="*/ 2000250 w 2149706"/>
                <a:gd name="connsiteY4" fmla="*/ 1600200 h 4829175"/>
                <a:gd name="connsiteX5" fmla="*/ 1485900 w 2149706"/>
                <a:gd name="connsiteY5" fmla="*/ 2314575 h 4829175"/>
                <a:gd name="connsiteX6" fmla="*/ 885825 w 2149706"/>
                <a:gd name="connsiteY6" fmla="*/ 3000375 h 4829175"/>
                <a:gd name="connsiteX7" fmla="*/ 314325 w 2149706"/>
                <a:gd name="connsiteY7" fmla="*/ 3771900 h 4829175"/>
                <a:gd name="connsiteX8" fmla="*/ 0 w 2149706"/>
                <a:gd name="connsiteY8" fmla="*/ 4829175 h 4829175"/>
                <a:gd name="connsiteX0" fmla="*/ 714375 w 2149706"/>
                <a:gd name="connsiteY0" fmla="*/ 0 h 5229225"/>
                <a:gd name="connsiteX1" fmla="*/ 1743075 w 2149706"/>
                <a:gd name="connsiteY1" fmla="*/ 1000125 h 5229225"/>
                <a:gd name="connsiteX2" fmla="*/ 2085975 w 2149706"/>
                <a:gd name="connsiteY2" fmla="*/ 1343025 h 5229225"/>
                <a:gd name="connsiteX3" fmla="*/ 2143125 w 2149706"/>
                <a:gd name="connsiteY3" fmla="*/ 1485900 h 5229225"/>
                <a:gd name="connsiteX4" fmla="*/ 2000250 w 2149706"/>
                <a:gd name="connsiteY4" fmla="*/ 2000250 h 5229225"/>
                <a:gd name="connsiteX5" fmla="*/ 1485900 w 2149706"/>
                <a:gd name="connsiteY5" fmla="*/ 2714625 h 5229225"/>
                <a:gd name="connsiteX6" fmla="*/ 885825 w 2149706"/>
                <a:gd name="connsiteY6" fmla="*/ 3400425 h 5229225"/>
                <a:gd name="connsiteX7" fmla="*/ 314325 w 2149706"/>
                <a:gd name="connsiteY7" fmla="*/ 4171950 h 5229225"/>
                <a:gd name="connsiteX8" fmla="*/ 0 w 2149706"/>
                <a:gd name="connsiteY8" fmla="*/ 5229225 h 5229225"/>
                <a:gd name="connsiteX0" fmla="*/ 714375 w 2149706"/>
                <a:gd name="connsiteY0" fmla="*/ 0 h 5229225"/>
                <a:gd name="connsiteX1" fmla="*/ 1743075 w 2149706"/>
                <a:gd name="connsiteY1" fmla="*/ 800100 h 5229225"/>
                <a:gd name="connsiteX2" fmla="*/ 2085975 w 2149706"/>
                <a:gd name="connsiteY2" fmla="*/ 1343025 h 5229225"/>
                <a:gd name="connsiteX3" fmla="*/ 2143125 w 2149706"/>
                <a:gd name="connsiteY3" fmla="*/ 1485900 h 5229225"/>
                <a:gd name="connsiteX4" fmla="*/ 2000250 w 2149706"/>
                <a:gd name="connsiteY4" fmla="*/ 2000250 h 5229225"/>
                <a:gd name="connsiteX5" fmla="*/ 1485900 w 2149706"/>
                <a:gd name="connsiteY5" fmla="*/ 2714625 h 5229225"/>
                <a:gd name="connsiteX6" fmla="*/ 885825 w 2149706"/>
                <a:gd name="connsiteY6" fmla="*/ 3400425 h 5229225"/>
                <a:gd name="connsiteX7" fmla="*/ 314325 w 2149706"/>
                <a:gd name="connsiteY7" fmla="*/ 4171950 h 5229225"/>
                <a:gd name="connsiteX8" fmla="*/ 0 w 2149706"/>
                <a:gd name="connsiteY8" fmla="*/ 5229225 h 5229225"/>
                <a:gd name="connsiteX0" fmla="*/ 714375 w 2105263"/>
                <a:gd name="connsiteY0" fmla="*/ 0 h 5229225"/>
                <a:gd name="connsiteX1" fmla="*/ 1743075 w 2105263"/>
                <a:gd name="connsiteY1" fmla="*/ 800100 h 5229225"/>
                <a:gd name="connsiteX2" fmla="*/ 2085975 w 2105263"/>
                <a:gd name="connsiteY2" fmla="*/ 1343025 h 5229225"/>
                <a:gd name="connsiteX3" fmla="*/ 2000250 w 2105263"/>
                <a:gd name="connsiteY3" fmla="*/ 2000250 h 5229225"/>
                <a:gd name="connsiteX4" fmla="*/ 1485900 w 2105263"/>
                <a:gd name="connsiteY4" fmla="*/ 2714625 h 5229225"/>
                <a:gd name="connsiteX5" fmla="*/ 885825 w 2105263"/>
                <a:gd name="connsiteY5" fmla="*/ 3400425 h 5229225"/>
                <a:gd name="connsiteX6" fmla="*/ 314325 w 2105263"/>
                <a:gd name="connsiteY6" fmla="*/ 4171950 h 5229225"/>
                <a:gd name="connsiteX7" fmla="*/ 0 w 2105263"/>
                <a:gd name="connsiteY7" fmla="*/ 5229225 h 5229225"/>
                <a:gd name="connsiteX0" fmla="*/ 657225 w 2105263"/>
                <a:gd name="connsiteY0" fmla="*/ 0 h 5210175"/>
                <a:gd name="connsiteX1" fmla="*/ 1743075 w 2105263"/>
                <a:gd name="connsiteY1" fmla="*/ 781050 h 5210175"/>
                <a:gd name="connsiteX2" fmla="*/ 2085975 w 2105263"/>
                <a:gd name="connsiteY2" fmla="*/ 1323975 h 5210175"/>
                <a:gd name="connsiteX3" fmla="*/ 2000250 w 2105263"/>
                <a:gd name="connsiteY3" fmla="*/ 1981200 h 5210175"/>
                <a:gd name="connsiteX4" fmla="*/ 1485900 w 2105263"/>
                <a:gd name="connsiteY4" fmla="*/ 2695575 h 5210175"/>
                <a:gd name="connsiteX5" fmla="*/ 885825 w 2105263"/>
                <a:gd name="connsiteY5" fmla="*/ 3381375 h 5210175"/>
                <a:gd name="connsiteX6" fmla="*/ 314325 w 2105263"/>
                <a:gd name="connsiteY6" fmla="*/ 4152900 h 5210175"/>
                <a:gd name="connsiteX7" fmla="*/ 0 w 2105263"/>
                <a:gd name="connsiteY7" fmla="*/ 5210175 h 5210175"/>
                <a:gd name="connsiteX0" fmla="*/ 657225 w 2105263"/>
                <a:gd name="connsiteY0" fmla="*/ 0 h 5210175"/>
                <a:gd name="connsiteX1" fmla="*/ 1743075 w 2105263"/>
                <a:gd name="connsiteY1" fmla="*/ 781050 h 5210175"/>
                <a:gd name="connsiteX2" fmla="*/ 2085975 w 2105263"/>
                <a:gd name="connsiteY2" fmla="*/ 1323975 h 5210175"/>
                <a:gd name="connsiteX3" fmla="*/ 2000250 w 2105263"/>
                <a:gd name="connsiteY3" fmla="*/ 1981200 h 5210175"/>
                <a:gd name="connsiteX4" fmla="*/ 1485900 w 2105263"/>
                <a:gd name="connsiteY4" fmla="*/ 2695575 h 5210175"/>
                <a:gd name="connsiteX5" fmla="*/ 885825 w 2105263"/>
                <a:gd name="connsiteY5" fmla="*/ 3381375 h 5210175"/>
                <a:gd name="connsiteX6" fmla="*/ 314325 w 2105263"/>
                <a:gd name="connsiteY6" fmla="*/ 4152900 h 5210175"/>
                <a:gd name="connsiteX7" fmla="*/ 0 w 2105263"/>
                <a:gd name="connsiteY7" fmla="*/ 5210175 h 521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263" h="5210175">
                  <a:moveTo>
                    <a:pt x="657225" y="0"/>
                  </a:moveTo>
                  <a:cubicBezTo>
                    <a:pt x="1009650" y="240506"/>
                    <a:pt x="1504950" y="560388"/>
                    <a:pt x="1743075" y="781050"/>
                  </a:cubicBezTo>
                  <a:cubicBezTo>
                    <a:pt x="1981200" y="1001713"/>
                    <a:pt x="2043113" y="1123950"/>
                    <a:pt x="2085975" y="1323975"/>
                  </a:cubicBezTo>
                  <a:cubicBezTo>
                    <a:pt x="2128838" y="1524000"/>
                    <a:pt x="2100262" y="1752600"/>
                    <a:pt x="2000250" y="1981200"/>
                  </a:cubicBezTo>
                  <a:cubicBezTo>
                    <a:pt x="1900238" y="2209800"/>
                    <a:pt x="1671637" y="2462213"/>
                    <a:pt x="1485900" y="2695575"/>
                  </a:cubicBezTo>
                  <a:cubicBezTo>
                    <a:pt x="1300163" y="2928937"/>
                    <a:pt x="1081087" y="3138488"/>
                    <a:pt x="885825" y="3381375"/>
                  </a:cubicBezTo>
                  <a:cubicBezTo>
                    <a:pt x="690563" y="3624262"/>
                    <a:pt x="461962" y="3848100"/>
                    <a:pt x="314325" y="4152900"/>
                  </a:cubicBezTo>
                  <a:cubicBezTo>
                    <a:pt x="166687" y="4457700"/>
                    <a:pt x="83343" y="4833937"/>
                    <a:pt x="0" y="5210175"/>
                  </a:cubicBezTo>
                </a:path>
              </a:pathLst>
            </a:custGeom>
            <a:noFill/>
            <a:ln w="57150">
              <a:gradFill>
                <a:gsLst>
                  <a:gs pos="0">
                    <a:srgbClr val="EEF2F9">
                      <a:alpha val="0"/>
                    </a:srgbClr>
                  </a:gs>
                  <a:gs pos="14000">
                    <a:srgbClr val="EEF2F9"/>
                  </a:gs>
                  <a:gs pos="49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6" name="任意多边形 5"/>
            <p:cNvSpPr/>
            <p:nvPr/>
          </p:nvSpPr>
          <p:spPr>
            <a:xfrm>
              <a:off x="8370303" y="4800600"/>
              <a:ext cx="3116847" cy="5257800"/>
            </a:xfrm>
            <a:custGeom>
              <a:avLst/>
              <a:gdLst>
                <a:gd name="connsiteX0" fmla="*/ 2973972 w 2973972"/>
                <a:gd name="connsiteY0" fmla="*/ 0 h 5257800"/>
                <a:gd name="connsiteX1" fmla="*/ 1345197 w 2973972"/>
                <a:gd name="connsiteY1" fmla="*/ 1057275 h 5257800"/>
                <a:gd name="connsiteX2" fmla="*/ 316497 w 2973972"/>
                <a:gd name="connsiteY2" fmla="*/ 1885950 h 5257800"/>
                <a:gd name="connsiteX3" fmla="*/ 2172 w 2973972"/>
                <a:gd name="connsiteY3" fmla="*/ 2943225 h 5257800"/>
                <a:gd name="connsiteX4" fmla="*/ 202197 w 2973972"/>
                <a:gd name="connsiteY4" fmla="*/ 5257800 h 5257800"/>
                <a:gd name="connsiteX0" fmla="*/ 3116847 w 3116847"/>
                <a:gd name="connsiteY0" fmla="*/ 0 h 5257800"/>
                <a:gd name="connsiteX1" fmla="*/ 1345197 w 3116847"/>
                <a:gd name="connsiteY1" fmla="*/ 1057275 h 5257800"/>
                <a:gd name="connsiteX2" fmla="*/ 316497 w 3116847"/>
                <a:gd name="connsiteY2" fmla="*/ 1885950 h 5257800"/>
                <a:gd name="connsiteX3" fmla="*/ 2172 w 3116847"/>
                <a:gd name="connsiteY3" fmla="*/ 2943225 h 5257800"/>
                <a:gd name="connsiteX4" fmla="*/ 202197 w 3116847"/>
                <a:gd name="connsiteY4" fmla="*/ 5257800 h 525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847" h="5257800">
                  <a:moveTo>
                    <a:pt x="3116847" y="0"/>
                  </a:moveTo>
                  <a:cubicBezTo>
                    <a:pt x="2523916" y="371475"/>
                    <a:pt x="1811922" y="742950"/>
                    <a:pt x="1345197" y="1057275"/>
                  </a:cubicBezTo>
                  <a:cubicBezTo>
                    <a:pt x="878472" y="1371600"/>
                    <a:pt x="540334" y="1571625"/>
                    <a:pt x="316497" y="1885950"/>
                  </a:cubicBezTo>
                  <a:cubicBezTo>
                    <a:pt x="92659" y="2200275"/>
                    <a:pt x="21222" y="2381250"/>
                    <a:pt x="2172" y="2943225"/>
                  </a:cubicBezTo>
                  <a:cubicBezTo>
                    <a:pt x="-16878" y="3505200"/>
                    <a:pt x="92659" y="4381500"/>
                    <a:pt x="202197" y="5257800"/>
                  </a:cubicBezTo>
                </a:path>
              </a:pathLst>
            </a:custGeom>
            <a:noFill/>
            <a:ln w="57150">
              <a:gradFill>
                <a:gsLst>
                  <a:gs pos="0">
                    <a:srgbClr val="EEF2F9">
                      <a:alpha val="0"/>
                    </a:srgbClr>
                  </a:gs>
                  <a:gs pos="24000">
                    <a:srgbClr val="EEF2F9"/>
                  </a:gs>
                  <a:gs pos="31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7" name="任意多边形 6"/>
            <p:cNvSpPr/>
            <p:nvPr/>
          </p:nvSpPr>
          <p:spPr>
            <a:xfrm>
              <a:off x="8943975" y="5857875"/>
              <a:ext cx="10229850" cy="628650"/>
            </a:xfrm>
            <a:custGeom>
              <a:avLst/>
              <a:gdLst>
                <a:gd name="connsiteX0" fmla="*/ 0 w 10229850"/>
                <a:gd name="connsiteY0" fmla="*/ 628650 h 628650"/>
                <a:gd name="connsiteX1" fmla="*/ 10229850 w 10229850"/>
                <a:gd name="connsiteY1" fmla="*/ 0 h 628650"/>
              </a:gdLst>
              <a:ahLst/>
              <a:cxnLst>
                <a:cxn ang="0">
                  <a:pos x="connsiteX0" y="connsiteY0"/>
                </a:cxn>
                <a:cxn ang="0">
                  <a:pos x="connsiteX1" y="connsiteY1"/>
                </a:cxn>
              </a:cxnLst>
              <a:rect l="l" t="t" r="r" b="b"/>
              <a:pathLst>
                <a:path w="10229850" h="628650">
                  <a:moveTo>
                    <a:pt x="0" y="628650"/>
                  </a:moveTo>
                  <a:lnTo>
                    <a:pt x="10229850" y="0"/>
                  </a:lnTo>
                </a:path>
              </a:pathLst>
            </a:custGeom>
            <a:noFill/>
            <a:ln w="57150">
              <a:gradFill>
                <a:gsLst>
                  <a:gs pos="9000">
                    <a:srgbClr val="EEF2F9">
                      <a:alpha val="0"/>
                    </a:srgbClr>
                  </a:gs>
                  <a:gs pos="44000">
                    <a:srgbClr val="EEF2F9"/>
                  </a:gs>
                  <a:gs pos="74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8" name="任意多边形 7"/>
            <p:cNvSpPr/>
            <p:nvPr/>
          </p:nvSpPr>
          <p:spPr>
            <a:xfrm>
              <a:off x="771525" y="7743825"/>
              <a:ext cx="228600" cy="2314575"/>
            </a:xfrm>
            <a:custGeom>
              <a:avLst/>
              <a:gdLst>
                <a:gd name="connsiteX0" fmla="*/ 228600 w 228600"/>
                <a:gd name="connsiteY0" fmla="*/ 0 h 2314575"/>
                <a:gd name="connsiteX1" fmla="*/ 57150 w 228600"/>
                <a:gd name="connsiteY1" fmla="*/ 942975 h 2314575"/>
                <a:gd name="connsiteX2" fmla="*/ 0 w 228600"/>
                <a:gd name="connsiteY2" fmla="*/ 1400175 h 2314575"/>
                <a:gd name="connsiteX3" fmla="*/ 28575 w 228600"/>
                <a:gd name="connsiteY3" fmla="*/ 1714500 h 2314575"/>
                <a:gd name="connsiteX4" fmla="*/ 142875 w 228600"/>
                <a:gd name="connsiteY4" fmla="*/ 2314575 h 2314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314575">
                  <a:moveTo>
                    <a:pt x="228600" y="0"/>
                  </a:moveTo>
                  <a:cubicBezTo>
                    <a:pt x="161925" y="354806"/>
                    <a:pt x="95250" y="709613"/>
                    <a:pt x="57150" y="942975"/>
                  </a:cubicBezTo>
                  <a:cubicBezTo>
                    <a:pt x="19050" y="1176338"/>
                    <a:pt x="4762" y="1271588"/>
                    <a:pt x="0" y="1400175"/>
                  </a:cubicBezTo>
                  <a:cubicBezTo>
                    <a:pt x="-4762" y="1528762"/>
                    <a:pt x="4763" y="1562100"/>
                    <a:pt x="28575" y="1714500"/>
                  </a:cubicBezTo>
                  <a:cubicBezTo>
                    <a:pt x="52387" y="1866900"/>
                    <a:pt x="97631" y="2090737"/>
                    <a:pt x="142875" y="2314575"/>
                  </a:cubicBezTo>
                </a:path>
              </a:pathLst>
            </a:custGeom>
            <a:noFill/>
            <a:ln w="57150">
              <a:gradFill>
                <a:gsLst>
                  <a:gs pos="0">
                    <a:srgbClr val="EEF2F9">
                      <a:alpha val="0"/>
                    </a:srgbClr>
                  </a:gs>
                  <a:gs pos="37000">
                    <a:srgbClr val="EEF2F9"/>
                  </a:gs>
                  <a:gs pos="67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9" name="任意多边形 8"/>
            <p:cNvSpPr/>
            <p:nvPr/>
          </p:nvSpPr>
          <p:spPr>
            <a:xfrm>
              <a:off x="857250" y="8115300"/>
              <a:ext cx="2000250" cy="571500"/>
            </a:xfrm>
            <a:custGeom>
              <a:avLst/>
              <a:gdLst>
                <a:gd name="connsiteX0" fmla="*/ 0 w 2000250"/>
                <a:gd name="connsiteY0" fmla="*/ 571500 h 571500"/>
                <a:gd name="connsiteX1" fmla="*/ 314325 w 2000250"/>
                <a:gd name="connsiteY1" fmla="*/ 314325 h 571500"/>
                <a:gd name="connsiteX2" fmla="*/ 1057275 w 2000250"/>
                <a:gd name="connsiteY2" fmla="*/ 200025 h 571500"/>
                <a:gd name="connsiteX3" fmla="*/ 2000250 w 2000250"/>
                <a:gd name="connsiteY3" fmla="*/ 0 h 571500"/>
              </a:gdLst>
              <a:ahLst/>
              <a:cxnLst>
                <a:cxn ang="0">
                  <a:pos x="connsiteX0" y="connsiteY0"/>
                </a:cxn>
                <a:cxn ang="0">
                  <a:pos x="connsiteX1" y="connsiteY1"/>
                </a:cxn>
                <a:cxn ang="0">
                  <a:pos x="connsiteX2" y="connsiteY2"/>
                </a:cxn>
                <a:cxn ang="0">
                  <a:pos x="connsiteX3" y="connsiteY3"/>
                </a:cxn>
              </a:cxnLst>
              <a:rect l="l" t="t" r="r" b="b"/>
              <a:pathLst>
                <a:path w="2000250" h="571500">
                  <a:moveTo>
                    <a:pt x="0" y="571500"/>
                  </a:moveTo>
                  <a:cubicBezTo>
                    <a:pt x="69056" y="473868"/>
                    <a:pt x="138113" y="376237"/>
                    <a:pt x="314325" y="314325"/>
                  </a:cubicBezTo>
                  <a:cubicBezTo>
                    <a:pt x="490537" y="252413"/>
                    <a:pt x="776288" y="252412"/>
                    <a:pt x="1057275" y="200025"/>
                  </a:cubicBezTo>
                  <a:cubicBezTo>
                    <a:pt x="1338263" y="147637"/>
                    <a:pt x="1669256" y="73818"/>
                    <a:pt x="2000250" y="0"/>
                  </a:cubicBezTo>
                </a:path>
              </a:pathLst>
            </a:custGeom>
            <a:noFill/>
            <a:ln w="57150">
              <a:gradFill>
                <a:gsLst>
                  <a:gs pos="0">
                    <a:srgbClr val="EEF2F9">
                      <a:alpha val="0"/>
                    </a:srgbClr>
                  </a:gs>
                  <a:gs pos="37000">
                    <a:srgbClr val="EEF2F9"/>
                  </a:gs>
                  <a:gs pos="67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10" name="任意多边形 9"/>
            <p:cNvSpPr/>
            <p:nvPr/>
          </p:nvSpPr>
          <p:spPr>
            <a:xfrm>
              <a:off x="8037428" y="4015028"/>
              <a:ext cx="4742465" cy="2262032"/>
            </a:xfrm>
            <a:custGeom>
              <a:avLst/>
              <a:gdLst>
                <a:gd name="connsiteX0" fmla="*/ 257175 w 4730669"/>
                <a:gd name="connsiteY0" fmla="*/ 2204051 h 2261201"/>
                <a:gd name="connsiteX1" fmla="*/ 1685925 w 4730669"/>
                <a:gd name="connsiteY1" fmla="*/ 1289651 h 2261201"/>
                <a:gd name="connsiteX2" fmla="*/ 3686175 w 4730669"/>
                <a:gd name="connsiteY2" fmla="*/ 289526 h 2261201"/>
                <a:gd name="connsiteX3" fmla="*/ 4714875 w 4730669"/>
                <a:gd name="connsiteY3" fmla="*/ 3776 h 2261201"/>
                <a:gd name="connsiteX4" fmla="*/ 4200525 w 4730669"/>
                <a:gd name="connsiteY4" fmla="*/ 175226 h 2261201"/>
                <a:gd name="connsiteX5" fmla="*/ 2771775 w 4730669"/>
                <a:gd name="connsiteY5" fmla="*/ 832451 h 2261201"/>
                <a:gd name="connsiteX6" fmla="*/ 1543050 w 4730669"/>
                <a:gd name="connsiteY6" fmla="*/ 1632551 h 2261201"/>
                <a:gd name="connsiteX7" fmla="*/ 600075 w 4730669"/>
                <a:gd name="connsiteY7" fmla="*/ 2118326 h 2261201"/>
                <a:gd name="connsiteX8" fmla="*/ 0 w 4730669"/>
                <a:gd name="connsiteY8" fmla="*/ 2261201 h 2261201"/>
                <a:gd name="connsiteX0" fmla="*/ 257175 w 4730039"/>
                <a:gd name="connsiteY0" fmla="*/ 2204706 h 2261856"/>
                <a:gd name="connsiteX1" fmla="*/ 1685925 w 4730039"/>
                <a:gd name="connsiteY1" fmla="*/ 1290306 h 2261856"/>
                <a:gd name="connsiteX2" fmla="*/ 3686175 w 4730039"/>
                <a:gd name="connsiteY2" fmla="*/ 290181 h 2261856"/>
                <a:gd name="connsiteX3" fmla="*/ 4714875 w 4730039"/>
                <a:gd name="connsiteY3" fmla="*/ 4431 h 2261856"/>
                <a:gd name="connsiteX4" fmla="*/ 4200525 w 4730039"/>
                <a:gd name="connsiteY4" fmla="*/ 175881 h 2261856"/>
                <a:gd name="connsiteX5" fmla="*/ 2867025 w 4730039"/>
                <a:gd name="connsiteY5" fmla="*/ 909306 h 2261856"/>
                <a:gd name="connsiteX6" fmla="*/ 1543050 w 4730039"/>
                <a:gd name="connsiteY6" fmla="*/ 1633206 h 2261856"/>
                <a:gd name="connsiteX7" fmla="*/ 600075 w 4730039"/>
                <a:gd name="connsiteY7" fmla="*/ 2118981 h 2261856"/>
                <a:gd name="connsiteX8" fmla="*/ 0 w 4730039"/>
                <a:gd name="connsiteY8" fmla="*/ 2261856 h 2261856"/>
                <a:gd name="connsiteX0" fmla="*/ 257175 w 4741562"/>
                <a:gd name="connsiteY0" fmla="*/ 2204706 h 2261856"/>
                <a:gd name="connsiteX1" fmla="*/ 1685925 w 4741562"/>
                <a:gd name="connsiteY1" fmla="*/ 1290306 h 2261856"/>
                <a:gd name="connsiteX2" fmla="*/ 3457575 w 4741562"/>
                <a:gd name="connsiteY2" fmla="*/ 290181 h 2261856"/>
                <a:gd name="connsiteX3" fmla="*/ 4714875 w 4741562"/>
                <a:gd name="connsiteY3" fmla="*/ 4431 h 2261856"/>
                <a:gd name="connsiteX4" fmla="*/ 4200525 w 4741562"/>
                <a:gd name="connsiteY4" fmla="*/ 175881 h 2261856"/>
                <a:gd name="connsiteX5" fmla="*/ 2867025 w 4741562"/>
                <a:gd name="connsiteY5" fmla="*/ 909306 h 2261856"/>
                <a:gd name="connsiteX6" fmla="*/ 1543050 w 4741562"/>
                <a:gd name="connsiteY6" fmla="*/ 1633206 h 2261856"/>
                <a:gd name="connsiteX7" fmla="*/ 600075 w 4741562"/>
                <a:gd name="connsiteY7" fmla="*/ 2118981 h 2261856"/>
                <a:gd name="connsiteX8" fmla="*/ 0 w 4741562"/>
                <a:gd name="connsiteY8" fmla="*/ 2261856 h 226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41562" h="2261856">
                  <a:moveTo>
                    <a:pt x="257175" y="2204706"/>
                  </a:moveTo>
                  <a:cubicBezTo>
                    <a:pt x="685800" y="1907049"/>
                    <a:pt x="1152525" y="1609393"/>
                    <a:pt x="1685925" y="1290306"/>
                  </a:cubicBezTo>
                  <a:cubicBezTo>
                    <a:pt x="2219325" y="971219"/>
                    <a:pt x="2952750" y="504493"/>
                    <a:pt x="3457575" y="290181"/>
                  </a:cubicBezTo>
                  <a:cubicBezTo>
                    <a:pt x="3962400" y="75869"/>
                    <a:pt x="4591050" y="23481"/>
                    <a:pt x="4714875" y="4431"/>
                  </a:cubicBezTo>
                  <a:cubicBezTo>
                    <a:pt x="4838700" y="-14619"/>
                    <a:pt x="4508500" y="25069"/>
                    <a:pt x="4200525" y="175881"/>
                  </a:cubicBezTo>
                  <a:cubicBezTo>
                    <a:pt x="3892550" y="326694"/>
                    <a:pt x="3309937" y="666419"/>
                    <a:pt x="2867025" y="909306"/>
                  </a:cubicBezTo>
                  <a:lnTo>
                    <a:pt x="1543050" y="1633206"/>
                  </a:lnTo>
                  <a:cubicBezTo>
                    <a:pt x="1165225" y="1834819"/>
                    <a:pt x="857250" y="2014206"/>
                    <a:pt x="600075" y="2118981"/>
                  </a:cubicBezTo>
                  <a:cubicBezTo>
                    <a:pt x="342900" y="2223756"/>
                    <a:pt x="171450" y="2242806"/>
                    <a:pt x="0" y="2261856"/>
                  </a:cubicBezTo>
                </a:path>
              </a:pathLst>
            </a:custGeom>
            <a:gradFill flip="none" rotWithShape="1">
              <a:gsLst>
                <a:gs pos="0">
                  <a:srgbClr val="EEF2F9">
                    <a:alpha val="61000"/>
                  </a:srgbClr>
                </a:gs>
                <a:gs pos="100000">
                  <a:srgbClr val="4F5053">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57206" eaLnBrk="1" fontAlgn="auto" hangingPunct="1">
                <a:spcBef>
                  <a:spcPts val="0"/>
                </a:spcBef>
                <a:spcAft>
                  <a:spcPts val="0"/>
                </a:spcAft>
                <a:defRPr/>
              </a:pPr>
              <a:endParaRPr lang="zh-CN" altLang="en-US" sz="4051"/>
            </a:p>
          </p:txBody>
        </p:sp>
      </p:grpSp>
      <p:sp>
        <p:nvSpPr>
          <p:cNvPr id="11" name="椭圆 10"/>
          <p:cNvSpPr/>
          <p:nvPr/>
        </p:nvSpPr>
        <p:spPr>
          <a:xfrm>
            <a:off x="3583965" y="8072692"/>
            <a:ext cx="2952328" cy="2952328"/>
          </a:xfrm>
          <a:prstGeom prst="ellipse">
            <a:avLst/>
          </a:prstGeom>
          <a:noFill/>
          <a:ln>
            <a:solidFill>
              <a:schemeClr val="bg1"/>
            </a:solidFill>
          </a:ln>
          <a:effectLst>
            <a:glow rad="762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p>
        </p:txBody>
      </p:sp>
      <p:sp>
        <p:nvSpPr>
          <p:cNvPr id="12" name="TextBox 6"/>
          <p:cNvSpPr txBox="1">
            <a:spLocks noChangeArrowheads="1"/>
          </p:cNvSpPr>
          <p:nvPr/>
        </p:nvSpPr>
        <p:spPr bwMode="auto">
          <a:xfrm>
            <a:off x="8171458" y="3860369"/>
            <a:ext cx="4805673" cy="1015663"/>
          </a:xfrm>
          <a:prstGeom prst="rect">
            <a:avLst/>
          </a:prstGeom>
          <a:gradFill>
            <a:gsLst>
              <a:gs pos="0">
                <a:schemeClr val="bg1">
                  <a:lumMod val="75000"/>
                  <a:alpha val="0"/>
                </a:schemeClr>
              </a:gs>
              <a:gs pos="69000">
                <a:schemeClr val="bg1">
                  <a:lumMod val="50000"/>
                  <a:alpha val="26000"/>
                </a:schemeClr>
              </a:gs>
            </a:gsLst>
            <a:lin ang="10800000" scaled="0"/>
          </a:gradFill>
          <a:ln>
            <a:noFill/>
          </a:ln>
          <a:extLst/>
        </p:spPr>
        <p:txBody>
          <a:bodyPr wrap="square">
            <a:spAutoFit/>
          </a:bodyPr>
          <a:lstStyle>
            <a:lvl1pPr>
              <a:defRPr sz="5400">
                <a:solidFill>
                  <a:schemeClr val="tx1"/>
                </a:solidFill>
                <a:latin typeface="Arial" panose="020B0604020202020204" pitchFamily="34" charset="0"/>
                <a:ea typeface="宋体" panose="02010600030101010101" pitchFamily="2" charset="-122"/>
              </a:defRPr>
            </a:lvl1pPr>
            <a:lvl2pPr marL="742950" indent="-285750">
              <a:defRPr sz="5400">
                <a:solidFill>
                  <a:schemeClr val="tx1"/>
                </a:solidFill>
                <a:latin typeface="Arial" panose="020B0604020202020204" pitchFamily="34" charset="0"/>
                <a:ea typeface="宋体" panose="02010600030101010101" pitchFamily="2" charset="-122"/>
              </a:defRPr>
            </a:lvl2pPr>
            <a:lvl3pPr marL="1143000" indent="-228600">
              <a:defRPr sz="5400">
                <a:solidFill>
                  <a:schemeClr val="tx1"/>
                </a:solidFill>
                <a:latin typeface="Arial" panose="020B0604020202020204" pitchFamily="34" charset="0"/>
                <a:ea typeface="宋体" panose="02010600030101010101" pitchFamily="2" charset="-122"/>
              </a:defRPr>
            </a:lvl3pPr>
            <a:lvl4pPr marL="1600200" indent="-228600">
              <a:defRPr sz="5400">
                <a:solidFill>
                  <a:schemeClr val="tx1"/>
                </a:solidFill>
                <a:latin typeface="Arial" panose="020B0604020202020204" pitchFamily="34" charset="0"/>
                <a:ea typeface="宋体" panose="02010600030101010101" pitchFamily="2" charset="-122"/>
              </a:defRPr>
            </a:lvl4pPr>
            <a:lvl5pPr marL="2057400" indent="-228600">
              <a:defRPr sz="5400">
                <a:solidFill>
                  <a:schemeClr val="tx1"/>
                </a:solidFill>
                <a:latin typeface="Arial" panose="020B0604020202020204" pitchFamily="34" charset="0"/>
                <a:ea typeface="宋体" panose="02010600030101010101" pitchFamily="2" charset="-122"/>
              </a:defRPr>
            </a:lvl5pPr>
            <a:lvl6pPr marL="25146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6pPr>
            <a:lvl7pPr marL="29718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7pPr>
            <a:lvl8pPr marL="34290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8pPr>
            <a:lvl9pPr marL="38862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6000" b="1" dirty="0" smtClean="0">
                <a:solidFill>
                  <a:schemeClr val="bg1"/>
                </a:solidFill>
                <a:latin typeface="Arial Black" panose="020B0A04020102020204" pitchFamily="34" charset="0"/>
                <a:ea typeface="微软雅黑" panose="020B0503020204020204" pitchFamily="34" charset="-122"/>
              </a:rPr>
              <a:t>系统活动图</a:t>
            </a:r>
            <a:endParaRPr lang="en-US" altLang="zh-CN" sz="6000" b="1" dirty="0">
              <a:solidFill>
                <a:schemeClr val="bg1"/>
              </a:solidFill>
              <a:latin typeface="Arial Black" panose="020B0A04020102020204" pitchFamily="34" charset="0"/>
              <a:ea typeface="微软雅黑" panose="020B0503020204020204" pitchFamily="34" charset="-122"/>
            </a:endParaRPr>
          </a:p>
        </p:txBody>
      </p:sp>
      <p:sp>
        <p:nvSpPr>
          <p:cNvPr id="13" name="任意多边形 12"/>
          <p:cNvSpPr/>
          <p:nvPr/>
        </p:nvSpPr>
        <p:spPr>
          <a:xfrm>
            <a:off x="7044037" y="3553164"/>
            <a:ext cx="3928471" cy="1694754"/>
          </a:xfrm>
          <a:custGeom>
            <a:avLst/>
            <a:gdLst>
              <a:gd name="connsiteX0" fmla="*/ 4274288 w 4274288"/>
              <a:gd name="connsiteY0" fmla="*/ 0 h 1765005"/>
              <a:gd name="connsiteX1" fmla="*/ 0 w 4274288"/>
              <a:gd name="connsiteY1" fmla="*/ 0 h 1765005"/>
              <a:gd name="connsiteX2" fmla="*/ 0 w 4274288"/>
              <a:gd name="connsiteY2" fmla="*/ 1765005 h 1765005"/>
            </a:gdLst>
            <a:ahLst/>
            <a:cxnLst>
              <a:cxn ang="0">
                <a:pos x="connsiteX0" y="connsiteY0"/>
              </a:cxn>
              <a:cxn ang="0">
                <a:pos x="connsiteX1" y="connsiteY1"/>
              </a:cxn>
              <a:cxn ang="0">
                <a:pos x="connsiteX2" y="connsiteY2"/>
              </a:cxn>
            </a:cxnLst>
            <a:rect l="l" t="t" r="r" b="b"/>
            <a:pathLst>
              <a:path w="4274288" h="1765005">
                <a:moveTo>
                  <a:pt x="4274288" y="0"/>
                </a:moveTo>
                <a:lnTo>
                  <a:pt x="0" y="0"/>
                </a:lnTo>
                <a:lnTo>
                  <a:pt x="0" y="1765005"/>
                </a:lnTo>
              </a:path>
            </a:pathLst>
          </a:custGeom>
          <a:noFill/>
          <a:ln w="57150">
            <a:gradFill flip="none" rotWithShape="1">
              <a:gsLst>
                <a:gs pos="9000">
                  <a:srgbClr val="EEF2F9">
                    <a:alpha val="0"/>
                  </a:srgbClr>
                </a:gs>
                <a:gs pos="44000">
                  <a:srgbClr val="EEF2F9"/>
                </a:gs>
                <a:gs pos="74000">
                  <a:schemeClr val="bg1">
                    <a:alpha val="0"/>
                  </a:schemeClr>
                </a:gs>
              </a:gsLst>
              <a:lin ang="8100000" scaled="1"/>
              <a:tileRect/>
            </a:gradFill>
          </a:ln>
          <a:effectLst>
            <a:glow>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p>
        </p:txBody>
      </p:sp>
      <p:sp>
        <p:nvSpPr>
          <p:cNvPr id="14" name="任意多边形 13"/>
          <p:cNvSpPr/>
          <p:nvPr/>
        </p:nvSpPr>
        <p:spPr>
          <a:xfrm rot="10800000">
            <a:off x="10529248" y="3010509"/>
            <a:ext cx="3592945" cy="2206135"/>
          </a:xfrm>
          <a:custGeom>
            <a:avLst/>
            <a:gdLst>
              <a:gd name="connsiteX0" fmla="*/ 4274288 w 4274288"/>
              <a:gd name="connsiteY0" fmla="*/ 0 h 1765005"/>
              <a:gd name="connsiteX1" fmla="*/ 0 w 4274288"/>
              <a:gd name="connsiteY1" fmla="*/ 0 h 1765005"/>
              <a:gd name="connsiteX2" fmla="*/ 0 w 4274288"/>
              <a:gd name="connsiteY2" fmla="*/ 1765005 h 1765005"/>
            </a:gdLst>
            <a:ahLst/>
            <a:cxnLst>
              <a:cxn ang="0">
                <a:pos x="connsiteX0" y="connsiteY0"/>
              </a:cxn>
              <a:cxn ang="0">
                <a:pos x="connsiteX1" y="connsiteY1"/>
              </a:cxn>
              <a:cxn ang="0">
                <a:pos x="connsiteX2" y="connsiteY2"/>
              </a:cxn>
            </a:cxnLst>
            <a:rect l="l" t="t" r="r" b="b"/>
            <a:pathLst>
              <a:path w="4274288" h="1765005">
                <a:moveTo>
                  <a:pt x="4274288" y="0"/>
                </a:moveTo>
                <a:lnTo>
                  <a:pt x="0" y="0"/>
                </a:lnTo>
                <a:lnTo>
                  <a:pt x="0" y="1765005"/>
                </a:lnTo>
              </a:path>
            </a:pathLst>
          </a:custGeom>
          <a:noFill/>
          <a:ln w="57150">
            <a:gradFill flip="none" rotWithShape="1">
              <a:gsLst>
                <a:gs pos="9000">
                  <a:srgbClr val="EEF2F9">
                    <a:alpha val="0"/>
                  </a:srgbClr>
                </a:gs>
                <a:gs pos="44000">
                  <a:srgbClr val="EEF2F9"/>
                </a:gs>
                <a:gs pos="74000">
                  <a:schemeClr val="bg1">
                    <a:alpha val="0"/>
                  </a:schemeClr>
                </a:gs>
              </a:gsLst>
              <a:lin ang="8100000" scaled="1"/>
              <a:tileRect/>
            </a:gradFill>
          </a:ln>
          <a:effectLst>
            <a:glow>
              <a:schemeClr val="bg1">
                <a:alpha val="33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p>
        </p:txBody>
      </p:sp>
      <p:cxnSp>
        <p:nvCxnSpPr>
          <p:cNvPr id="15" name="直接连接符 14"/>
          <p:cNvCxnSpPr>
            <a:endCxn id="11" idx="2"/>
          </p:cNvCxnSpPr>
          <p:nvPr/>
        </p:nvCxnSpPr>
        <p:spPr>
          <a:xfrm>
            <a:off x="-523219" y="9548856"/>
            <a:ext cx="4107184" cy="0"/>
          </a:xfrm>
          <a:prstGeom prst="line">
            <a:avLst/>
          </a:prstGeom>
          <a:ln>
            <a:solidFill>
              <a:schemeClr val="bg1"/>
            </a:solidFill>
          </a:ln>
          <a:effectLst>
            <a:glow rad="76200">
              <a:schemeClr val="bg1">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8623161" y="8046583"/>
            <a:ext cx="2952328" cy="2952328"/>
          </a:xfrm>
          <a:prstGeom prst="ellipse">
            <a:avLst/>
          </a:prstGeom>
          <a:noFill/>
          <a:ln>
            <a:solidFill>
              <a:schemeClr val="bg1"/>
            </a:solidFill>
          </a:ln>
          <a:effectLst>
            <a:glow rad="762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p>
        </p:txBody>
      </p:sp>
      <p:cxnSp>
        <p:nvCxnSpPr>
          <p:cNvPr id="17" name="直接连接符 16"/>
          <p:cNvCxnSpPr>
            <a:endCxn id="16" idx="2"/>
          </p:cNvCxnSpPr>
          <p:nvPr/>
        </p:nvCxnSpPr>
        <p:spPr>
          <a:xfrm>
            <a:off x="6619131" y="9522747"/>
            <a:ext cx="2004030" cy="0"/>
          </a:xfrm>
          <a:prstGeom prst="line">
            <a:avLst/>
          </a:prstGeom>
          <a:ln>
            <a:solidFill>
              <a:schemeClr val="bg1"/>
            </a:solidFill>
          </a:ln>
          <a:effectLst>
            <a:glow rad="76200">
              <a:schemeClr val="bg1">
                <a:alpha val="40000"/>
              </a:schemeClr>
            </a:glow>
          </a:effectLst>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13662357" y="8046583"/>
            <a:ext cx="2952328" cy="2952328"/>
          </a:xfrm>
          <a:prstGeom prst="ellipse">
            <a:avLst/>
          </a:prstGeom>
          <a:noFill/>
          <a:ln>
            <a:solidFill>
              <a:schemeClr val="bg1"/>
            </a:solidFill>
          </a:ln>
          <a:effectLst>
            <a:glow rad="762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p>
        </p:txBody>
      </p:sp>
      <p:cxnSp>
        <p:nvCxnSpPr>
          <p:cNvPr id="19" name="直接连接符 18"/>
          <p:cNvCxnSpPr>
            <a:endCxn id="18" idx="2"/>
          </p:cNvCxnSpPr>
          <p:nvPr/>
        </p:nvCxnSpPr>
        <p:spPr>
          <a:xfrm>
            <a:off x="11658327" y="9522747"/>
            <a:ext cx="2004030" cy="0"/>
          </a:xfrm>
          <a:prstGeom prst="line">
            <a:avLst/>
          </a:prstGeom>
          <a:ln>
            <a:solidFill>
              <a:schemeClr val="bg1"/>
            </a:solidFill>
          </a:ln>
          <a:effectLst>
            <a:glow rad="76200">
              <a:schemeClr val="bg1">
                <a:alpha val="40000"/>
              </a:schemeClr>
            </a:glow>
          </a:effectLst>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784853" y="9261137"/>
            <a:ext cx="2674130" cy="523220"/>
          </a:xfrm>
          <a:prstGeom prst="rect">
            <a:avLst/>
          </a:prstGeom>
          <a:noFill/>
        </p:spPr>
        <p:txBody>
          <a:bodyPr wrap="none" rtlCol="0">
            <a:spAutoFit/>
          </a:bodyPr>
          <a:lstStyle/>
          <a:p>
            <a:r>
              <a:rPr lang="en-US" altLang="zh-CN" sz="2800" dirty="0">
                <a:solidFill>
                  <a:schemeClr val="bg1"/>
                </a:solidFill>
                <a:latin typeface="+mn-ea"/>
                <a:ea typeface="+mn-ea"/>
                <a:hlinkClick r:id="rId2" action="ppaction://hlinkfile"/>
              </a:rPr>
              <a:t>GPS</a:t>
            </a:r>
            <a:r>
              <a:rPr lang="zh-CN" altLang="en-US" sz="2800" dirty="0" smtClean="0">
                <a:solidFill>
                  <a:schemeClr val="bg1"/>
                </a:solidFill>
                <a:latin typeface="+mn-ea"/>
                <a:ea typeface="+mn-ea"/>
                <a:hlinkClick r:id="rId2" action="ppaction://hlinkfile"/>
              </a:rPr>
              <a:t>导航活动图</a:t>
            </a:r>
            <a:endParaRPr lang="zh-CN" altLang="en-US" sz="2800" dirty="0">
              <a:solidFill>
                <a:schemeClr val="bg1"/>
              </a:solidFill>
              <a:latin typeface="+mn-ea"/>
              <a:ea typeface="+mn-ea"/>
            </a:endParaRPr>
          </a:p>
        </p:txBody>
      </p:sp>
      <p:sp>
        <p:nvSpPr>
          <p:cNvPr id="21" name="椭圆 20"/>
          <p:cNvSpPr/>
          <p:nvPr/>
        </p:nvSpPr>
        <p:spPr>
          <a:xfrm>
            <a:off x="3583965" y="11392895"/>
            <a:ext cx="2952328" cy="2952328"/>
          </a:xfrm>
          <a:prstGeom prst="ellipse">
            <a:avLst/>
          </a:prstGeom>
          <a:noFill/>
          <a:ln>
            <a:solidFill>
              <a:schemeClr val="bg1"/>
            </a:solidFill>
          </a:ln>
          <a:effectLst>
            <a:glow rad="762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p>
        </p:txBody>
      </p:sp>
      <p:sp>
        <p:nvSpPr>
          <p:cNvPr id="22" name="椭圆 21"/>
          <p:cNvSpPr/>
          <p:nvPr/>
        </p:nvSpPr>
        <p:spPr>
          <a:xfrm>
            <a:off x="8623161" y="11366786"/>
            <a:ext cx="2952328" cy="2952328"/>
          </a:xfrm>
          <a:prstGeom prst="ellipse">
            <a:avLst/>
          </a:prstGeom>
          <a:noFill/>
          <a:ln>
            <a:solidFill>
              <a:schemeClr val="bg1"/>
            </a:solidFill>
          </a:ln>
          <a:effectLst>
            <a:glow rad="762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p>
        </p:txBody>
      </p:sp>
      <p:cxnSp>
        <p:nvCxnSpPr>
          <p:cNvPr id="23" name="直接连接符 22"/>
          <p:cNvCxnSpPr>
            <a:endCxn id="22" idx="2"/>
          </p:cNvCxnSpPr>
          <p:nvPr/>
        </p:nvCxnSpPr>
        <p:spPr>
          <a:xfrm>
            <a:off x="6619131" y="12842950"/>
            <a:ext cx="2004030" cy="0"/>
          </a:xfrm>
          <a:prstGeom prst="line">
            <a:avLst/>
          </a:prstGeom>
          <a:ln>
            <a:solidFill>
              <a:schemeClr val="bg1"/>
            </a:solidFill>
          </a:ln>
          <a:effectLst>
            <a:glow rad="76200">
              <a:schemeClr val="bg1">
                <a:alpha val="40000"/>
              </a:schemeClr>
            </a:glow>
          </a:effectLst>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13662357" y="11366786"/>
            <a:ext cx="2952328" cy="2952328"/>
          </a:xfrm>
          <a:prstGeom prst="ellipse">
            <a:avLst/>
          </a:prstGeom>
          <a:noFill/>
          <a:ln>
            <a:solidFill>
              <a:schemeClr val="bg1"/>
            </a:solidFill>
          </a:ln>
          <a:effectLst>
            <a:glow rad="762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p>
        </p:txBody>
      </p:sp>
      <p:cxnSp>
        <p:nvCxnSpPr>
          <p:cNvPr id="25" name="直接连接符 24"/>
          <p:cNvCxnSpPr>
            <a:endCxn id="24" idx="2"/>
          </p:cNvCxnSpPr>
          <p:nvPr/>
        </p:nvCxnSpPr>
        <p:spPr>
          <a:xfrm>
            <a:off x="11658327" y="12842950"/>
            <a:ext cx="2004030" cy="0"/>
          </a:xfrm>
          <a:prstGeom prst="line">
            <a:avLst/>
          </a:prstGeom>
          <a:ln>
            <a:solidFill>
              <a:schemeClr val="bg1"/>
            </a:solidFill>
          </a:ln>
          <a:effectLst>
            <a:glow rad="76200">
              <a:schemeClr val="bg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6614685" y="12869059"/>
            <a:ext cx="4392488" cy="0"/>
          </a:xfrm>
          <a:prstGeom prst="line">
            <a:avLst/>
          </a:prstGeom>
          <a:ln>
            <a:solidFill>
              <a:schemeClr val="bg1"/>
            </a:solidFill>
          </a:ln>
          <a:effectLst>
            <a:glow rad="76200">
              <a:schemeClr val="bg1">
                <a:alpha val="40000"/>
              </a:schemeClr>
            </a:glow>
          </a:effectLst>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8762260" y="9261137"/>
            <a:ext cx="2698175" cy="523220"/>
          </a:xfrm>
          <a:prstGeom prst="rect">
            <a:avLst/>
          </a:prstGeom>
          <a:noFill/>
        </p:spPr>
        <p:txBody>
          <a:bodyPr wrap="none" rtlCol="0">
            <a:spAutoFit/>
          </a:bodyPr>
          <a:lstStyle/>
          <a:p>
            <a:r>
              <a:rPr lang="zh-CN" altLang="en-US" sz="2800" dirty="0">
                <a:solidFill>
                  <a:schemeClr val="bg1"/>
                </a:solidFill>
                <a:latin typeface="+mn-ea"/>
                <a:ea typeface="+mn-ea"/>
                <a:hlinkClick r:id="rId3" action="ppaction://hlinkfile"/>
              </a:rPr>
              <a:t>安全</a:t>
            </a:r>
            <a:r>
              <a:rPr lang="zh-CN" altLang="en-US" sz="2800" dirty="0" smtClean="0">
                <a:solidFill>
                  <a:schemeClr val="bg1"/>
                </a:solidFill>
                <a:latin typeface="+mn-ea"/>
                <a:ea typeface="+mn-ea"/>
                <a:hlinkClick r:id="rId3" action="ppaction://hlinkfile"/>
              </a:rPr>
              <a:t>侦测活动图</a:t>
            </a:r>
            <a:endParaRPr lang="zh-CN" altLang="en-US" sz="2800" dirty="0">
              <a:solidFill>
                <a:schemeClr val="bg1"/>
              </a:solidFill>
              <a:latin typeface="+mn-ea"/>
              <a:ea typeface="+mn-ea"/>
            </a:endParaRPr>
          </a:p>
        </p:txBody>
      </p:sp>
      <p:sp>
        <p:nvSpPr>
          <p:cNvPr id="28" name="文本框 27"/>
          <p:cNvSpPr txBox="1"/>
          <p:nvPr/>
        </p:nvSpPr>
        <p:spPr>
          <a:xfrm>
            <a:off x="14106304" y="9261137"/>
            <a:ext cx="1980029" cy="523220"/>
          </a:xfrm>
          <a:prstGeom prst="rect">
            <a:avLst/>
          </a:prstGeom>
          <a:noFill/>
        </p:spPr>
        <p:txBody>
          <a:bodyPr wrap="none" rtlCol="0">
            <a:spAutoFit/>
          </a:bodyPr>
          <a:lstStyle/>
          <a:p>
            <a:r>
              <a:rPr lang="zh-CN" altLang="en-US" sz="2800" dirty="0" smtClean="0">
                <a:solidFill>
                  <a:schemeClr val="bg1"/>
                </a:solidFill>
                <a:latin typeface="+mn-ea"/>
                <a:ea typeface="+mn-ea"/>
                <a:hlinkClick r:id="rId4" action="ppaction://hlinkfile"/>
              </a:rPr>
              <a:t>泊车活动图</a:t>
            </a:r>
            <a:endParaRPr lang="zh-CN" altLang="en-US" sz="2800" dirty="0">
              <a:solidFill>
                <a:schemeClr val="bg1"/>
              </a:solidFill>
              <a:latin typeface="+mn-ea"/>
              <a:ea typeface="+mn-ea"/>
            </a:endParaRPr>
          </a:p>
        </p:txBody>
      </p:sp>
      <p:sp>
        <p:nvSpPr>
          <p:cNvPr id="29" name="文本框 28"/>
          <p:cNvSpPr txBox="1"/>
          <p:nvPr/>
        </p:nvSpPr>
        <p:spPr>
          <a:xfrm>
            <a:off x="3784853" y="12607449"/>
            <a:ext cx="2297424" cy="523220"/>
          </a:xfrm>
          <a:prstGeom prst="rect">
            <a:avLst/>
          </a:prstGeom>
          <a:noFill/>
        </p:spPr>
        <p:txBody>
          <a:bodyPr wrap="none" rtlCol="0">
            <a:spAutoFit/>
          </a:bodyPr>
          <a:lstStyle/>
          <a:p>
            <a:r>
              <a:rPr lang="zh-CN" altLang="en-US" sz="2800" dirty="0" smtClean="0">
                <a:solidFill>
                  <a:schemeClr val="bg1"/>
                </a:solidFill>
                <a:latin typeface="+mn-ea"/>
                <a:ea typeface="+mn-ea"/>
                <a:hlinkClick r:id="rId5" action="ppaction://hlinkfile"/>
              </a:rPr>
              <a:t>   </a:t>
            </a:r>
            <a:r>
              <a:rPr lang="zh-CN" altLang="en-US" sz="2800" dirty="0" smtClean="0">
                <a:solidFill>
                  <a:schemeClr val="bg1"/>
                </a:solidFill>
                <a:latin typeface="+mn-ea"/>
                <a:ea typeface="+mn-ea"/>
                <a:hlinkClick r:id="rId5" action="ppaction://hlinkfile"/>
              </a:rPr>
              <a:t>行程活动图</a:t>
            </a:r>
            <a:endParaRPr lang="zh-CN" altLang="en-US" sz="2800" dirty="0">
              <a:solidFill>
                <a:schemeClr val="bg1"/>
              </a:solidFill>
              <a:latin typeface="+mn-ea"/>
              <a:ea typeface="+mn-ea"/>
            </a:endParaRPr>
          </a:p>
        </p:txBody>
      </p:sp>
      <p:sp>
        <p:nvSpPr>
          <p:cNvPr id="30" name="文本框 29"/>
          <p:cNvSpPr txBox="1"/>
          <p:nvPr/>
        </p:nvSpPr>
        <p:spPr>
          <a:xfrm>
            <a:off x="8745761" y="12581340"/>
            <a:ext cx="2698175" cy="954107"/>
          </a:xfrm>
          <a:prstGeom prst="rect">
            <a:avLst/>
          </a:prstGeom>
          <a:noFill/>
        </p:spPr>
        <p:txBody>
          <a:bodyPr wrap="none" rtlCol="0">
            <a:spAutoFit/>
          </a:bodyPr>
          <a:lstStyle/>
          <a:p>
            <a:r>
              <a:rPr lang="zh-CN" altLang="en-US" sz="2800" dirty="0" smtClean="0">
                <a:solidFill>
                  <a:schemeClr val="bg1"/>
                </a:solidFill>
                <a:latin typeface="+mn-ea"/>
                <a:ea typeface="+mn-ea"/>
                <a:hlinkClick r:id="rId6" action="ppaction://hlinkfile"/>
              </a:rPr>
              <a:t>系统工程师添加</a:t>
            </a:r>
            <a:endParaRPr lang="en-US" altLang="zh-CN" sz="2800" dirty="0" smtClean="0">
              <a:solidFill>
                <a:schemeClr val="bg1"/>
              </a:solidFill>
              <a:latin typeface="+mn-ea"/>
              <a:ea typeface="+mn-ea"/>
              <a:hlinkClick r:id="rId6" action="ppaction://hlinkfile"/>
            </a:endParaRPr>
          </a:p>
          <a:p>
            <a:r>
              <a:rPr lang="en-US" altLang="zh-CN" sz="2800" dirty="0">
                <a:solidFill>
                  <a:schemeClr val="bg1"/>
                </a:solidFill>
                <a:latin typeface="+mn-ea"/>
                <a:ea typeface="+mn-ea"/>
                <a:hlinkClick r:id="rId6" action="ppaction://hlinkfile"/>
              </a:rPr>
              <a:t> </a:t>
            </a:r>
            <a:r>
              <a:rPr lang="en-US" altLang="zh-CN" sz="2800" dirty="0" smtClean="0">
                <a:solidFill>
                  <a:schemeClr val="bg1"/>
                </a:solidFill>
                <a:latin typeface="+mn-ea"/>
                <a:ea typeface="+mn-ea"/>
                <a:hlinkClick r:id="rId6" action="ppaction://hlinkfile"/>
              </a:rPr>
              <a:t>  </a:t>
            </a:r>
            <a:r>
              <a:rPr lang="zh-CN" altLang="en-US" sz="2800" dirty="0" smtClean="0">
                <a:solidFill>
                  <a:schemeClr val="bg1"/>
                </a:solidFill>
                <a:latin typeface="+mn-ea"/>
                <a:ea typeface="+mn-ea"/>
                <a:hlinkClick r:id="rId6" action="ppaction://hlinkfile"/>
              </a:rPr>
              <a:t>用户活动图</a:t>
            </a:r>
            <a:endParaRPr lang="zh-CN" altLang="en-US" sz="2800" dirty="0">
              <a:solidFill>
                <a:schemeClr val="bg1"/>
              </a:solidFill>
              <a:latin typeface="+mn-ea"/>
              <a:ea typeface="+mn-ea"/>
            </a:endParaRPr>
          </a:p>
        </p:txBody>
      </p:sp>
      <p:sp>
        <p:nvSpPr>
          <p:cNvPr id="31" name="文本框 30"/>
          <p:cNvSpPr txBox="1"/>
          <p:nvPr/>
        </p:nvSpPr>
        <p:spPr>
          <a:xfrm>
            <a:off x="13803170" y="12581340"/>
            <a:ext cx="2698175" cy="523220"/>
          </a:xfrm>
          <a:prstGeom prst="rect">
            <a:avLst/>
          </a:prstGeom>
          <a:noFill/>
        </p:spPr>
        <p:txBody>
          <a:bodyPr wrap="none" rtlCol="0">
            <a:spAutoFit/>
          </a:bodyPr>
          <a:lstStyle/>
          <a:p>
            <a:r>
              <a:rPr lang="zh-CN" altLang="en-US" sz="2800" dirty="0" smtClean="0">
                <a:solidFill>
                  <a:schemeClr val="bg1"/>
                </a:solidFill>
                <a:latin typeface="+mn-ea"/>
                <a:ea typeface="+mn-ea"/>
                <a:hlinkClick r:id="rId7" action="ppaction://hlinkfile"/>
              </a:rPr>
              <a:t>修改</a:t>
            </a:r>
            <a:r>
              <a:rPr lang="zh-CN" altLang="en-US" sz="2800" dirty="0" smtClean="0">
                <a:solidFill>
                  <a:schemeClr val="bg1"/>
                </a:solidFill>
                <a:latin typeface="+mn-ea"/>
                <a:ea typeface="+mn-ea"/>
                <a:hlinkClick r:id="rId7" action="ppaction://hlinkfile"/>
              </a:rPr>
              <a:t>行程活动图</a:t>
            </a:r>
            <a:endParaRPr lang="zh-CN" altLang="en-US" sz="2800" dirty="0">
              <a:solidFill>
                <a:schemeClr val="bg1"/>
              </a:solidFill>
              <a:latin typeface="+mn-ea"/>
              <a:ea typeface="+mn-ea"/>
            </a:endParaRPr>
          </a:p>
        </p:txBody>
      </p:sp>
    </p:spTree>
    <p:extLst>
      <p:ext uri="{BB962C8B-B14F-4D97-AF65-F5344CB8AC3E}">
        <p14:creationId xmlns:p14="http://schemas.microsoft.com/office/powerpoint/2010/main" val="135294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50"/>
                                        <p:tgtEl>
                                          <p:spTgt spid="13"/>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25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childTnLst>
                                </p:cTn>
                              </p:par>
                            </p:childTnLst>
                          </p:cTn>
                        </p:par>
                        <p:par>
                          <p:cTn id="20" fill="hold">
                            <p:stCondLst>
                              <p:cond delay="1750"/>
                            </p:stCondLst>
                            <p:childTnLst>
                              <p:par>
                                <p:cTn id="21" presetID="2" presetClass="entr" presetSubtype="8"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250" fill="hold"/>
                                        <p:tgtEl>
                                          <p:spTgt spid="15"/>
                                        </p:tgtEl>
                                        <p:attrNameLst>
                                          <p:attrName>ppt_x</p:attrName>
                                        </p:attrNameLst>
                                      </p:cBhvr>
                                      <p:tavLst>
                                        <p:tav tm="0">
                                          <p:val>
                                            <p:strVal val="0-#ppt_w/2"/>
                                          </p:val>
                                        </p:tav>
                                        <p:tav tm="100000">
                                          <p:val>
                                            <p:strVal val="#ppt_x"/>
                                          </p:val>
                                        </p:tav>
                                      </p:tavLst>
                                    </p:anim>
                                    <p:anim calcmode="lin" valueType="num">
                                      <p:cBhvr additive="base">
                                        <p:cTn id="24" dur="250" fill="hold"/>
                                        <p:tgtEl>
                                          <p:spTgt spid="15"/>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1" presetClass="entr" presetSubtype="1"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heel(1)">
                                      <p:cBhvr>
                                        <p:cTn id="28" dur="250"/>
                                        <p:tgtEl>
                                          <p:spTgt spid="11"/>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par>
                          <p:cTn id="33" fill="hold">
                            <p:stCondLst>
                              <p:cond delay="2750"/>
                            </p:stCondLst>
                            <p:childTnLst>
                              <p:par>
                                <p:cTn id="34" presetID="10" presetClass="entr" presetSubtype="0"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par>
                          <p:cTn id="37" fill="hold">
                            <p:stCondLst>
                              <p:cond delay="3250"/>
                            </p:stCondLst>
                            <p:childTnLst>
                              <p:par>
                                <p:cTn id="38" presetID="21" presetClass="entr" presetSubtype="1"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heel(1)">
                                      <p:cBhvr>
                                        <p:cTn id="40" dur="250"/>
                                        <p:tgtEl>
                                          <p:spTgt spid="16"/>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par>
                          <p:cTn id="45" fill="hold">
                            <p:stCondLst>
                              <p:cond delay="4000"/>
                            </p:stCondLst>
                            <p:childTnLst>
                              <p:par>
                                <p:cTn id="46" presetID="10" presetClass="entr" presetSubtype="0" fill="hold"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par>
                          <p:cTn id="49" fill="hold">
                            <p:stCondLst>
                              <p:cond delay="4500"/>
                            </p:stCondLst>
                            <p:childTnLst>
                              <p:par>
                                <p:cTn id="50" presetID="21" presetClass="entr" presetSubtype="1"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heel(1)">
                                      <p:cBhvr>
                                        <p:cTn id="52" dur="250"/>
                                        <p:tgtEl>
                                          <p:spTgt spid="18"/>
                                        </p:tgtEl>
                                      </p:cBhvr>
                                    </p:animEffect>
                                  </p:childTnLst>
                                </p:cTn>
                              </p:par>
                            </p:childTnLst>
                          </p:cTn>
                        </p:par>
                        <p:par>
                          <p:cTn id="53" fill="hold">
                            <p:stCondLst>
                              <p:cond delay="4750"/>
                            </p:stCondLst>
                            <p:childTnLst>
                              <p:par>
                                <p:cTn id="54" presetID="10" presetClass="entr" presetSubtype="0"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childTnLst>
                          </p:cTn>
                        </p:par>
                        <p:par>
                          <p:cTn id="57" fill="hold">
                            <p:stCondLst>
                              <p:cond delay="5250"/>
                            </p:stCondLst>
                            <p:childTnLst>
                              <p:par>
                                <p:cTn id="58" presetID="21"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heel(1)">
                                      <p:cBhvr>
                                        <p:cTn id="60" dur="250"/>
                                        <p:tgtEl>
                                          <p:spTgt spid="21"/>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childTnLst>
                          </p:cTn>
                        </p:par>
                        <p:par>
                          <p:cTn id="65" fill="hold">
                            <p:stCondLst>
                              <p:cond delay="6000"/>
                            </p:stCondLst>
                            <p:childTnLst>
                              <p:par>
                                <p:cTn id="66" presetID="10" presetClass="entr" presetSubtype="0"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childTnLst>
                          </p:cTn>
                        </p:par>
                        <p:par>
                          <p:cTn id="69" fill="hold">
                            <p:stCondLst>
                              <p:cond delay="6500"/>
                            </p:stCondLst>
                            <p:childTnLst>
                              <p:par>
                                <p:cTn id="70" presetID="21" presetClass="entr" presetSubtype="1"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heel(1)">
                                      <p:cBhvr>
                                        <p:cTn id="72" dur="250"/>
                                        <p:tgtEl>
                                          <p:spTgt spid="22"/>
                                        </p:tgtEl>
                                      </p:cBhvr>
                                    </p:animEffect>
                                  </p:childTnLst>
                                </p:cTn>
                              </p:par>
                            </p:childTnLst>
                          </p:cTn>
                        </p:par>
                        <p:par>
                          <p:cTn id="73" fill="hold">
                            <p:stCondLst>
                              <p:cond delay="6750"/>
                            </p:stCondLst>
                            <p:childTnLst>
                              <p:par>
                                <p:cTn id="74" presetID="10" presetClass="entr" presetSubtype="0" fill="hold" grpId="0" nodeType="after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childTnLst>
                          </p:cTn>
                        </p:par>
                        <p:par>
                          <p:cTn id="77" fill="hold">
                            <p:stCondLst>
                              <p:cond delay="7250"/>
                            </p:stCondLst>
                            <p:childTnLst>
                              <p:par>
                                <p:cTn id="78" presetID="10" presetClass="entr" presetSubtype="0" fill="hold"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childTnLst>
                          </p:cTn>
                        </p:par>
                        <p:par>
                          <p:cTn id="81" fill="hold">
                            <p:stCondLst>
                              <p:cond delay="7750"/>
                            </p:stCondLst>
                            <p:childTnLst>
                              <p:par>
                                <p:cTn id="82" presetID="21" presetClass="entr" presetSubtype="1" fill="hold" grpId="0" nodeType="after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wheel(1)">
                                      <p:cBhvr>
                                        <p:cTn id="84" dur="250"/>
                                        <p:tgtEl>
                                          <p:spTgt spid="24"/>
                                        </p:tgtEl>
                                      </p:cBhvr>
                                    </p:animEffect>
                                  </p:childTnLst>
                                </p:cTn>
                              </p:par>
                            </p:childTnLst>
                          </p:cTn>
                        </p:par>
                        <p:par>
                          <p:cTn id="85" fill="hold">
                            <p:stCondLst>
                              <p:cond delay="8000"/>
                            </p:stCondLst>
                            <p:childTnLst>
                              <p:par>
                                <p:cTn id="86" presetID="10" presetClass="entr" presetSubtype="0" fill="hold" grpId="0" nodeType="after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childTnLst>
                          </p:cTn>
                        </p:par>
                        <p:par>
                          <p:cTn id="89" fill="hold">
                            <p:stCondLst>
                              <p:cond delay="8500"/>
                            </p:stCondLst>
                            <p:childTnLst>
                              <p:par>
                                <p:cTn id="90" presetID="10" presetClass="entr" presetSubtype="0" fill="hold" nodeType="after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6" grpId="0" animBg="1"/>
      <p:bldP spid="18" grpId="0" animBg="1"/>
      <p:bldP spid="20" grpId="0"/>
      <p:bldP spid="21" grpId="0" animBg="1"/>
      <p:bldP spid="22" grpId="0" animBg="1"/>
      <p:bldP spid="24" grpId="0" animBg="1"/>
      <p:bldP spid="27" grpId="0"/>
      <p:bldP spid="28" grpId="0"/>
      <p:bldP spid="29" grpId="0"/>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a:grpSpLocks/>
          </p:cNvGrpSpPr>
          <p:nvPr/>
        </p:nvGrpSpPr>
        <p:grpSpPr bwMode="auto">
          <a:xfrm>
            <a:off x="1217167" y="444823"/>
            <a:ext cx="18199422" cy="4457436"/>
            <a:chOff x="771525" y="3858442"/>
            <a:chExt cx="25114704" cy="6199958"/>
          </a:xfrm>
        </p:grpSpPr>
        <p:sp>
          <p:nvSpPr>
            <p:cNvPr id="3" name="任意多边形 2"/>
            <p:cNvSpPr/>
            <p:nvPr/>
          </p:nvSpPr>
          <p:spPr>
            <a:xfrm>
              <a:off x="1132114" y="3858442"/>
              <a:ext cx="24754115" cy="4087210"/>
            </a:xfrm>
            <a:custGeom>
              <a:avLst/>
              <a:gdLst>
                <a:gd name="connsiteX0" fmla="*/ 0 w 24754115"/>
                <a:gd name="connsiteY0" fmla="*/ 4072274 h 4077111"/>
                <a:gd name="connsiteX1" fmla="*/ 43543 w 24754115"/>
                <a:gd name="connsiteY1" fmla="*/ 4028731 h 4077111"/>
                <a:gd name="connsiteX2" fmla="*/ 87086 w 24754115"/>
                <a:gd name="connsiteY2" fmla="*/ 3723931 h 4077111"/>
                <a:gd name="connsiteX3" fmla="*/ 674915 w 24754115"/>
                <a:gd name="connsiteY3" fmla="*/ 3375588 h 4077111"/>
                <a:gd name="connsiteX4" fmla="*/ 1894115 w 24754115"/>
                <a:gd name="connsiteY4" fmla="*/ 3049017 h 4077111"/>
                <a:gd name="connsiteX5" fmla="*/ 4354286 w 24754115"/>
                <a:gd name="connsiteY5" fmla="*/ 2678903 h 4077111"/>
                <a:gd name="connsiteX6" fmla="*/ 7032172 w 24754115"/>
                <a:gd name="connsiteY6" fmla="*/ 2395874 h 4077111"/>
                <a:gd name="connsiteX7" fmla="*/ 8708572 w 24754115"/>
                <a:gd name="connsiteY7" fmla="*/ 1372617 h 4077111"/>
                <a:gd name="connsiteX8" fmla="*/ 11299372 w 24754115"/>
                <a:gd name="connsiteY8" fmla="*/ 240503 h 4077111"/>
                <a:gd name="connsiteX9" fmla="*/ 15022286 w 24754115"/>
                <a:gd name="connsiteY9" fmla="*/ 1017 h 4077111"/>
                <a:gd name="connsiteX10" fmla="*/ 17700172 w 24754115"/>
                <a:gd name="connsiteY10" fmla="*/ 153417 h 4077111"/>
                <a:gd name="connsiteX11" fmla="*/ 17852572 w 24754115"/>
                <a:gd name="connsiteY11" fmla="*/ 131646 h 4077111"/>
                <a:gd name="connsiteX12" fmla="*/ 18200915 w 24754115"/>
                <a:gd name="connsiteY12" fmla="*/ 88103 h 4077111"/>
                <a:gd name="connsiteX13" fmla="*/ 18440400 w 24754115"/>
                <a:gd name="connsiteY13" fmla="*/ 153417 h 4077111"/>
                <a:gd name="connsiteX14" fmla="*/ 18418629 w 24754115"/>
                <a:gd name="connsiteY14" fmla="*/ 284046 h 4077111"/>
                <a:gd name="connsiteX15" fmla="*/ 19071772 w 24754115"/>
                <a:gd name="connsiteY15" fmla="*/ 479988 h 4077111"/>
                <a:gd name="connsiteX16" fmla="*/ 21466629 w 24754115"/>
                <a:gd name="connsiteY16" fmla="*/ 1503246 h 4077111"/>
                <a:gd name="connsiteX17" fmla="*/ 22816457 w 24754115"/>
                <a:gd name="connsiteY17" fmla="*/ 1938674 h 4077111"/>
                <a:gd name="connsiteX18" fmla="*/ 24514629 w 24754115"/>
                <a:gd name="connsiteY18" fmla="*/ 2069303 h 4077111"/>
                <a:gd name="connsiteX19" fmla="*/ 24645257 w 24754115"/>
                <a:gd name="connsiteY19" fmla="*/ 2178160 h 4077111"/>
                <a:gd name="connsiteX20" fmla="*/ 24601715 w 24754115"/>
                <a:gd name="connsiteY20" fmla="*/ 2395874 h 4077111"/>
                <a:gd name="connsiteX21" fmla="*/ 24667029 w 24754115"/>
                <a:gd name="connsiteY21" fmla="*/ 2657131 h 4077111"/>
                <a:gd name="connsiteX22" fmla="*/ 24754115 w 24754115"/>
                <a:gd name="connsiteY22" fmla="*/ 3114331 h 4077111"/>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4354286 w 24754115"/>
                <a:gd name="connsiteY5" fmla="*/ 2703485 h 4101693"/>
                <a:gd name="connsiteX6" fmla="*/ 7032172 w 24754115"/>
                <a:gd name="connsiteY6" fmla="*/ 2420456 h 4101693"/>
                <a:gd name="connsiteX7" fmla="*/ 11299372 w 24754115"/>
                <a:gd name="connsiteY7" fmla="*/ 265085 h 4101693"/>
                <a:gd name="connsiteX8" fmla="*/ 15022286 w 24754115"/>
                <a:gd name="connsiteY8" fmla="*/ 25599 h 4101693"/>
                <a:gd name="connsiteX9" fmla="*/ 17700172 w 24754115"/>
                <a:gd name="connsiteY9" fmla="*/ 177999 h 4101693"/>
                <a:gd name="connsiteX10" fmla="*/ 17852572 w 24754115"/>
                <a:gd name="connsiteY10" fmla="*/ 156228 h 4101693"/>
                <a:gd name="connsiteX11" fmla="*/ 18200915 w 24754115"/>
                <a:gd name="connsiteY11" fmla="*/ 112685 h 4101693"/>
                <a:gd name="connsiteX12" fmla="*/ 18440400 w 24754115"/>
                <a:gd name="connsiteY12" fmla="*/ 177999 h 4101693"/>
                <a:gd name="connsiteX13" fmla="*/ 18418629 w 24754115"/>
                <a:gd name="connsiteY13" fmla="*/ 308628 h 4101693"/>
                <a:gd name="connsiteX14" fmla="*/ 19071772 w 24754115"/>
                <a:gd name="connsiteY14" fmla="*/ 504570 h 4101693"/>
                <a:gd name="connsiteX15" fmla="*/ 21466629 w 24754115"/>
                <a:gd name="connsiteY15" fmla="*/ 1527828 h 4101693"/>
                <a:gd name="connsiteX16" fmla="*/ 22816457 w 24754115"/>
                <a:gd name="connsiteY16" fmla="*/ 1963256 h 4101693"/>
                <a:gd name="connsiteX17" fmla="*/ 24514629 w 24754115"/>
                <a:gd name="connsiteY17" fmla="*/ 2093885 h 4101693"/>
                <a:gd name="connsiteX18" fmla="*/ 24645257 w 24754115"/>
                <a:gd name="connsiteY18" fmla="*/ 2202742 h 4101693"/>
                <a:gd name="connsiteX19" fmla="*/ 24601715 w 24754115"/>
                <a:gd name="connsiteY19" fmla="*/ 2420456 h 4101693"/>
                <a:gd name="connsiteX20" fmla="*/ 24667029 w 24754115"/>
                <a:gd name="connsiteY20" fmla="*/ 2681713 h 4101693"/>
                <a:gd name="connsiteX21" fmla="*/ 24754115 w 24754115"/>
                <a:gd name="connsiteY21"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7852572 w 24754115"/>
                <a:gd name="connsiteY9" fmla="*/ 156228 h 4101693"/>
                <a:gd name="connsiteX10" fmla="*/ 18200915 w 24754115"/>
                <a:gd name="connsiteY10" fmla="*/ 112685 h 4101693"/>
                <a:gd name="connsiteX11" fmla="*/ 18440400 w 24754115"/>
                <a:gd name="connsiteY11" fmla="*/ 177999 h 4101693"/>
                <a:gd name="connsiteX12" fmla="*/ 18418629 w 24754115"/>
                <a:gd name="connsiteY12" fmla="*/ 308628 h 4101693"/>
                <a:gd name="connsiteX13" fmla="*/ 19071772 w 24754115"/>
                <a:gd name="connsiteY13" fmla="*/ 504570 h 4101693"/>
                <a:gd name="connsiteX14" fmla="*/ 21466629 w 24754115"/>
                <a:gd name="connsiteY14" fmla="*/ 1527828 h 4101693"/>
                <a:gd name="connsiteX15" fmla="*/ 22816457 w 24754115"/>
                <a:gd name="connsiteY15" fmla="*/ 1963256 h 4101693"/>
                <a:gd name="connsiteX16" fmla="*/ 24514629 w 24754115"/>
                <a:gd name="connsiteY16" fmla="*/ 2093885 h 4101693"/>
                <a:gd name="connsiteX17" fmla="*/ 24645257 w 24754115"/>
                <a:gd name="connsiteY17" fmla="*/ 2202742 h 4101693"/>
                <a:gd name="connsiteX18" fmla="*/ 24601715 w 24754115"/>
                <a:gd name="connsiteY18" fmla="*/ 2420456 h 4101693"/>
                <a:gd name="connsiteX19" fmla="*/ 24667029 w 24754115"/>
                <a:gd name="connsiteY19" fmla="*/ 2681713 h 4101693"/>
                <a:gd name="connsiteX20" fmla="*/ 24754115 w 24754115"/>
                <a:gd name="connsiteY20"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8200915 w 24754115"/>
                <a:gd name="connsiteY9" fmla="*/ 112685 h 4101693"/>
                <a:gd name="connsiteX10" fmla="*/ 18440400 w 24754115"/>
                <a:gd name="connsiteY10" fmla="*/ 177999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8077091 w 24754115"/>
                <a:gd name="connsiteY9" fmla="*/ 169835 h 4101693"/>
                <a:gd name="connsiteX10" fmla="*/ 18440400 w 24754115"/>
                <a:gd name="connsiteY10" fmla="*/ 177999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8077091 w 24754115"/>
                <a:gd name="connsiteY9" fmla="*/ 169835 h 4101693"/>
                <a:gd name="connsiteX10" fmla="*/ 18488025 w 24754115"/>
                <a:gd name="connsiteY10" fmla="*/ 111324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7032172 w 24754115"/>
                <a:gd name="connsiteY5" fmla="*/ 2420456 h 4101693"/>
                <a:gd name="connsiteX6" fmla="*/ 11299372 w 24754115"/>
                <a:gd name="connsiteY6" fmla="*/ 265085 h 4101693"/>
                <a:gd name="connsiteX7" fmla="*/ 15022286 w 24754115"/>
                <a:gd name="connsiteY7" fmla="*/ 25599 h 4101693"/>
                <a:gd name="connsiteX8" fmla="*/ 17700172 w 24754115"/>
                <a:gd name="connsiteY8" fmla="*/ 177999 h 4101693"/>
                <a:gd name="connsiteX9" fmla="*/ 18488025 w 24754115"/>
                <a:gd name="connsiteY9" fmla="*/ 111324 h 4101693"/>
                <a:gd name="connsiteX10" fmla="*/ 18418629 w 24754115"/>
                <a:gd name="connsiteY10" fmla="*/ 308628 h 4101693"/>
                <a:gd name="connsiteX11" fmla="*/ 19071772 w 24754115"/>
                <a:gd name="connsiteY11" fmla="*/ 504570 h 4101693"/>
                <a:gd name="connsiteX12" fmla="*/ 21466629 w 24754115"/>
                <a:gd name="connsiteY12" fmla="*/ 1527828 h 4101693"/>
                <a:gd name="connsiteX13" fmla="*/ 22816457 w 24754115"/>
                <a:gd name="connsiteY13" fmla="*/ 1963256 h 4101693"/>
                <a:gd name="connsiteX14" fmla="*/ 24514629 w 24754115"/>
                <a:gd name="connsiteY14" fmla="*/ 2093885 h 4101693"/>
                <a:gd name="connsiteX15" fmla="*/ 24645257 w 24754115"/>
                <a:gd name="connsiteY15" fmla="*/ 2202742 h 4101693"/>
                <a:gd name="connsiteX16" fmla="*/ 24601715 w 24754115"/>
                <a:gd name="connsiteY16" fmla="*/ 2420456 h 4101693"/>
                <a:gd name="connsiteX17" fmla="*/ 24667029 w 24754115"/>
                <a:gd name="connsiteY17" fmla="*/ 2681713 h 4101693"/>
                <a:gd name="connsiteX18" fmla="*/ 24754115 w 24754115"/>
                <a:gd name="connsiteY18"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6320536 w 24754115"/>
                <a:gd name="connsiteY5" fmla="*/ 2578107 h 4101693"/>
                <a:gd name="connsiteX6" fmla="*/ 7032172 w 24754115"/>
                <a:gd name="connsiteY6" fmla="*/ 2420456 h 4101693"/>
                <a:gd name="connsiteX7" fmla="*/ 11299372 w 24754115"/>
                <a:gd name="connsiteY7" fmla="*/ 265085 h 4101693"/>
                <a:gd name="connsiteX8" fmla="*/ 15022286 w 24754115"/>
                <a:gd name="connsiteY8" fmla="*/ 25599 h 4101693"/>
                <a:gd name="connsiteX9" fmla="*/ 17700172 w 24754115"/>
                <a:gd name="connsiteY9" fmla="*/ 177999 h 4101693"/>
                <a:gd name="connsiteX10" fmla="*/ 18488025 w 24754115"/>
                <a:gd name="connsiteY10" fmla="*/ 111324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894115 w 24754115"/>
                <a:gd name="connsiteY4" fmla="*/ 3073599 h 4101693"/>
                <a:gd name="connsiteX5" fmla="*/ 6004114 w 24754115"/>
                <a:gd name="connsiteY5" fmla="*/ 2429251 h 4101693"/>
                <a:gd name="connsiteX6" fmla="*/ 7032172 w 24754115"/>
                <a:gd name="connsiteY6" fmla="*/ 2420456 h 4101693"/>
                <a:gd name="connsiteX7" fmla="*/ 11299372 w 24754115"/>
                <a:gd name="connsiteY7" fmla="*/ 265085 h 4101693"/>
                <a:gd name="connsiteX8" fmla="*/ 15022286 w 24754115"/>
                <a:gd name="connsiteY8" fmla="*/ 25599 h 4101693"/>
                <a:gd name="connsiteX9" fmla="*/ 17700172 w 24754115"/>
                <a:gd name="connsiteY9" fmla="*/ 177999 h 4101693"/>
                <a:gd name="connsiteX10" fmla="*/ 18488025 w 24754115"/>
                <a:gd name="connsiteY10" fmla="*/ 111324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96856 h 4101693"/>
                <a:gd name="connsiteX1" fmla="*/ 43543 w 24754115"/>
                <a:gd name="connsiteY1" fmla="*/ 4053313 h 4101693"/>
                <a:gd name="connsiteX2" fmla="*/ 87086 w 24754115"/>
                <a:gd name="connsiteY2" fmla="*/ 3748513 h 4101693"/>
                <a:gd name="connsiteX3" fmla="*/ 674915 w 24754115"/>
                <a:gd name="connsiteY3" fmla="*/ 3400170 h 4101693"/>
                <a:gd name="connsiteX4" fmla="*/ 1957400 w 24754115"/>
                <a:gd name="connsiteY4" fmla="*/ 3009803 h 4101693"/>
                <a:gd name="connsiteX5" fmla="*/ 6004114 w 24754115"/>
                <a:gd name="connsiteY5" fmla="*/ 2429251 h 4101693"/>
                <a:gd name="connsiteX6" fmla="*/ 7032172 w 24754115"/>
                <a:gd name="connsiteY6" fmla="*/ 2420456 h 4101693"/>
                <a:gd name="connsiteX7" fmla="*/ 11299372 w 24754115"/>
                <a:gd name="connsiteY7" fmla="*/ 265085 h 4101693"/>
                <a:gd name="connsiteX8" fmla="*/ 15022286 w 24754115"/>
                <a:gd name="connsiteY8" fmla="*/ 25599 h 4101693"/>
                <a:gd name="connsiteX9" fmla="*/ 17700172 w 24754115"/>
                <a:gd name="connsiteY9" fmla="*/ 177999 h 4101693"/>
                <a:gd name="connsiteX10" fmla="*/ 18488025 w 24754115"/>
                <a:gd name="connsiteY10" fmla="*/ 111324 h 4101693"/>
                <a:gd name="connsiteX11" fmla="*/ 18418629 w 24754115"/>
                <a:gd name="connsiteY11" fmla="*/ 308628 h 4101693"/>
                <a:gd name="connsiteX12" fmla="*/ 19071772 w 24754115"/>
                <a:gd name="connsiteY12" fmla="*/ 504570 h 4101693"/>
                <a:gd name="connsiteX13" fmla="*/ 21466629 w 24754115"/>
                <a:gd name="connsiteY13" fmla="*/ 1527828 h 4101693"/>
                <a:gd name="connsiteX14" fmla="*/ 22816457 w 24754115"/>
                <a:gd name="connsiteY14" fmla="*/ 1963256 h 4101693"/>
                <a:gd name="connsiteX15" fmla="*/ 24514629 w 24754115"/>
                <a:gd name="connsiteY15" fmla="*/ 2093885 h 4101693"/>
                <a:gd name="connsiteX16" fmla="*/ 24645257 w 24754115"/>
                <a:gd name="connsiteY16" fmla="*/ 2202742 h 4101693"/>
                <a:gd name="connsiteX17" fmla="*/ 24601715 w 24754115"/>
                <a:gd name="connsiteY17" fmla="*/ 2420456 h 4101693"/>
                <a:gd name="connsiteX18" fmla="*/ 24667029 w 24754115"/>
                <a:gd name="connsiteY18" fmla="*/ 2681713 h 4101693"/>
                <a:gd name="connsiteX19" fmla="*/ 24754115 w 24754115"/>
                <a:gd name="connsiteY19" fmla="*/ 3138913 h 4101693"/>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6004114 w 24754115"/>
                <a:gd name="connsiteY5" fmla="*/ 2414768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6004114 w 24754115"/>
                <a:gd name="connsiteY5" fmla="*/ 2414768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6004114 w 24754115"/>
                <a:gd name="connsiteY5" fmla="*/ 2414768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5940831 w 24754115"/>
                <a:gd name="connsiteY5" fmla="*/ 2478563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5856452 w 24754115"/>
                <a:gd name="connsiteY5" fmla="*/ 2521093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5856452 w 24754115"/>
                <a:gd name="connsiteY5" fmla="*/ 2521093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 name="connsiteX0" fmla="*/ 0 w 24754115"/>
                <a:gd name="connsiteY0" fmla="*/ 4082373 h 4087210"/>
                <a:gd name="connsiteX1" fmla="*/ 43543 w 24754115"/>
                <a:gd name="connsiteY1" fmla="*/ 4038830 h 4087210"/>
                <a:gd name="connsiteX2" fmla="*/ 87086 w 24754115"/>
                <a:gd name="connsiteY2" fmla="*/ 3734030 h 4087210"/>
                <a:gd name="connsiteX3" fmla="*/ 674915 w 24754115"/>
                <a:gd name="connsiteY3" fmla="*/ 3385687 h 4087210"/>
                <a:gd name="connsiteX4" fmla="*/ 1957400 w 24754115"/>
                <a:gd name="connsiteY4" fmla="*/ 2995320 h 4087210"/>
                <a:gd name="connsiteX5" fmla="*/ 5455652 w 24754115"/>
                <a:gd name="connsiteY5" fmla="*/ 2584888 h 4087210"/>
                <a:gd name="connsiteX6" fmla="*/ 7791586 w 24754115"/>
                <a:gd name="connsiteY6" fmla="*/ 2129527 h 4087210"/>
                <a:gd name="connsiteX7" fmla="*/ 11299372 w 24754115"/>
                <a:gd name="connsiteY7" fmla="*/ 250602 h 4087210"/>
                <a:gd name="connsiteX8" fmla="*/ 15022286 w 24754115"/>
                <a:gd name="connsiteY8" fmla="*/ 11116 h 4087210"/>
                <a:gd name="connsiteX9" fmla="*/ 17700172 w 24754115"/>
                <a:gd name="connsiteY9" fmla="*/ 163516 h 4087210"/>
                <a:gd name="connsiteX10" fmla="*/ 18488025 w 24754115"/>
                <a:gd name="connsiteY10" fmla="*/ 96841 h 4087210"/>
                <a:gd name="connsiteX11" fmla="*/ 18418629 w 24754115"/>
                <a:gd name="connsiteY11" fmla="*/ 294145 h 4087210"/>
                <a:gd name="connsiteX12" fmla="*/ 19071772 w 24754115"/>
                <a:gd name="connsiteY12" fmla="*/ 490087 h 4087210"/>
                <a:gd name="connsiteX13" fmla="*/ 21466629 w 24754115"/>
                <a:gd name="connsiteY13" fmla="*/ 1513345 h 4087210"/>
                <a:gd name="connsiteX14" fmla="*/ 22816457 w 24754115"/>
                <a:gd name="connsiteY14" fmla="*/ 1948773 h 4087210"/>
                <a:gd name="connsiteX15" fmla="*/ 24514629 w 24754115"/>
                <a:gd name="connsiteY15" fmla="*/ 2079402 h 4087210"/>
                <a:gd name="connsiteX16" fmla="*/ 24645257 w 24754115"/>
                <a:gd name="connsiteY16" fmla="*/ 2188259 h 4087210"/>
                <a:gd name="connsiteX17" fmla="*/ 24601715 w 24754115"/>
                <a:gd name="connsiteY17" fmla="*/ 2405973 h 4087210"/>
                <a:gd name="connsiteX18" fmla="*/ 24667029 w 24754115"/>
                <a:gd name="connsiteY18" fmla="*/ 2667230 h 4087210"/>
                <a:gd name="connsiteX19" fmla="*/ 24754115 w 24754115"/>
                <a:gd name="connsiteY19" fmla="*/ 3124430 h 408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754115" h="4087210">
                  <a:moveTo>
                    <a:pt x="0" y="4082373"/>
                  </a:moveTo>
                  <a:cubicBezTo>
                    <a:pt x="14514" y="4089630"/>
                    <a:pt x="29029" y="4096887"/>
                    <a:pt x="43543" y="4038830"/>
                  </a:cubicBezTo>
                  <a:cubicBezTo>
                    <a:pt x="58057" y="3980773"/>
                    <a:pt x="-18143" y="3842887"/>
                    <a:pt x="87086" y="3734030"/>
                  </a:cubicBezTo>
                  <a:cubicBezTo>
                    <a:pt x="192315" y="3625173"/>
                    <a:pt x="363196" y="3508805"/>
                    <a:pt x="674915" y="3385687"/>
                  </a:cubicBezTo>
                  <a:cubicBezTo>
                    <a:pt x="986634" y="3262569"/>
                    <a:pt x="1160611" y="3128786"/>
                    <a:pt x="1957400" y="2995320"/>
                  </a:cubicBezTo>
                  <a:cubicBezTo>
                    <a:pt x="2754189" y="2861854"/>
                    <a:pt x="4599309" y="2693745"/>
                    <a:pt x="5455652" y="2584888"/>
                  </a:cubicBezTo>
                  <a:cubicBezTo>
                    <a:pt x="6459660" y="2433501"/>
                    <a:pt x="6817633" y="2518575"/>
                    <a:pt x="7791586" y="2129527"/>
                  </a:cubicBezTo>
                  <a:cubicBezTo>
                    <a:pt x="8765539" y="1740479"/>
                    <a:pt x="10094255" y="603671"/>
                    <a:pt x="11299372" y="250602"/>
                  </a:cubicBezTo>
                  <a:cubicBezTo>
                    <a:pt x="12504489" y="-102467"/>
                    <a:pt x="13955486" y="25630"/>
                    <a:pt x="15022286" y="11116"/>
                  </a:cubicBezTo>
                  <a:cubicBezTo>
                    <a:pt x="16089086" y="-3398"/>
                    <a:pt x="17122549" y="149229"/>
                    <a:pt x="17700172" y="163516"/>
                  </a:cubicBezTo>
                  <a:cubicBezTo>
                    <a:pt x="18277795" y="177803"/>
                    <a:pt x="18368282" y="75070"/>
                    <a:pt x="18488025" y="96841"/>
                  </a:cubicBezTo>
                  <a:cubicBezTo>
                    <a:pt x="18607768" y="118613"/>
                    <a:pt x="18321338" y="228604"/>
                    <a:pt x="18418629" y="294145"/>
                  </a:cubicBezTo>
                  <a:cubicBezTo>
                    <a:pt x="18515920" y="359686"/>
                    <a:pt x="18563772" y="286887"/>
                    <a:pt x="19071772" y="490087"/>
                  </a:cubicBezTo>
                  <a:cubicBezTo>
                    <a:pt x="19579772" y="693287"/>
                    <a:pt x="20842515" y="1270231"/>
                    <a:pt x="21466629" y="1513345"/>
                  </a:cubicBezTo>
                  <a:cubicBezTo>
                    <a:pt x="22090743" y="1756459"/>
                    <a:pt x="22308457" y="1854430"/>
                    <a:pt x="22816457" y="1948773"/>
                  </a:cubicBezTo>
                  <a:cubicBezTo>
                    <a:pt x="23324457" y="2043116"/>
                    <a:pt x="24209829" y="2039488"/>
                    <a:pt x="24514629" y="2079402"/>
                  </a:cubicBezTo>
                  <a:cubicBezTo>
                    <a:pt x="24819429" y="2119316"/>
                    <a:pt x="24630743" y="2133830"/>
                    <a:pt x="24645257" y="2188259"/>
                  </a:cubicBezTo>
                  <a:cubicBezTo>
                    <a:pt x="24659771" y="2242688"/>
                    <a:pt x="24598086" y="2326144"/>
                    <a:pt x="24601715" y="2405973"/>
                  </a:cubicBezTo>
                  <a:cubicBezTo>
                    <a:pt x="24605344" y="2485801"/>
                    <a:pt x="24641629" y="2547487"/>
                    <a:pt x="24667029" y="2667230"/>
                  </a:cubicBezTo>
                  <a:cubicBezTo>
                    <a:pt x="24692429" y="2786973"/>
                    <a:pt x="24723272" y="2955701"/>
                    <a:pt x="24754115" y="3124430"/>
                  </a:cubicBezTo>
                </a:path>
              </a:pathLst>
            </a:custGeom>
            <a:noFill/>
            <a:ln w="57150">
              <a:gradFill>
                <a:gsLst>
                  <a:gs pos="0">
                    <a:srgbClr val="EEF2F9"/>
                  </a:gs>
                  <a:gs pos="88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4" name="任意多边形 3"/>
            <p:cNvSpPr/>
            <p:nvPr/>
          </p:nvSpPr>
          <p:spPr>
            <a:xfrm>
              <a:off x="9057368" y="4053056"/>
              <a:ext cx="11317647" cy="2462044"/>
            </a:xfrm>
            <a:custGeom>
              <a:avLst/>
              <a:gdLst>
                <a:gd name="connsiteX0" fmla="*/ 121181 w 11322812"/>
                <a:gd name="connsiteY0" fmla="*/ 2457997 h 2457997"/>
                <a:gd name="connsiteX1" fmla="*/ 2350031 w 11322812"/>
                <a:gd name="connsiteY1" fmla="*/ 914947 h 2457997"/>
                <a:gd name="connsiteX2" fmla="*/ 4350281 w 11322812"/>
                <a:gd name="connsiteY2" fmla="*/ 171997 h 2457997"/>
                <a:gd name="connsiteX3" fmla="*/ 6693431 w 11322812"/>
                <a:gd name="connsiteY3" fmla="*/ 547 h 2457997"/>
                <a:gd name="connsiteX4" fmla="*/ 9550931 w 11322812"/>
                <a:gd name="connsiteY4" fmla="*/ 200572 h 2457997"/>
                <a:gd name="connsiteX5" fmla="*/ 10665356 w 11322812"/>
                <a:gd name="connsiteY5" fmla="*/ 800647 h 2457997"/>
                <a:gd name="connsiteX6" fmla="*/ 11322581 w 11322812"/>
                <a:gd name="connsiteY6" fmla="*/ 1286422 h 2457997"/>
                <a:gd name="connsiteX7" fmla="*/ 10722506 w 11322812"/>
                <a:gd name="connsiteY7" fmla="*/ 1829347 h 2457997"/>
                <a:gd name="connsiteX8" fmla="*/ 9379481 w 11322812"/>
                <a:gd name="connsiteY8" fmla="*/ 1886497 h 2457997"/>
                <a:gd name="connsiteX9" fmla="*/ 2778656 w 11322812"/>
                <a:gd name="connsiteY9" fmla="*/ 2229397 h 2457997"/>
                <a:gd name="connsiteX10" fmla="*/ 64031 w 11322812"/>
                <a:gd name="connsiteY10" fmla="*/ 2429422 h 2457997"/>
                <a:gd name="connsiteX11" fmla="*/ 1121306 w 11322812"/>
                <a:gd name="connsiteY11" fmla="*/ 1657897 h 2457997"/>
                <a:gd name="connsiteX0" fmla="*/ 0 w 11201631"/>
                <a:gd name="connsiteY0" fmla="*/ 2457997 h 2457997"/>
                <a:gd name="connsiteX1" fmla="*/ 2228850 w 11201631"/>
                <a:gd name="connsiteY1" fmla="*/ 914947 h 2457997"/>
                <a:gd name="connsiteX2" fmla="*/ 4229100 w 11201631"/>
                <a:gd name="connsiteY2" fmla="*/ 171997 h 2457997"/>
                <a:gd name="connsiteX3" fmla="*/ 6572250 w 11201631"/>
                <a:gd name="connsiteY3" fmla="*/ 547 h 2457997"/>
                <a:gd name="connsiteX4" fmla="*/ 9429750 w 11201631"/>
                <a:gd name="connsiteY4" fmla="*/ 200572 h 2457997"/>
                <a:gd name="connsiteX5" fmla="*/ 10544175 w 11201631"/>
                <a:gd name="connsiteY5" fmla="*/ 800647 h 2457997"/>
                <a:gd name="connsiteX6" fmla="*/ 11201400 w 11201631"/>
                <a:gd name="connsiteY6" fmla="*/ 1286422 h 2457997"/>
                <a:gd name="connsiteX7" fmla="*/ 10601325 w 11201631"/>
                <a:gd name="connsiteY7" fmla="*/ 1829347 h 2457997"/>
                <a:gd name="connsiteX8" fmla="*/ 9258300 w 11201631"/>
                <a:gd name="connsiteY8" fmla="*/ 1886497 h 2457997"/>
                <a:gd name="connsiteX9" fmla="*/ 2657475 w 11201631"/>
                <a:gd name="connsiteY9" fmla="*/ 2229397 h 2457997"/>
                <a:gd name="connsiteX10" fmla="*/ 1000125 w 11201631"/>
                <a:gd name="connsiteY10" fmla="*/ 1657897 h 2457997"/>
                <a:gd name="connsiteX0" fmla="*/ 0 w 11201631"/>
                <a:gd name="connsiteY0" fmla="*/ 2457997 h 2474240"/>
                <a:gd name="connsiteX1" fmla="*/ 2228850 w 11201631"/>
                <a:gd name="connsiteY1" fmla="*/ 914947 h 2474240"/>
                <a:gd name="connsiteX2" fmla="*/ 4229100 w 11201631"/>
                <a:gd name="connsiteY2" fmla="*/ 171997 h 2474240"/>
                <a:gd name="connsiteX3" fmla="*/ 6572250 w 11201631"/>
                <a:gd name="connsiteY3" fmla="*/ 547 h 2474240"/>
                <a:gd name="connsiteX4" fmla="*/ 9429750 w 11201631"/>
                <a:gd name="connsiteY4" fmla="*/ 200572 h 2474240"/>
                <a:gd name="connsiteX5" fmla="*/ 10544175 w 11201631"/>
                <a:gd name="connsiteY5" fmla="*/ 800647 h 2474240"/>
                <a:gd name="connsiteX6" fmla="*/ 11201400 w 11201631"/>
                <a:gd name="connsiteY6" fmla="*/ 1286422 h 2474240"/>
                <a:gd name="connsiteX7" fmla="*/ 10601325 w 11201631"/>
                <a:gd name="connsiteY7" fmla="*/ 1829347 h 2474240"/>
                <a:gd name="connsiteX8" fmla="*/ 9258300 w 11201631"/>
                <a:gd name="connsiteY8" fmla="*/ 1886497 h 2474240"/>
                <a:gd name="connsiteX9" fmla="*/ 2657475 w 11201631"/>
                <a:gd name="connsiteY9" fmla="*/ 2229397 h 2474240"/>
                <a:gd name="connsiteX10" fmla="*/ 506639 w 11201631"/>
                <a:gd name="connsiteY10" fmla="*/ 2441669 h 2474240"/>
                <a:gd name="connsiteX0" fmla="*/ 0 w 11201631"/>
                <a:gd name="connsiteY0" fmla="*/ 2457997 h 2457997"/>
                <a:gd name="connsiteX1" fmla="*/ 2228850 w 11201631"/>
                <a:gd name="connsiteY1" fmla="*/ 914947 h 2457997"/>
                <a:gd name="connsiteX2" fmla="*/ 4229100 w 11201631"/>
                <a:gd name="connsiteY2" fmla="*/ 171997 h 2457997"/>
                <a:gd name="connsiteX3" fmla="*/ 6572250 w 11201631"/>
                <a:gd name="connsiteY3" fmla="*/ 547 h 2457997"/>
                <a:gd name="connsiteX4" fmla="*/ 9429750 w 11201631"/>
                <a:gd name="connsiteY4" fmla="*/ 200572 h 2457997"/>
                <a:gd name="connsiteX5" fmla="*/ 10544175 w 11201631"/>
                <a:gd name="connsiteY5" fmla="*/ 800647 h 2457997"/>
                <a:gd name="connsiteX6" fmla="*/ 11201400 w 11201631"/>
                <a:gd name="connsiteY6" fmla="*/ 1286422 h 2457997"/>
                <a:gd name="connsiteX7" fmla="*/ 10601325 w 11201631"/>
                <a:gd name="connsiteY7" fmla="*/ 1829347 h 2457997"/>
                <a:gd name="connsiteX8" fmla="*/ 9258300 w 11201631"/>
                <a:gd name="connsiteY8" fmla="*/ 1886497 h 2457997"/>
                <a:gd name="connsiteX9" fmla="*/ 2657475 w 11201631"/>
                <a:gd name="connsiteY9" fmla="*/ 2229397 h 2457997"/>
                <a:gd name="connsiteX10" fmla="*/ 506639 w 11201631"/>
                <a:gd name="connsiteY10" fmla="*/ 2441669 h 2457997"/>
                <a:gd name="connsiteX0" fmla="*/ 0 w 11201631"/>
                <a:gd name="connsiteY0" fmla="*/ 2457997 h 2457997"/>
                <a:gd name="connsiteX1" fmla="*/ 2228850 w 11201631"/>
                <a:gd name="connsiteY1" fmla="*/ 914947 h 2457997"/>
                <a:gd name="connsiteX2" fmla="*/ 4229100 w 11201631"/>
                <a:gd name="connsiteY2" fmla="*/ 171997 h 2457997"/>
                <a:gd name="connsiteX3" fmla="*/ 6572250 w 11201631"/>
                <a:gd name="connsiteY3" fmla="*/ 547 h 2457997"/>
                <a:gd name="connsiteX4" fmla="*/ 9429750 w 11201631"/>
                <a:gd name="connsiteY4" fmla="*/ 200572 h 2457997"/>
                <a:gd name="connsiteX5" fmla="*/ 10544175 w 11201631"/>
                <a:gd name="connsiteY5" fmla="*/ 800647 h 2457997"/>
                <a:gd name="connsiteX6" fmla="*/ 11201400 w 11201631"/>
                <a:gd name="connsiteY6" fmla="*/ 1286422 h 2457997"/>
                <a:gd name="connsiteX7" fmla="*/ 10601325 w 11201631"/>
                <a:gd name="connsiteY7" fmla="*/ 1829347 h 2457997"/>
                <a:gd name="connsiteX8" fmla="*/ 9258300 w 11201631"/>
                <a:gd name="connsiteY8" fmla="*/ 1886497 h 2457997"/>
                <a:gd name="connsiteX9" fmla="*/ 2657475 w 11201631"/>
                <a:gd name="connsiteY9" fmla="*/ 2229397 h 2457997"/>
                <a:gd name="connsiteX10" fmla="*/ 506639 w 11201631"/>
                <a:gd name="connsiteY10" fmla="*/ 2441669 h 2457997"/>
                <a:gd name="connsiteX0" fmla="*/ 0 w 11201631"/>
                <a:gd name="connsiteY0" fmla="*/ 2457857 h 2457857"/>
                <a:gd name="connsiteX1" fmla="*/ 2257879 w 11201631"/>
                <a:gd name="connsiteY1" fmla="*/ 842236 h 2457857"/>
                <a:gd name="connsiteX2" fmla="*/ 4229100 w 11201631"/>
                <a:gd name="connsiteY2" fmla="*/ 171857 h 2457857"/>
                <a:gd name="connsiteX3" fmla="*/ 6572250 w 11201631"/>
                <a:gd name="connsiteY3" fmla="*/ 407 h 2457857"/>
                <a:gd name="connsiteX4" fmla="*/ 9429750 w 11201631"/>
                <a:gd name="connsiteY4" fmla="*/ 200432 h 2457857"/>
                <a:gd name="connsiteX5" fmla="*/ 10544175 w 11201631"/>
                <a:gd name="connsiteY5" fmla="*/ 800507 h 2457857"/>
                <a:gd name="connsiteX6" fmla="*/ 11201400 w 11201631"/>
                <a:gd name="connsiteY6" fmla="*/ 1286282 h 2457857"/>
                <a:gd name="connsiteX7" fmla="*/ 10601325 w 11201631"/>
                <a:gd name="connsiteY7" fmla="*/ 1829207 h 2457857"/>
                <a:gd name="connsiteX8" fmla="*/ 9258300 w 11201631"/>
                <a:gd name="connsiteY8" fmla="*/ 1886357 h 2457857"/>
                <a:gd name="connsiteX9" fmla="*/ 2657475 w 11201631"/>
                <a:gd name="connsiteY9" fmla="*/ 2229257 h 2457857"/>
                <a:gd name="connsiteX10" fmla="*/ 506639 w 11201631"/>
                <a:gd name="connsiteY10" fmla="*/ 2441529 h 2457857"/>
                <a:gd name="connsiteX0" fmla="*/ 0 w 11201631"/>
                <a:gd name="connsiteY0" fmla="*/ 2462326 h 2462326"/>
                <a:gd name="connsiteX1" fmla="*/ 2257879 w 11201631"/>
                <a:gd name="connsiteY1" fmla="*/ 846705 h 2462326"/>
                <a:gd name="connsiteX2" fmla="*/ 4229100 w 11201631"/>
                <a:gd name="connsiteY2" fmla="*/ 132783 h 2462326"/>
                <a:gd name="connsiteX3" fmla="*/ 6572250 w 11201631"/>
                <a:gd name="connsiteY3" fmla="*/ 4876 h 2462326"/>
                <a:gd name="connsiteX4" fmla="*/ 9429750 w 11201631"/>
                <a:gd name="connsiteY4" fmla="*/ 204901 h 2462326"/>
                <a:gd name="connsiteX5" fmla="*/ 10544175 w 11201631"/>
                <a:gd name="connsiteY5" fmla="*/ 804976 h 2462326"/>
                <a:gd name="connsiteX6" fmla="*/ 11201400 w 11201631"/>
                <a:gd name="connsiteY6" fmla="*/ 1290751 h 2462326"/>
                <a:gd name="connsiteX7" fmla="*/ 10601325 w 11201631"/>
                <a:gd name="connsiteY7" fmla="*/ 1833676 h 2462326"/>
                <a:gd name="connsiteX8" fmla="*/ 9258300 w 11201631"/>
                <a:gd name="connsiteY8" fmla="*/ 1890826 h 2462326"/>
                <a:gd name="connsiteX9" fmla="*/ 2657475 w 11201631"/>
                <a:gd name="connsiteY9" fmla="*/ 2233726 h 2462326"/>
                <a:gd name="connsiteX10" fmla="*/ 506639 w 11201631"/>
                <a:gd name="connsiteY10" fmla="*/ 2445998 h 2462326"/>
                <a:gd name="connsiteX0" fmla="*/ 0 w 11201631"/>
                <a:gd name="connsiteY0" fmla="*/ 2459416 h 2459416"/>
                <a:gd name="connsiteX1" fmla="*/ 2257879 w 11201631"/>
                <a:gd name="connsiteY1" fmla="*/ 843795 h 2459416"/>
                <a:gd name="connsiteX2" fmla="*/ 4229100 w 11201631"/>
                <a:gd name="connsiteY2" fmla="*/ 129873 h 2459416"/>
                <a:gd name="connsiteX3" fmla="*/ 6572250 w 11201631"/>
                <a:gd name="connsiteY3" fmla="*/ 1966 h 2459416"/>
                <a:gd name="connsiteX4" fmla="*/ 9429750 w 11201631"/>
                <a:gd name="connsiteY4" fmla="*/ 201991 h 2459416"/>
                <a:gd name="connsiteX5" fmla="*/ 10544175 w 11201631"/>
                <a:gd name="connsiteY5" fmla="*/ 802066 h 2459416"/>
                <a:gd name="connsiteX6" fmla="*/ 11201400 w 11201631"/>
                <a:gd name="connsiteY6" fmla="*/ 1287841 h 2459416"/>
                <a:gd name="connsiteX7" fmla="*/ 10601325 w 11201631"/>
                <a:gd name="connsiteY7" fmla="*/ 1830766 h 2459416"/>
                <a:gd name="connsiteX8" fmla="*/ 9258300 w 11201631"/>
                <a:gd name="connsiteY8" fmla="*/ 1887916 h 2459416"/>
                <a:gd name="connsiteX9" fmla="*/ 2657475 w 11201631"/>
                <a:gd name="connsiteY9" fmla="*/ 2230816 h 2459416"/>
                <a:gd name="connsiteX10" fmla="*/ 506639 w 11201631"/>
                <a:gd name="connsiteY10" fmla="*/ 2443088 h 2459416"/>
                <a:gd name="connsiteX0" fmla="*/ 0 w 11259688"/>
                <a:gd name="connsiteY0" fmla="*/ 2459416 h 2459416"/>
                <a:gd name="connsiteX1" fmla="*/ 2315936 w 11259688"/>
                <a:gd name="connsiteY1" fmla="*/ 843795 h 2459416"/>
                <a:gd name="connsiteX2" fmla="*/ 4287157 w 11259688"/>
                <a:gd name="connsiteY2" fmla="*/ 129873 h 2459416"/>
                <a:gd name="connsiteX3" fmla="*/ 6630307 w 11259688"/>
                <a:gd name="connsiteY3" fmla="*/ 1966 h 2459416"/>
                <a:gd name="connsiteX4" fmla="*/ 9487807 w 11259688"/>
                <a:gd name="connsiteY4" fmla="*/ 201991 h 2459416"/>
                <a:gd name="connsiteX5" fmla="*/ 10602232 w 11259688"/>
                <a:gd name="connsiteY5" fmla="*/ 802066 h 2459416"/>
                <a:gd name="connsiteX6" fmla="*/ 11259457 w 11259688"/>
                <a:gd name="connsiteY6" fmla="*/ 1287841 h 2459416"/>
                <a:gd name="connsiteX7" fmla="*/ 10659382 w 11259688"/>
                <a:gd name="connsiteY7" fmla="*/ 1830766 h 2459416"/>
                <a:gd name="connsiteX8" fmla="*/ 9316357 w 11259688"/>
                <a:gd name="connsiteY8" fmla="*/ 1887916 h 2459416"/>
                <a:gd name="connsiteX9" fmla="*/ 2715532 w 11259688"/>
                <a:gd name="connsiteY9" fmla="*/ 2230816 h 2459416"/>
                <a:gd name="connsiteX10" fmla="*/ 564696 w 11259688"/>
                <a:gd name="connsiteY10" fmla="*/ 2443088 h 2459416"/>
                <a:gd name="connsiteX0" fmla="*/ 0 w 11259688"/>
                <a:gd name="connsiteY0" fmla="*/ 2459416 h 2459416"/>
                <a:gd name="connsiteX1" fmla="*/ 2315936 w 11259688"/>
                <a:gd name="connsiteY1" fmla="*/ 843795 h 2459416"/>
                <a:gd name="connsiteX2" fmla="*/ 4287157 w 11259688"/>
                <a:gd name="connsiteY2" fmla="*/ 129873 h 2459416"/>
                <a:gd name="connsiteX3" fmla="*/ 6630307 w 11259688"/>
                <a:gd name="connsiteY3" fmla="*/ 1966 h 2459416"/>
                <a:gd name="connsiteX4" fmla="*/ 9487807 w 11259688"/>
                <a:gd name="connsiteY4" fmla="*/ 201991 h 2459416"/>
                <a:gd name="connsiteX5" fmla="*/ 10602232 w 11259688"/>
                <a:gd name="connsiteY5" fmla="*/ 802066 h 2459416"/>
                <a:gd name="connsiteX6" fmla="*/ 11259457 w 11259688"/>
                <a:gd name="connsiteY6" fmla="*/ 1287841 h 2459416"/>
                <a:gd name="connsiteX7" fmla="*/ 10659382 w 11259688"/>
                <a:gd name="connsiteY7" fmla="*/ 1830766 h 2459416"/>
                <a:gd name="connsiteX8" fmla="*/ 9316357 w 11259688"/>
                <a:gd name="connsiteY8" fmla="*/ 1887916 h 2459416"/>
                <a:gd name="connsiteX9" fmla="*/ 2715532 w 11259688"/>
                <a:gd name="connsiteY9" fmla="*/ 2230816 h 2459416"/>
                <a:gd name="connsiteX10" fmla="*/ 564696 w 11259688"/>
                <a:gd name="connsiteY10" fmla="*/ 2443088 h 2459416"/>
                <a:gd name="connsiteX0" fmla="*/ 0 w 11259688"/>
                <a:gd name="connsiteY0" fmla="*/ 2462044 h 2462044"/>
                <a:gd name="connsiteX1" fmla="*/ 2286907 w 11259688"/>
                <a:gd name="connsiteY1" fmla="*/ 831909 h 2462044"/>
                <a:gd name="connsiteX2" fmla="*/ 4287157 w 11259688"/>
                <a:gd name="connsiteY2" fmla="*/ 132501 h 2462044"/>
                <a:gd name="connsiteX3" fmla="*/ 6630307 w 11259688"/>
                <a:gd name="connsiteY3" fmla="*/ 4594 h 2462044"/>
                <a:gd name="connsiteX4" fmla="*/ 9487807 w 11259688"/>
                <a:gd name="connsiteY4" fmla="*/ 204619 h 2462044"/>
                <a:gd name="connsiteX5" fmla="*/ 10602232 w 11259688"/>
                <a:gd name="connsiteY5" fmla="*/ 804694 h 2462044"/>
                <a:gd name="connsiteX6" fmla="*/ 11259457 w 11259688"/>
                <a:gd name="connsiteY6" fmla="*/ 1290469 h 2462044"/>
                <a:gd name="connsiteX7" fmla="*/ 10659382 w 11259688"/>
                <a:gd name="connsiteY7" fmla="*/ 1833394 h 2462044"/>
                <a:gd name="connsiteX8" fmla="*/ 9316357 w 11259688"/>
                <a:gd name="connsiteY8" fmla="*/ 1890544 h 2462044"/>
                <a:gd name="connsiteX9" fmla="*/ 2715532 w 11259688"/>
                <a:gd name="connsiteY9" fmla="*/ 2233444 h 2462044"/>
                <a:gd name="connsiteX10" fmla="*/ 564696 w 11259688"/>
                <a:gd name="connsiteY10" fmla="*/ 2445716 h 2462044"/>
                <a:gd name="connsiteX0" fmla="*/ 0 w 11259688"/>
                <a:gd name="connsiteY0" fmla="*/ 2462044 h 2462044"/>
                <a:gd name="connsiteX1" fmla="*/ 2286907 w 11259688"/>
                <a:gd name="connsiteY1" fmla="*/ 831909 h 2462044"/>
                <a:gd name="connsiteX2" fmla="*/ 4287157 w 11259688"/>
                <a:gd name="connsiteY2" fmla="*/ 132501 h 2462044"/>
                <a:gd name="connsiteX3" fmla="*/ 6630307 w 11259688"/>
                <a:gd name="connsiteY3" fmla="*/ 4594 h 2462044"/>
                <a:gd name="connsiteX4" fmla="*/ 9487807 w 11259688"/>
                <a:gd name="connsiteY4" fmla="*/ 204619 h 2462044"/>
                <a:gd name="connsiteX5" fmla="*/ 10602232 w 11259688"/>
                <a:gd name="connsiteY5" fmla="*/ 804694 h 2462044"/>
                <a:gd name="connsiteX6" fmla="*/ 11259457 w 11259688"/>
                <a:gd name="connsiteY6" fmla="*/ 1290469 h 2462044"/>
                <a:gd name="connsiteX7" fmla="*/ 10659382 w 11259688"/>
                <a:gd name="connsiteY7" fmla="*/ 1833394 h 2462044"/>
                <a:gd name="connsiteX8" fmla="*/ 9316357 w 11259688"/>
                <a:gd name="connsiteY8" fmla="*/ 1890544 h 2462044"/>
                <a:gd name="connsiteX9" fmla="*/ 2715532 w 11259688"/>
                <a:gd name="connsiteY9" fmla="*/ 2233444 h 2462044"/>
                <a:gd name="connsiteX10" fmla="*/ 564696 w 11259688"/>
                <a:gd name="connsiteY10" fmla="*/ 2445716 h 2462044"/>
                <a:gd name="connsiteX0" fmla="*/ 0 w 11259688"/>
                <a:gd name="connsiteY0" fmla="*/ 2462044 h 2462044"/>
                <a:gd name="connsiteX1" fmla="*/ 2286907 w 11259688"/>
                <a:gd name="connsiteY1" fmla="*/ 831909 h 2462044"/>
                <a:gd name="connsiteX2" fmla="*/ 4287157 w 11259688"/>
                <a:gd name="connsiteY2" fmla="*/ 132501 h 2462044"/>
                <a:gd name="connsiteX3" fmla="*/ 6630307 w 11259688"/>
                <a:gd name="connsiteY3" fmla="*/ 4594 h 2462044"/>
                <a:gd name="connsiteX4" fmla="*/ 9487807 w 11259688"/>
                <a:gd name="connsiteY4" fmla="*/ 204619 h 2462044"/>
                <a:gd name="connsiteX5" fmla="*/ 10602232 w 11259688"/>
                <a:gd name="connsiteY5" fmla="*/ 804694 h 2462044"/>
                <a:gd name="connsiteX6" fmla="*/ 11259457 w 11259688"/>
                <a:gd name="connsiteY6" fmla="*/ 1290469 h 2462044"/>
                <a:gd name="connsiteX7" fmla="*/ 10659382 w 11259688"/>
                <a:gd name="connsiteY7" fmla="*/ 1833394 h 2462044"/>
                <a:gd name="connsiteX8" fmla="*/ 9316357 w 11259688"/>
                <a:gd name="connsiteY8" fmla="*/ 1890544 h 2462044"/>
                <a:gd name="connsiteX9" fmla="*/ 2715532 w 11259688"/>
                <a:gd name="connsiteY9" fmla="*/ 2233444 h 2462044"/>
                <a:gd name="connsiteX10" fmla="*/ 564696 w 11259688"/>
                <a:gd name="connsiteY10" fmla="*/ 2445716 h 2462044"/>
                <a:gd name="connsiteX0" fmla="*/ 0 w 11259688"/>
                <a:gd name="connsiteY0" fmla="*/ 2462044 h 2462044"/>
                <a:gd name="connsiteX1" fmla="*/ 2286907 w 11259688"/>
                <a:gd name="connsiteY1" fmla="*/ 831909 h 2462044"/>
                <a:gd name="connsiteX2" fmla="*/ 4287157 w 11259688"/>
                <a:gd name="connsiteY2" fmla="*/ 132501 h 2462044"/>
                <a:gd name="connsiteX3" fmla="*/ 6630307 w 11259688"/>
                <a:gd name="connsiteY3" fmla="*/ 4594 h 2462044"/>
                <a:gd name="connsiteX4" fmla="*/ 9487807 w 11259688"/>
                <a:gd name="connsiteY4" fmla="*/ 204619 h 2462044"/>
                <a:gd name="connsiteX5" fmla="*/ 10602232 w 11259688"/>
                <a:gd name="connsiteY5" fmla="*/ 804694 h 2462044"/>
                <a:gd name="connsiteX6" fmla="*/ 11259457 w 11259688"/>
                <a:gd name="connsiteY6" fmla="*/ 1290469 h 2462044"/>
                <a:gd name="connsiteX7" fmla="*/ 10659382 w 11259688"/>
                <a:gd name="connsiteY7" fmla="*/ 1833394 h 2462044"/>
                <a:gd name="connsiteX8" fmla="*/ 9316357 w 11259688"/>
                <a:gd name="connsiteY8" fmla="*/ 1890544 h 2462044"/>
                <a:gd name="connsiteX9" fmla="*/ 2701018 w 11259688"/>
                <a:gd name="connsiteY9" fmla="*/ 2291501 h 2462044"/>
                <a:gd name="connsiteX10" fmla="*/ 564696 w 11259688"/>
                <a:gd name="connsiteY10" fmla="*/ 2445716 h 2462044"/>
                <a:gd name="connsiteX0" fmla="*/ 0 w 11259731"/>
                <a:gd name="connsiteY0" fmla="*/ 2462044 h 2462044"/>
                <a:gd name="connsiteX1" fmla="*/ 2286907 w 11259731"/>
                <a:gd name="connsiteY1" fmla="*/ 831909 h 2462044"/>
                <a:gd name="connsiteX2" fmla="*/ 4287157 w 11259731"/>
                <a:gd name="connsiteY2" fmla="*/ 132501 h 2462044"/>
                <a:gd name="connsiteX3" fmla="*/ 6630307 w 11259731"/>
                <a:gd name="connsiteY3" fmla="*/ 4594 h 2462044"/>
                <a:gd name="connsiteX4" fmla="*/ 9487807 w 11259731"/>
                <a:gd name="connsiteY4" fmla="*/ 204619 h 2462044"/>
                <a:gd name="connsiteX5" fmla="*/ 10718346 w 11259731"/>
                <a:gd name="connsiteY5" fmla="*/ 804694 h 2462044"/>
                <a:gd name="connsiteX6" fmla="*/ 11259457 w 11259731"/>
                <a:gd name="connsiteY6" fmla="*/ 1290469 h 2462044"/>
                <a:gd name="connsiteX7" fmla="*/ 10659382 w 11259731"/>
                <a:gd name="connsiteY7" fmla="*/ 1833394 h 2462044"/>
                <a:gd name="connsiteX8" fmla="*/ 9316357 w 11259731"/>
                <a:gd name="connsiteY8" fmla="*/ 1890544 h 2462044"/>
                <a:gd name="connsiteX9" fmla="*/ 2701018 w 11259731"/>
                <a:gd name="connsiteY9" fmla="*/ 2291501 h 2462044"/>
                <a:gd name="connsiteX10" fmla="*/ 564696 w 11259731"/>
                <a:gd name="connsiteY10" fmla="*/ 2445716 h 2462044"/>
                <a:gd name="connsiteX0" fmla="*/ 0 w 11317745"/>
                <a:gd name="connsiteY0" fmla="*/ 2462044 h 2462044"/>
                <a:gd name="connsiteX1" fmla="*/ 2286907 w 11317745"/>
                <a:gd name="connsiteY1" fmla="*/ 831909 h 2462044"/>
                <a:gd name="connsiteX2" fmla="*/ 4287157 w 11317745"/>
                <a:gd name="connsiteY2" fmla="*/ 132501 h 2462044"/>
                <a:gd name="connsiteX3" fmla="*/ 6630307 w 11317745"/>
                <a:gd name="connsiteY3" fmla="*/ 4594 h 2462044"/>
                <a:gd name="connsiteX4" fmla="*/ 9487807 w 11317745"/>
                <a:gd name="connsiteY4" fmla="*/ 204619 h 2462044"/>
                <a:gd name="connsiteX5" fmla="*/ 10718346 w 11317745"/>
                <a:gd name="connsiteY5" fmla="*/ 804694 h 2462044"/>
                <a:gd name="connsiteX6" fmla="*/ 11317514 w 11317745"/>
                <a:gd name="connsiteY6" fmla="*/ 1319498 h 2462044"/>
                <a:gd name="connsiteX7" fmla="*/ 10659382 w 11317745"/>
                <a:gd name="connsiteY7" fmla="*/ 1833394 h 2462044"/>
                <a:gd name="connsiteX8" fmla="*/ 9316357 w 11317745"/>
                <a:gd name="connsiteY8" fmla="*/ 1890544 h 2462044"/>
                <a:gd name="connsiteX9" fmla="*/ 2701018 w 11317745"/>
                <a:gd name="connsiteY9" fmla="*/ 2291501 h 2462044"/>
                <a:gd name="connsiteX10" fmla="*/ 564696 w 11317745"/>
                <a:gd name="connsiteY10" fmla="*/ 2445716 h 2462044"/>
                <a:gd name="connsiteX0" fmla="*/ 0 w 11333962"/>
                <a:gd name="connsiteY0" fmla="*/ 2462044 h 2462044"/>
                <a:gd name="connsiteX1" fmla="*/ 2286907 w 11333962"/>
                <a:gd name="connsiteY1" fmla="*/ 831909 h 2462044"/>
                <a:gd name="connsiteX2" fmla="*/ 4287157 w 11333962"/>
                <a:gd name="connsiteY2" fmla="*/ 132501 h 2462044"/>
                <a:gd name="connsiteX3" fmla="*/ 6630307 w 11333962"/>
                <a:gd name="connsiteY3" fmla="*/ 4594 h 2462044"/>
                <a:gd name="connsiteX4" fmla="*/ 9487807 w 11333962"/>
                <a:gd name="connsiteY4" fmla="*/ 204619 h 2462044"/>
                <a:gd name="connsiteX5" fmla="*/ 10718346 w 11333962"/>
                <a:gd name="connsiteY5" fmla="*/ 804694 h 2462044"/>
                <a:gd name="connsiteX6" fmla="*/ 11317514 w 11333962"/>
                <a:gd name="connsiteY6" fmla="*/ 1319498 h 2462044"/>
                <a:gd name="connsiteX7" fmla="*/ 10659382 w 11333962"/>
                <a:gd name="connsiteY7" fmla="*/ 1833394 h 2462044"/>
                <a:gd name="connsiteX8" fmla="*/ 9316357 w 11333962"/>
                <a:gd name="connsiteY8" fmla="*/ 1890544 h 2462044"/>
                <a:gd name="connsiteX9" fmla="*/ 2701018 w 11333962"/>
                <a:gd name="connsiteY9" fmla="*/ 2291501 h 2462044"/>
                <a:gd name="connsiteX10" fmla="*/ 564696 w 11333962"/>
                <a:gd name="connsiteY10" fmla="*/ 2445716 h 2462044"/>
                <a:gd name="connsiteX0" fmla="*/ 0 w 11334034"/>
                <a:gd name="connsiteY0" fmla="*/ 2462044 h 2462044"/>
                <a:gd name="connsiteX1" fmla="*/ 2286907 w 11334034"/>
                <a:gd name="connsiteY1" fmla="*/ 831909 h 2462044"/>
                <a:gd name="connsiteX2" fmla="*/ 4287157 w 11334034"/>
                <a:gd name="connsiteY2" fmla="*/ 132501 h 2462044"/>
                <a:gd name="connsiteX3" fmla="*/ 6630307 w 11334034"/>
                <a:gd name="connsiteY3" fmla="*/ 4594 h 2462044"/>
                <a:gd name="connsiteX4" fmla="*/ 9487807 w 11334034"/>
                <a:gd name="connsiteY4" fmla="*/ 204619 h 2462044"/>
                <a:gd name="connsiteX5" fmla="*/ 10718346 w 11334034"/>
                <a:gd name="connsiteY5" fmla="*/ 804694 h 2462044"/>
                <a:gd name="connsiteX6" fmla="*/ 11317514 w 11334034"/>
                <a:gd name="connsiteY6" fmla="*/ 1319498 h 2462044"/>
                <a:gd name="connsiteX7" fmla="*/ 10659382 w 11334034"/>
                <a:gd name="connsiteY7" fmla="*/ 1833394 h 2462044"/>
                <a:gd name="connsiteX8" fmla="*/ 9301842 w 11334034"/>
                <a:gd name="connsiteY8" fmla="*/ 1934087 h 2462044"/>
                <a:gd name="connsiteX9" fmla="*/ 2701018 w 11334034"/>
                <a:gd name="connsiteY9" fmla="*/ 2291501 h 2462044"/>
                <a:gd name="connsiteX10" fmla="*/ 564696 w 11334034"/>
                <a:gd name="connsiteY10" fmla="*/ 2445716 h 2462044"/>
                <a:gd name="connsiteX0" fmla="*/ 0 w 11317647"/>
                <a:gd name="connsiteY0" fmla="*/ 2462044 h 2462044"/>
                <a:gd name="connsiteX1" fmla="*/ 2286907 w 11317647"/>
                <a:gd name="connsiteY1" fmla="*/ 831909 h 2462044"/>
                <a:gd name="connsiteX2" fmla="*/ 4287157 w 11317647"/>
                <a:gd name="connsiteY2" fmla="*/ 132501 h 2462044"/>
                <a:gd name="connsiteX3" fmla="*/ 6630307 w 11317647"/>
                <a:gd name="connsiteY3" fmla="*/ 4594 h 2462044"/>
                <a:gd name="connsiteX4" fmla="*/ 9487807 w 11317647"/>
                <a:gd name="connsiteY4" fmla="*/ 204619 h 2462044"/>
                <a:gd name="connsiteX5" fmla="*/ 10718346 w 11317647"/>
                <a:gd name="connsiteY5" fmla="*/ 804694 h 2462044"/>
                <a:gd name="connsiteX6" fmla="*/ 11317514 w 11317647"/>
                <a:gd name="connsiteY6" fmla="*/ 1319498 h 2462044"/>
                <a:gd name="connsiteX7" fmla="*/ 10673897 w 11317647"/>
                <a:gd name="connsiteY7" fmla="*/ 1789851 h 2462044"/>
                <a:gd name="connsiteX8" fmla="*/ 9301842 w 11317647"/>
                <a:gd name="connsiteY8" fmla="*/ 1934087 h 2462044"/>
                <a:gd name="connsiteX9" fmla="*/ 2701018 w 11317647"/>
                <a:gd name="connsiteY9" fmla="*/ 2291501 h 2462044"/>
                <a:gd name="connsiteX10" fmla="*/ 564696 w 11317647"/>
                <a:gd name="connsiteY10" fmla="*/ 2445716 h 2462044"/>
                <a:gd name="connsiteX0" fmla="*/ 0 w 11317647"/>
                <a:gd name="connsiteY0" fmla="*/ 2462044 h 2462044"/>
                <a:gd name="connsiteX1" fmla="*/ 2286907 w 11317647"/>
                <a:gd name="connsiteY1" fmla="*/ 831909 h 2462044"/>
                <a:gd name="connsiteX2" fmla="*/ 4287157 w 11317647"/>
                <a:gd name="connsiteY2" fmla="*/ 132501 h 2462044"/>
                <a:gd name="connsiteX3" fmla="*/ 6630307 w 11317647"/>
                <a:gd name="connsiteY3" fmla="*/ 4594 h 2462044"/>
                <a:gd name="connsiteX4" fmla="*/ 9487807 w 11317647"/>
                <a:gd name="connsiteY4" fmla="*/ 204619 h 2462044"/>
                <a:gd name="connsiteX5" fmla="*/ 10718346 w 11317647"/>
                <a:gd name="connsiteY5" fmla="*/ 804694 h 2462044"/>
                <a:gd name="connsiteX6" fmla="*/ 11317514 w 11317647"/>
                <a:gd name="connsiteY6" fmla="*/ 1319498 h 2462044"/>
                <a:gd name="connsiteX7" fmla="*/ 10673897 w 11317647"/>
                <a:gd name="connsiteY7" fmla="*/ 1789851 h 2462044"/>
                <a:gd name="connsiteX8" fmla="*/ 9301842 w 11317647"/>
                <a:gd name="connsiteY8" fmla="*/ 1934087 h 2462044"/>
                <a:gd name="connsiteX9" fmla="*/ 2701018 w 11317647"/>
                <a:gd name="connsiteY9" fmla="*/ 2291501 h 2462044"/>
                <a:gd name="connsiteX10" fmla="*/ 564696 w 11317647"/>
                <a:gd name="connsiteY10" fmla="*/ 2445716 h 2462044"/>
                <a:gd name="connsiteX0" fmla="*/ 0 w 11317647"/>
                <a:gd name="connsiteY0" fmla="*/ 2462044 h 2462044"/>
                <a:gd name="connsiteX1" fmla="*/ 2286907 w 11317647"/>
                <a:gd name="connsiteY1" fmla="*/ 831909 h 2462044"/>
                <a:gd name="connsiteX2" fmla="*/ 4287157 w 11317647"/>
                <a:gd name="connsiteY2" fmla="*/ 132501 h 2462044"/>
                <a:gd name="connsiteX3" fmla="*/ 6630307 w 11317647"/>
                <a:gd name="connsiteY3" fmla="*/ 4594 h 2462044"/>
                <a:gd name="connsiteX4" fmla="*/ 9487807 w 11317647"/>
                <a:gd name="connsiteY4" fmla="*/ 204619 h 2462044"/>
                <a:gd name="connsiteX5" fmla="*/ 10718346 w 11317647"/>
                <a:gd name="connsiteY5" fmla="*/ 804694 h 2462044"/>
                <a:gd name="connsiteX6" fmla="*/ 11317514 w 11317647"/>
                <a:gd name="connsiteY6" fmla="*/ 1319498 h 2462044"/>
                <a:gd name="connsiteX7" fmla="*/ 10673897 w 11317647"/>
                <a:gd name="connsiteY7" fmla="*/ 1847908 h 2462044"/>
                <a:gd name="connsiteX8" fmla="*/ 9301842 w 11317647"/>
                <a:gd name="connsiteY8" fmla="*/ 1934087 h 2462044"/>
                <a:gd name="connsiteX9" fmla="*/ 2701018 w 11317647"/>
                <a:gd name="connsiteY9" fmla="*/ 2291501 h 2462044"/>
                <a:gd name="connsiteX10" fmla="*/ 564696 w 11317647"/>
                <a:gd name="connsiteY10" fmla="*/ 2445716 h 246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17647" h="2462044">
                  <a:moveTo>
                    <a:pt x="0" y="2462044"/>
                  </a:moveTo>
                  <a:cubicBezTo>
                    <a:pt x="1182914" y="1373018"/>
                    <a:pt x="1412724" y="1336281"/>
                    <a:pt x="2286907" y="831909"/>
                  </a:cubicBezTo>
                  <a:cubicBezTo>
                    <a:pt x="3161090" y="327537"/>
                    <a:pt x="3563257" y="270387"/>
                    <a:pt x="4287157" y="132501"/>
                  </a:cubicBezTo>
                  <a:cubicBezTo>
                    <a:pt x="5011057" y="-5385"/>
                    <a:pt x="5763532" y="-7426"/>
                    <a:pt x="6630307" y="4594"/>
                  </a:cubicBezTo>
                  <a:cubicBezTo>
                    <a:pt x="7497082" y="16614"/>
                    <a:pt x="8806467" y="71269"/>
                    <a:pt x="9487807" y="204619"/>
                  </a:cubicBezTo>
                  <a:cubicBezTo>
                    <a:pt x="10169147" y="337969"/>
                    <a:pt x="10413395" y="618881"/>
                    <a:pt x="10718346" y="804694"/>
                  </a:cubicBezTo>
                  <a:cubicBezTo>
                    <a:pt x="11023297" y="990507"/>
                    <a:pt x="11324922" y="1145629"/>
                    <a:pt x="11317514" y="1319498"/>
                  </a:cubicBezTo>
                  <a:cubicBezTo>
                    <a:pt x="11310106" y="1493367"/>
                    <a:pt x="10879213" y="1730962"/>
                    <a:pt x="10673897" y="1847908"/>
                  </a:cubicBezTo>
                  <a:cubicBezTo>
                    <a:pt x="10468581" y="1964854"/>
                    <a:pt x="10630655" y="1860155"/>
                    <a:pt x="9301842" y="1934087"/>
                  </a:cubicBezTo>
                  <a:lnTo>
                    <a:pt x="2701018" y="2291501"/>
                  </a:lnTo>
                  <a:cubicBezTo>
                    <a:pt x="1244827" y="2376773"/>
                    <a:pt x="1276803" y="2394311"/>
                    <a:pt x="564696" y="2445716"/>
                  </a:cubicBezTo>
                </a:path>
              </a:pathLst>
            </a:custGeom>
            <a:gradFill>
              <a:gsLst>
                <a:gs pos="0">
                  <a:srgbClr val="EEF2F9">
                    <a:alpha val="61000"/>
                  </a:srgbClr>
                </a:gs>
                <a:gs pos="63000">
                  <a:srgbClr val="4F5053">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57206" eaLnBrk="1" fontAlgn="auto" hangingPunct="1">
                <a:spcBef>
                  <a:spcPts val="0"/>
                </a:spcBef>
                <a:spcAft>
                  <a:spcPts val="0"/>
                </a:spcAft>
                <a:defRPr/>
              </a:pPr>
              <a:endParaRPr lang="zh-CN" altLang="en-US" sz="4051"/>
            </a:p>
          </p:txBody>
        </p:sp>
        <p:sp>
          <p:nvSpPr>
            <p:cNvPr id="5" name="任意多边形 4"/>
            <p:cNvSpPr/>
            <p:nvPr/>
          </p:nvSpPr>
          <p:spPr>
            <a:xfrm>
              <a:off x="18573749" y="4476750"/>
              <a:ext cx="2105263" cy="5210175"/>
            </a:xfrm>
            <a:custGeom>
              <a:avLst/>
              <a:gdLst>
                <a:gd name="connsiteX0" fmla="*/ 1057275 w 2149706"/>
                <a:gd name="connsiteY0" fmla="*/ 0 h 4829175"/>
                <a:gd name="connsiteX1" fmla="*/ 1743075 w 2149706"/>
                <a:gd name="connsiteY1" fmla="*/ 600075 h 4829175"/>
                <a:gd name="connsiteX2" fmla="*/ 2085975 w 2149706"/>
                <a:gd name="connsiteY2" fmla="*/ 942975 h 4829175"/>
                <a:gd name="connsiteX3" fmla="*/ 2143125 w 2149706"/>
                <a:gd name="connsiteY3" fmla="*/ 1085850 h 4829175"/>
                <a:gd name="connsiteX4" fmla="*/ 2000250 w 2149706"/>
                <a:gd name="connsiteY4" fmla="*/ 1600200 h 4829175"/>
                <a:gd name="connsiteX5" fmla="*/ 1485900 w 2149706"/>
                <a:gd name="connsiteY5" fmla="*/ 2314575 h 4829175"/>
                <a:gd name="connsiteX6" fmla="*/ 885825 w 2149706"/>
                <a:gd name="connsiteY6" fmla="*/ 3000375 h 4829175"/>
                <a:gd name="connsiteX7" fmla="*/ 314325 w 2149706"/>
                <a:gd name="connsiteY7" fmla="*/ 3771900 h 4829175"/>
                <a:gd name="connsiteX8" fmla="*/ 0 w 2149706"/>
                <a:gd name="connsiteY8" fmla="*/ 4829175 h 4829175"/>
                <a:gd name="connsiteX0" fmla="*/ 714375 w 2149706"/>
                <a:gd name="connsiteY0" fmla="*/ 0 h 5229225"/>
                <a:gd name="connsiteX1" fmla="*/ 1743075 w 2149706"/>
                <a:gd name="connsiteY1" fmla="*/ 1000125 h 5229225"/>
                <a:gd name="connsiteX2" fmla="*/ 2085975 w 2149706"/>
                <a:gd name="connsiteY2" fmla="*/ 1343025 h 5229225"/>
                <a:gd name="connsiteX3" fmla="*/ 2143125 w 2149706"/>
                <a:gd name="connsiteY3" fmla="*/ 1485900 h 5229225"/>
                <a:gd name="connsiteX4" fmla="*/ 2000250 w 2149706"/>
                <a:gd name="connsiteY4" fmla="*/ 2000250 h 5229225"/>
                <a:gd name="connsiteX5" fmla="*/ 1485900 w 2149706"/>
                <a:gd name="connsiteY5" fmla="*/ 2714625 h 5229225"/>
                <a:gd name="connsiteX6" fmla="*/ 885825 w 2149706"/>
                <a:gd name="connsiteY6" fmla="*/ 3400425 h 5229225"/>
                <a:gd name="connsiteX7" fmla="*/ 314325 w 2149706"/>
                <a:gd name="connsiteY7" fmla="*/ 4171950 h 5229225"/>
                <a:gd name="connsiteX8" fmla="*/ 0 w 2149706"/>
                <a:gd name="connsiteY8" fmla="*/ 5229225 h 5229225"/>
                <a:gd name="connsiteX0" fmla="*/ 714375 w 2149706"/>
                <a:gd name="connsiteY0" fmla="*/ 0 h 5229225"/>
                <a:gd name="connsiteX1" fmla="*/ 1743075 w 2149706"/>
                <a:gd name="connsiteY1" fmla="*/ 800100 h 5229225"/>
                <a:gd name="connsiteX2" fmla="*/ 2085975 w 2149706"/>
                <a:gd name="connsiteY2" fmla="*/ 1343025 h 5229225"/>
                <a:gd name="connsiteX3" fmla="*/ 2143125 w 2149706"/>
                <a:gd name="connsiteY3" fmla="*/ 1485900 h 5229225"/>
                <a:gd name="connsiteX4" fmla="*/ 2000250 w 2149706"/>
                <a:gd name="connsiteY4" fmla="*/ 2000250 h 5229225"/>
                <a:gd name="connsiteX5" fmla="*/ 1485900 w 2149706"/>
                <a:gd name="connsiteY5" fmla="*/ 2714625 h 5229225"/>
                <a:gd name="connsiteX6" fmla="*/ 885825 w 2149706"/>
                <a:gd name="connsiteY6" fmla="*/ 3400425 h 5229225"/>
                <a:gd name="connsiteX7" fmla="*/ 314325 w 2149706"/>
                <a:gd name="connsiteY7" fmla="*/ 4171950 h 5229225"/>
                <a:gd name="connsiteX8" fmla="*/ 0 w 2149706"/>
                <a:gd name="connsiteY8" fmla="*/ 5229225 h 5229225"/>
                <a:gd name="connsiteX0" fmla="*/ 714375 w 2105263"/>
                <a:gd name="connsiteY0" fmla="*/ 0 h 5229225"/>
                <a:gd name="connsiteX1" fmla="*/ 1743075 w 2105263"/>
                <a:gd name="connsiteY1" fmla="*/ 800100 h 5229225"/>
                <a:gd name="connsiteX2" fmla="*/ 2085975 w 2105263"/>
                <a:gd name="connsiteY2" fmla="*/ 1343025 h 5229225"/>
                <a:gd name="connsiteX3" fmla="*/ 2000250 w 2105263"/>
                <a:gd name="connsiteY3" fmla="*/ 2000250 h 5229225"/>
                <a:gd name="connsiteX4" fmla="*/ 1485900 w 2105263"/>
                <a:gd name="connsiteY4" fmla="*/ 2714625 h 5229225"/>
                <a:gd name="connsiteX5" fmla="*/ 885825 w 2105263"/>
                <a:gd name="connsiteY5" fmla="*/ 3400425 h 5229225"/>
                <a:gd name="connsiteX6" fmla="*/ 314325 w 2105263"/>
                <a:gd name="connsiteY6" fmla="*/ 4171950 h 5229225"/>
                <a:gd name="connsiteX7" fmla="*/ 0 w 2105263"/>
                <a:gd name="connsiteY7" fmla="*/ 5229225 h 5229225"/>
                <a:gd name="connsiteX0" fmla="*/ 657225 w 2105263"/>
                <a:gd name="connsiteY0" fmla="*/ 0 h 5210175"/>
                <a:gd name="connsiteX1" fmla="*/ 1743075 w 2105263"/>
                <a:gd name="connsiteY1" fmla="*/ 781050 h 5210175"/>
                <a:gd name="connsiteX2" fmla="*/ 2085975 w 2105263"/>
                <a:gd name="connsiteY2" fmla="*/ 1323975 h 5210175"/>
                <a:gd name="connsiteX3" fmla="*/ 2000250 w 2105263"/>
                <a:gd name="connsiteY3" fmla="*/ 1981200 h 5210175"/>
                <a:gd name="connsiteX4" fmla="*/ 1485900 w 2105263"/>
                <a:gd name="connsiteY4" fmla="*/ 2695575 h 5210175"/>
                <a:gd name="connsiteX5" fmla="*/ 885825 w 2105263"/>
                <a:gd name="connsiteY5" fmla="*/ 3381375 h 5210175"/>
                <a:gd name="connsiteX6" fmla="*/ 314325 w 2105263"/>
                <a:gd name="connsiteY6" fmla="*/ 4152900 h 5210175"/>
                <a:gd name="connsiteX7" fmla="*/ 0 w 2105263"/>
                <a:gd name="connsiteY7" fmla="*/ 5210175 h 5210175"/>
                <a:gd name="connsiteX0" fmla="*/ 657225 w 2105263"/>
                <a:gd name="connsiteY0" fmla="*/ 0 h 5210175"/>
                <a:gd name="connsiteX1" fmla="*/ 1743075 w 2105263"/>
                <a:gd name="connsiteY1" fmla="*/ 781050 h 5210175"/>
                <a:gd name="connsiteX2" fmla="*/ 2085975 w 2105263"/>
                <a:gd name="connsiteY2" fmla="*/ 1323975 h 5210175"/>
                <a:gd name="connsiteX3" fmla="*/ 2000250 w 2105263"/>
                <a:gd name="connsiteY3" fmla="*/ 1981200 h 5210175"/>
                <a:gd name="connsiteX4" fmla="*/ 1485900 w 2105263"/>
                <a:gd name="connsiteY4" fmla="*/ 2695575 h 5210175"/>
                <a:gd name="connsiteX5" fmla="*/ 885825 w 2105263"/>
                <a:gd name="connsiteY5" fmla="*/ 3381375 h 5210175"/>
                <a:gd name="connsiteX6" fmla="*/ 314325 w 2105263"/>
                <a:gd name="connsiteY6" fmla="*/ 4152900 h 5210175"/>
                <a:gd name="connsiteX7" fmla="*/ 0 w 2105263"/>
                <a:gd name="connsiteY7" fmla="*/ 5210175 h 521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5263" h="5210175">
                  <a:moveTo>
                    <a:pt x="657225" y="0"/>
                  </a:moveTo>
                  <a:cubicBezTo>
                    <a:pt x="1009650" y="240506"/>
                    <a:pt x="1504950" y="560388"/>
                    <a:pt x="1743075" y="781050"/>
                  </a:cubicBezTo>
                  <a:cubicBezTo>
                    <a:pt x="1981200" y="1001713"/>
                    <a:pt x="2043113" y="1123950"/>
                    <a:pt x="2085975" y="1323975"/>
                  </a:cubicBezTo>
                  <a:cubicBezTo>
                    <a:pt x="2128838" y="1524000"/>
                    <a:pt x="2100262" y="1752600"/>
                    <a:pt x="2000250" y="1981200"/>
                  </a:cubicBezTo>
                  <a:cubicBezTo>
                    <a:pt x="1900238" y="2209800"/>
                    <a:pt x="1671637" y="2462213"/>
                    <a:pt x="1485900" y="2695575"/>
                  </a:cubicBezTo>
                  <a:cubicBezTo>
                    <a:pt x="1300163" y="2928937"/>
                    <a:pt x="1081087" y="3138488"/>
                    <a:pt x="885825" y="3381375"/>
                  </a:cubicBezTo>
                  <a:cubicBezTo>
                    <a:pt x="690563" y="3624262"/>
                    <a:pt x="461962" y="3848100"/>
                    <a:pt x="314325" y="4152900"/>
                  </a:cubicBezTo>
                  <a:cubicBezTo>
                    <a:pt x="166687" y="4457700"/>
                    <a:pt x="83343" y="4833937"/>
                    <a:pt x="0" y="5210175"/>
                  </a:cubicBezTo>
                </a:path>
              </a:pathLst>
            </a:custGeom>
            <a:noFill/>
            <a:ln w="57150">
              <a:gradFill>
                <a:gsLst>
                  <a:gs pos="0">
                    <a:srgbClr val="EEF2F9">
                      <a:alpha val="0"/>
                    </a:srgbClr>
                  </a:gs>
                  <a:gs pos="14000">
                    <a:srgbClr val="EEF2F9"/>
                  </a:gs>
                  <a:gs pos="49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6" name="任意多边形 5"/>
            <p:cNvSpPr/>
            <p:nvPr/>
          </p:nvSpPr>
          <p:spPr>
            <a:xfrm>
              <a:off x="8370303" y="4800600"/>
              <a:ext cx="3116847" cy="5257800"/>
            </a:xfrm>
            <a:custGeom>
              <a:avLst/>
              <a:gdLst>
                <a:gd name="connsiteX0" fmla="*/ 2973972 w 2973972"/>
                <a:gd name="connsiteY0" fmla="*/ 0 h 5257800"/>
                <a:gd name="connsiteX1" fmla="*/ 1345197 w 2973972"/>
                <a:gd name="connsiteY1" fmla="*/ 1057275 h 5257800"/>
                <a:gd name="connsiteX2" fmla="*/ 316497 w 2973972"/>
                <a:gd name="connsiteY2" fmla="*/ 1885950 h 5257800"/>
                <a:gd name="connsiteX3" fmla="*/ 2172 w 2973972"/>
                <a:gd name="connsiteY3" fmla="*/ 2943225 h 5257800"/>
                <a:gd name="connsiteX4" fmla="*/ 202197 w 2973972"/>
                <a:gd name="connsiteY4" fmla="*/ 5257800 h 5257800"/>
                <a:gd name="connsiteX0" fmla="*/ 3116847 w 3116847"/>
                <a:gd name="connsiteY0" fmla="*/ 0 h 5257800"/>
                <a:gd name="connsiteX1" fmla="*/ 1345197 w 3116847"/>
                <a:gd name="connsiteY1" fmla="*/ 1057275 h 5257800"/>
                <a:gd name="connsiteX2" fmla="*/ 316497 w 3116847"/>
                <a:gd name="connsiteY2" fmla="*/ 1885950 h 5257800"/>
                <a:gd name="connsiteX3" fmla="*/ 2172 w 3116847"/>
                <a:gd name="connsiteY3" fmla="*/ 2943225 h 5257800"/>
                <a:gd name="connsiteX4" fmla="*/ 202197 w 3116847"/>
                <a:gd name="connsiteY4" fmla="*/ 5257800 h 525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847" h="5257800">
                  <a:moveTo>
                    <a:pt x="3116847" y="0"/>
                  </a:moveTo>
                  <a:cubicBezTo>
                    <a:pt x="2523916" y="371475"/>
                    <a:pt x="1811922" y="742950"/>
                    <a:pt x="1345197" y="1057275"/>
                  </a:cubicBezTo>
                  <a:cubicBezTo>
                    <a:pt x="878472" y="1371600"/>
                    <a:pt x="540334" y="1571625"/>
                    <a:pt x="316497" y="1885950"/>
                  </a:cubicBezTo>
                  <a:cubicBezTo>
                    <a:pt x="92659" y="2200275"/>
                    <a:pt x="21222" y="2381250"/>
                    <a:pt x="2172" y="2943225"/>
                  </a:cubicBezTo>
                  <a:cubicBezTo>
                    <a:pt x="-16878" y="3505200"/>
                    <a:pt x="92659" y="4381500"/>
                    <a:pt x="202197" y="5257800"/>
                  </a:cubicBezTo>
                </a:path>
              </a:pathLst>
            </a:custGeom>
            <a:noFill/>
            <a:ln w="57150">
              <a:gradFill>
                <a:gsLst>
                  <a:gs pos="0">
                    <a:srgbClr val="EEF2F9">
                      <a:alpha val="0"/>
                    </a:srgbClr>
                  </a:gs>
                  <a:gs pos="24000">
                    <a:srgbClr val="EEF2F9"/>
                  </a:gs>
                  <a:gs pos="31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7" name="任意多边形 6"/>
            <p:cNvSpPr/>
            <p:nvPr/>
          </p:nvSpPr>
          <p:spPr>
            <a:xfrm>
              <a:off x="8943975" y="5857875"/>
              <a:ext cx="10229850" cy="628650"/>
            </a:xfrm>
            <a:custGeom>
              <a:avLst/>
              <a:gdLst>
                <a:gd name="connsiteX0" fmla="*/ 0 w 10229850"/>
                <a:gd name="connsiteY0" fmla="*/ 628650 h 628650"/>
                <a:gd name="connsiteX1" fmla="*/ 10229850 w 10229850"/>
                <a:gd name="connsiteY1" fmla="*/ 0 h 628650"/>
              </a:gdLst>
              <a:ahLst/>
              <a:cxnLst>
                <a:cxn ang="0">
                  <a:pos x="connsiteX0" y="connsiteY0"/>
                </a:cxn>
                <a:cxn ang="0">
                  <a:pos x="connsiteX1" y="connsiteY1"/>
                </a:cxn>
              </a:cxnLst>
              <a:rect l="l" t="t" r="r" b="b"/>
              <a:pathLst>
                <a:path w="10229850" h="628650">
                  <a:moveTo>
                    <a:pt x="0" y="628650"/>
                  </a:moveTo>
                  <a:lnTo>
                    <a:pt x="10229850" y="0"/>
                  </a:lnTo>
                </a:path>
              </a:pathLst>
            </a:custGeom>
            <a:noFill/>
            <a:ln w="57150">
              <a:gradFill>
                <a:gsLst>
                  <a:gs pos="9000">
                    <a:srgbClr val="EEF2F9">
                      <a:alpha val="0"/>
                    </a:srgbClr>
                  </a:gs>
                  <a:gs pos="44000">
                    <a:srgbClr val="EEF2F9"/>
                  </a:gs>
                  <a:gs pos="74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8" name="任意多边形 7"/>
            <p:cNvSpPr/>
            <p:nvPr/>
          </p:nvSpPr>
          <p:spPr>
            <a:xfrm>
              <a:off x="771525" y="7743825"/>
              <a:ext cx="228600" cy="2314575"/>
            </a:xfrm>
            <a:custGeom>
              <a:avLst/>
              <a:gdLst>
                <a:gd name="connsiteX0" fmla="*/ 228600 w 228600"/>
                <a:gd name="connsiteY0" fmla="*/ 0 h 2314575"/>
                <a:gd name="connsiteX1" fmla="*/ 57150 w 228600"/>
                <a:gd name="connsiteY1" fmla="*/ 942975 h 2314575"/>
                <a:gd name="connsiteX2" fmla="*/ 0 w 228600"/>
                <a:gd name="connsiteY2" fmla="*/ 1400175 h 2314575"/>
                <a:gd name="connsiteX3" fmla="*/ 28575 w 228600"/>
                <a:gd name="connsiteY3" fmla="*/ 1714500 h 2314575"/>
                <a:gd name="connsiteX4" fmla="*/ 142875 w 228600"/>
                <a:gd name="connsiteY4" fmla="*/ 2314575 h 2314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314575">
                  <a:moveTo>
                    <a:pt x="228600" y="0"/>
                  </a:moveTo>
                  <a:cubicBezTo>
                    <a:pt x="161925" y="354806"/>
                    <a:pt x="95250" y="709613"/>
                    <a:pt x="57150" y="942975"/>
                  </a:cubicBezTo>
                  <a:cubicBezTo>
                    <a:pt x="19050" y="1176338"/>
                    <a:pt x="4762" y="1271588"/>
                    <a:pt x="0" y="1400175"/>
                  </a:cubicBezTo>
                  <a:cubicBezTo>
                    <a:pt x="-4762" y="1528762"/>
                    <a:pt x="4763" y="1562100"/>
                    <a:pt x="28575" y="1714500"/>
                  </a:cubicBezTo>
                  <a:cubicBezTo>
                    <a:pt x="52387" y="1866900"/>
                    <a:pt x="97631" y="2090737"/>
                    <a:pt x="142875" y="2314575"/>
                  </a:cubicBezTo>
                </a:path>
              </a:pathLst>
            </a:custGeom>
            <a:noFill/>
            <a:ln w="57150">
              <a:gradFill>
                <a:gsLst>
                  <a:gs pos="0">
                    <a:srgbClr val="EEF2F9">
                      <a:alpha val="0"/>
                    </a:srgbClr>
                  </a:gs>
                  <a:gs pos="37000">
                    <a:srgbClr val="EEF2F9"/>
                  </a:gs>
                  <a:gs pos="67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9" name="任意多边形 8"/>
            <p:cNvSpPr/>
            <p:nvPr/>
          </p:nvSpPr>
          <p:spPr>
            <a:xfrm>
              <a:off x="857250" y="8115300"/>
              <a:ext cx="2000250" cy="571500"/>
            </a:xfrm>
            <a:custGeom>
              <a:avLst/>
              <a:gdLst>
                <a:gd name="connsiteX0" fmla="*/ 0 w 2000250"/>
                <a:gd name="connsiteY0" fmla="*/ 571500 h 571500"/>
                <a:gd name="connsiteX1" fmla="*/ 314325 w 2000250"/>
                <a:gd name="connsiteY1" fmla="*/ 314325 h 571500"/>
                <a:gd name="connsiteX2" fmla="*/ 1057275 w 2000250"/>
                <a:gd name="connsiteY2" fmla="*/ 200025 h 571500"/>
                <a:gd name="connsiteX3" fmla="*/ 2000250 w 2000250"/>
                <a:gd name="connsiteY3" fmla="*/ 0 h 571500"/>
              </a:gdLst>
              <a:ahLst/>
              <a:cxnLst>
                <a:cxn ang="0">
                  <a:pos x="connsiteX0" y="connsiteY0"/>
                </a:cxn>
                <a:cxn ang="0">
                  <a:pos x="connsiteX1" y="connsiteY1"/>
                </a:cxn>
                <a:cxn ang="0">
                  <a:pos x="connsiteX2" y="connsiteY2"/>
                </a:cxn>
                <a:cxn ang="0">
                  <a:pos x="connsiteX3" y="connsiteY3"/>
                </a:cxn>
              </a:cxnLst>
              <a:rect l="l" t="t" r="r" b="b"/>
              <a:pathLst>
                <a:path w="2000250" h="571500">
                  <a:moveTo>
                    <a:pt x="0" y="571500"/>
                  </a:moveTo>
                  <a:cubicBezTo>
                    <a:pt x="69056" y="473868"/>
                    <a:pt x="138113" y="376237"/>
                    <a:pt x="314325" y="314325"/>
                  </a:cubicBezTo>
                  <a:cubicBezTo>
                    <a:pt x="490537" y="252413"/>
                    <a:pt x="776288" y="252412"/>
                    <a:pt x="1057275" y="200025"/>
                  </a:cubicBezTo>
                  <a:cubicBezTo>
                    <a:pt x="1338263" y="147637"/>
                    <a:pt x="1669256" y="73818"/>
                    <a:pt x="2000250" y="0"/>
                  </a:cubicBezTo>
                </a:path>
              </a:pathLst>
            </a:custGeom>
            <a:noFill/>
            <a:ln w="57150">
              <a:gradFill>
                <a:gsLst>
                  <a:gs pos="0">
                    <a:srgbClr val="EEF2F9">
                      <a:alpha val="0"/>
                    </a:srgbClr>
                  </a:gs>
                  <a:gs pos="37000">
                    <a:srgbClr val="EEF2F9"/>
                  </a:gs>
                  <a:gs pos="67000">
                    <a:schemeClr val="bg1">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lIns="68579" tIns="34291" rIns="68579" bIns="34291" anchor="ctr"/>
            <a:lstStyle/>
            <a:p>
              <a:pPr algn="ctr" defTabSz="2057206" eaLnBrk="1" fontAlgn="auto" hangingPunct="1">
                <a:spcBef>
                  <a:spcPts val="0"/>
                </a:spcBef>
                <a:spcAft>
                  <a:spcPts val="0"/>
                </a:spcAft>
                <a:defRPr/>
              </a:pPr>
              <a:endParaRPr lang="zh-CN" altLang="en-US" sz="4051"/>
            </a:p>
          </p:txBody>
        </p:sp>
        <p:sp>
          <p:nvSpPr>
            <p:cNvPr id="10" name="任意多边形 9"/>
            <p:cNvSpPr/>
            <p:nvPr/>
          </p:nvSpPr>
          <p:spPr>
            <a:xfrm>
              <a:off x="8037428" y="4015028"/>
              <a:ext cx="4742465" cy="2262032"/>
            </a:xfrm>
            <a:custGeom>
              <a:avLst/>
              <a:gdLst>
                <a:gd name="connsiteX0" fmla="*/ 257175 w 4730669"/>
                <a:gd name="connsiteY0" fmla="*/ 2204051 h 2261201"/>
                <a:gd name="connsiteX1" fmla="*/ 1685925 w 4730669"/>
                <a:gd name="connsiteY1" fmla="*/ 1289651 h 2261201"/>
                <a:gd name="connsiteX2" fmla="*/ 3686175 w 4730669"/>
                <a:gd name="connsiteY2" fmla="*/ 289526 h 2261201"/>
                <a:gd name="connsiteX3" fmla="*/ 4714875 w 4730669"/>
                <a:gd name="connsiteY3" fmla="*/ 3776 h 2261201"/>
                <a:gd name="connsiteX4" fmla="*/ 4200525 w 4730669"/>
                <a:gd name="connsiteY4" fmla="*/ 175226 h 2261201"/>
                <a:gd name="connsiteX5" fmla="*/ 2771775 w 4730669"/>
                <a:gd name="connsiteY5" fmla="*/ 832451 h 2261201"/>
                <a:gd name="connsiteX6" fmla="*/ 1543050 w 4730669"/>
                <a:gd name="connsiteY6" fmla="*/ 1632551 h 2261201"/>
                <a:gd name="connsiteX7" fmla="*/ 600075 w 4730669"/>
                <a:gd name="connsiteY7" fmla="*/ 2118326 h 2261201"/>
                <a:gd name="connsiteX8" fmla="*/ 0 w 4730669"/>
                <a:gd name="connsiteY8" fmla="*/ 2261201 h 2261201"/>
                <a:gd name="connsiteX0" fmla="*/ 257175 w 4730039"/>
                <a:gd name="connsiteY0" fmla="*/ 2204706 h 2261856"/>
                <a:gd name="connsiteX1" fmla="*/ 1685925 w 4730039"/>
                <a:gd name="connsiteY1" fmla="*/ 1290306 h 2261856"/>
                <a:gd name="connsiteX2" fmla="*/ 3686175 w 4730039"/>
                <a:gd name="connsiteY2" fmla="*/ 290181 h 2261856"/>
                <a:gd name="connsiteX3" fmla="*/ 4714875 w 4730039"/>
                <a:gd name="connsiteY3" fmla="*/ 4431 h 2261856"/>
                <a:gd name="connsiteX4" fmla="*/ 4200525 w 4730039"/>
                <a:gd name="connsiteY4" fmla="*/ 175881 h 2261856"/>
                <a:gd name="connsiteX5" fmla="*/ 2867025 w 4730039"/>
                <a:gd name="connsiteY5" fmla="*/ 909306 h 2261856"/>
                <a:gd name="connsiteX6" fmla="*/ 1543050 w 4730039"/>
                <a:gd name="connsiteY6" fmla="*/ 1633206 h 2261856"/>
                <a:gd name="connsiteX7" fmla="*/ 600075 w 4730039"/>
                <a:gd name="connsiteY7" fmla="*/ 2118981 h 2261856"/>
                <a:gd name="connsiteX8" fmla="*/ 0 w 4730039"/>
                <a:gd name="connsiteY8" fmla="*/ 2261856 h 2261856"/>
                <a:gd name="connsiteX0" fmla="*/ 257175 w 4741562"/>
                <a:gd name="connsiteY0" fmla="*/ 2204706 h 2261856"/>
                <a:gd name="connsiteX1" fmla="*/ 1685925 w 4741562"/>
                <a:gd name="connsiteY1" fmla="*/ 1290306 h 2261856"/>
                <a:gd name="connsiteX2" fmla="*/ 3457575 w 4741562"/>
                <a:gd name="connsiteY2" fmla="*/ 290181 h 2261856"/>
                <a:gd name="connsiteX3" fmla="*/ 4714875 w 4741562"/>
                <a:gd name="connsiteY3" fmla="*/ 4431 h 2261856"/>
                <a:gd name="connsiteX4" fmla="*/ 4200525 w 4741562"/>
                <a:gd name="connsiteY4" fmla="*/ 175881 h 2261856"/>
                <a:gd name="connsiteX5" fmla="*/ 2867025 w 4741562"/>
                <a:gd name="connsiteY5" fmla="*/ 909306 h 2261856"/>
                <a:gd name="connsiteX6" fmla="*/ 1543050 w 4741562"/>
                <a:gd name="connsiteY6" fmla="*/ 1633206 h 2261856"/>
                <a:gd name="connsiteX7" fmla="*/ 600075 w 4741562"/>
                <a:gd name="connsiteY7" fmla="*/ 2118981 h 2261856"/>
                <a:gd name="connsiteX8" fmla="*/ 0 w 4741562"/>
                <a:gd name="connsiteY8" fmla="*/ 2261856 h 226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41562" h="2261856">
                  <a:moveTo>
                    <a:pt x="257175" y="2204706"/>
                  </a:moveTo>
                  <a:cubicBezTo>
                    <a:pt x="685800" y="1907049"/>
                    <a:pt x="1152525" y="1609393"/>
                    <a:pt x="1685925" y="1290306"/>
                  </a:cubicBezTo>
                  <a:cubicBezTo>
                    <a:pt x="2219325" y="971219"/>
                    <a:pt x="2952750" y="504493"/>
                    <a:pt x="3457575" y="290181"/>
                  </a:cubicBezTo>
                  <a:cubicBezTo>
                    <a:pt x="3962400" y="75869"/>
                    <a:pt x="4591050" y="23481"/>
                    <a:pt x="4714875" y="4431"/>
                  </a:cubicBezTo>
                  <a:cubicBezTo>
                    <a:pt x="4838700" y="-14619"/>
                    <a:pt x="4508500" y="25069"/>
                    <a:pt x="4200525" y="175881"/>
                  </a:cubicBezTo>
                  <a:cubicBezTo>
                    <a:pt x="3892550" y="326694"/>
                    <a:pt x="3309937" y="666419"/>
                    <a:pt x="2867025" y="909306"/>
                  </a:cubicBezTo>
                  <a:lnTo>
                    <a:pt x="1543050" y="1633206"/>
                  </a:lnTo>
                  <a:cubicBezTo>
                    <a:pt x="1165225" y="1834819"/>
                    <a:pt x="857250" y="2014206"/>
                    <a:pt x="600075" y="2118981"/>
                  </a:cubicBezTo>
                  <a:cubicBezTo>
                    <a:pt x="342900" y="2223756"/>
                    <a:pt x="171450" y="2242806"/>
                    <a:pt x="0" y="2261856"/>
                  </a:cubicBezTo>
                </a:path>
              </a:pathLst>
            </a:custGeom>
            <a:gradFill flip="none" rotWithShape="1">
              <a:gsLst>
                <a:gs pos="0">
                  <a:srgbClr val="EEF2F9">
                    <a:alpha val="61000"/>
                  </a:srgbClr>
                </a:gs>
                <a:gs pos="100000">
                  <a:srgbClr val="4F5053">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2057206" eaLnBrk="1" fontAlgn="auto" hangingPunct="1">
                <a:spcBef>
                  <a:spcPts val="0"/>
                </a:spcBef>
                <a:spcAft>
                  <a:spcPts val="0"/>
                </a:spcAft>
                <a:defRPr/>
              </a:pPr>
              <a:endParaRPr lang="zh-CN" altLang="en-US" sz="4051"/>
            </a:p>
          </p:txBody>
        </p:sp>
      </p:grpSp>
      <p:sp>
        <p:nvSpPr>
          <p:cNvPr id="12" name="TextBox 6"/>
          <p:cNvSpPr txBox="1">
            <a:spLocks noChangeArrowheads="1"/>
          </p:cNvSpPr>
          <p:nvPr/>
        </p:nvSpPr>
        <p:spPr bwMode="auto">
          <a:xfrm>
            <a:off x="8171458" y="3860369"/>
            <a:ext cx="4805673" cy="1015663"/>
          </a:xfrm>
          <a:prstGeom prst="rect">
            <a:avLst/>
          </a:prstGeom>
          <a:gradFill>
            <a:gsLst>
              <a:gs pos="0">
                <a:schemeClr val="bg1">
                  <a:lumMod val="75000"/>
                  <a:alpha val="0"/>
                </a:schemeClr>
              </a:gs>
              <a:gs pos="69000">
                <a:schemeClr val="bg1">
                  <a:lumMod val="50000"/>
                  <a:alpha val="26000"/>
                </a:schemeClr>
              </a:gs>
            </a:gsLst>
            <a:lin ang="10800000" scaled="0"/>
          </a:gradFill>
          <a:ln>
            <a:noFill/>
          </a:ln>
          <a:extLst/>
        </p:spPr>
        <p:txBody>
          <a:bodyPr wrap="square">
            <a:spAutoFit/>
          </a:bodyPr>
          <a:lstStyle>
            <a:lvl1pPr>
              <a:defRPr sz="5400">
                <a:solidFill>
                  <a:schemeClr val="tx1"/>
                </a:solidFill>
                <a:latin typeface="Arial" panose="020B0604020202020204" pitchFamily="34" charset="0"/>
                <a:ea typeface="宋体" panose="02010600030101010101" pitchFamily="2" charset="-122"/>
              </a:defRPr>
            </a:lvl1pPr>
            <a:lvl2pPr marL="742950" indent="-285750">
              <a:defRPr sz="5400">
                <a:solidFill>
                  <a:schemeClr val="tx1"/>
                </a:solidFill>
                <a:latin typeface="Arial" panose="020B0604020202020204" pitchFamily="34" charset="0"/>
                <a:ea typeface="宋体" panose="02010600030101010101" pitchFamily="2" charset="-122"/>
              </a:defRPr>
            </a:lvl2pPr>
            <a:lvl3pPr marL="1143000" indent="-228600">
              <a:defRPr sz="5400">
                <a:solidFill>
                  <a:schemeClr val="tx1"/>
                </a:solidFill>
                <a:latin typeface="Arial" panose="020B0604020202020204" pitchFamily="34" charset="0"/>
                <a:ea typeface="宋体" panose="02010600030101010101" pitchFamily="2" charset="-122"/>
              </a:defRPr>
            </a:lvl3pPr>
            <a:lvl4pPr marL="1600200" indent="-228600">
              <a:defRPr sz="5400">
                <a:solidFill>
                  <a:schemeClr val="tx1"/>
                </a:solidFill>
                <a:latin typeface="Arial" panose="020B0604020202020204" pitchFamily="34" charset="0"/>
                <a:ea typeface="宋体" panose="02010600030101010101" pitchFamily="2" charset="-122"/>
              </a:defRPr>
            </a:lvl4pPr>
            <a:lvl5pPr marL="2057400" indent="-228600">
              <a:defRPr sz="5400">
                <a:solidFill>
                  <a:schemeClr val="tx1"/>
                </a:solidFill>
                <a:latin typeface="Arial" panose="020B0604020202020204" pitchFamily="34" charset="0"/>
                <a:ea typeface="宋体" panose="02010600030101010101" pitchFamily="2" charset="-122"/>
              </a:defRPr>
            </a:lvl5pPr>
            <a:lvl6pPr marL="25146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6pPr>
            <a:lvl7pPr marL="29718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7pPr>
            <a:lvl8pPr marL="34290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8pPr>
            <a:lvl9pPr marL="3886200" indent="-228600" defTabSz="2741613" eaLnBrk="0" fontAlgn="base" hangingPunct="0">
              <a:spcBef>
                <a:spcPct val="0"/>
              </a:spcBef>
              <a:spcAft>
                <a:spcPct val="0"/>
              </a:spcAft>
              <a:defRPr sz="5400">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6000" b="1" dirty="0" smtClean="0">
                <a:solidFill>
                  <a:schemeClr val="bg1"/>
                </a:solidFill>
                <a:latin typeface="Arial Black" panose="020B0A04020102020204" pitchFamily="34" charset="0"/>
                <a:ea typeface="微软雅黑" panose="020B0503020204020204" pitchFamily="34" charset="-122"/>
              </a:rPr>
              <a:t>系统状态图</a:t>
            </a:r>
            <a:endParaRPr lang="en-US" altLang="zh-CN" sz="6000" b="1" dirty="0">
              <a:solidFill>
                <a:schemeClr val="bg1"/>
              </a:solidFill>
              <a:latin typeface="Arial Black" panose="020B0A04020102020204" pitchFamily="34" charset="0"/>
              <a:ea typeface="微软雅黑" panose="020B0503020204020204" pitchFamily="34" charset="-122"/>
            </a:endParaRPr>
          </a:p>
        </p:txBody>
      </p:sp>
      <p:sp>
        <p:nvSpPr>
          <p:cNvPr id="13" name="任意多边形 12"/>
          <p:cNvSpPr/>
          <p:nvPr/>
        </p:nvSpPr>
        <p:spPr>
          <a:xfrm>
            <a:off x="7044037" y="3553164"/>
            <a:ext cx="3928471" cy="1694754"/>
          </a:xfrm>
          <a:custGeom>
            <a:avLst/>
            <a:gdLst>
              <a:gd name="connsiteX0" fmla="*/ 4274288 w 4274288"/>
              <a:gd name="connsiteY0" fmla="*/ 0 h 1765005"/>
              <a:gd name="connsiteX1" fmla="*/ 0 w 4274288"/>
              <a:gd name="connsiteY1" fmla="*/ 0 h 1765005"/>
              <a:gd name="connsiteX2" fmla="*/ 0 w 4274288"/>
              <a:gd name="connsiteY2" fmla="*/ 1765005 h 1765005"/>
            </a:gdLst>
            <a:ahLst/>
            <a:cxnLst>
              <a:cxn ang="0">
                <a:pos x="connsiteX0" y="connsiteY0"/>
              </a:cxn>
              <a:cxn ang="0">
                <a:pos x="connsiteX1" y="connsiteY1"/>
              </a:cxn>
              <a:cxn ang="0">
                <a:pos x="connsiteX2" y="connsiteY2"/>
              </a:cxn>
            </a:cxnLst>
            <a:rect l="l" t="t" r="r" b="b"/>
            <a:pathLst>
              <a:path w="4274288" h="1765005">
                <a:moveTo>
                  <a:pt x="4274288" y="0"/>
                </a:moveTo>
                <a:lnTo>
                  <a:pt x="0" y="0"/>
                </a:lnTo>
                <a:lnTo>
                  <a:pt x="0" y="1765005"/>
                </a:lnTo>
              </a:path>
            </a:pathLst>
          </a:custGeom>
          <a:noFill/>
          <a:ln w="57150">
            <a:gradFill flip="none" rotWithShape="1">
              <a:gsLst>
                <a:gs pos="9000">
                  <a:srgbClr val="EEF2F9">
                    <a:alpha val="0"/>
                  </a:srgbClr>
                </a:gs>
                <a:gs pos="44000">
                  <a:srgbClr val="EEF2F9"/>
                </a:gs>
                <a:gs pos="74000">
                  <a:schemeClr val="bg1">
                    <a:alpha val="0"/>
                  </a:schemeClr>
                </a:gs>
              </a:gsLst>
              <a:lin ang="8100000" scaled="1"/>
              <a:tileRect/>
            </a:gradFill>
          </a:ln>
          <a:effectLst>
            <a:glow>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p>
        </p:txBody>
      </p:sp>
      <p:sp>
        <p:nvSpPr>
          <p:cNvPr id="14" name="任意多边形 13"/>
          <p:cNvSpPr/>
          <p:nvPr/>
        </p:nvSpPr>
        <p:spPr>
          <a:xfrm rot="10800000">
            <a:off x="10529248" y="3010509"/>
            <a:ext cx="3592945" cy="2206135"/>
          </a:xfrm>
          <a:custGeom>
            <a:avLst/>
            <a:gdLst>
              <a:gd name="connsiteX0" fmla="*/ 4274288 w 4274288"/>
              <a:gd name="connsiteY0" fmla="*/ 0 h 1765005"/>
              <a:gd name="connsiteX1" fmla="*/ 0 w 4274288"/>
              <a:gd name="connsiteY1" fmla="*/ 0 h 1765005"/>
              <a:gd name="connsiteX2" fmla="*/ 0 w 4274288"/>
              <a:gd name="connsiteY2" fmla="*/ 1765005 h 1765005"/>
            </a:gdLst>
            <a:ahLst/>
            <a:cxnLst>
              <a:cxn ang="0">
                <a:pos x="connsiteX0" y="connsiteY0"/>
              </a:cxn>
              <a:cxn ang="0">
                <a:pos x="connsiteX1" y="connsiteY1"/>
              </a:cxn>
              <a:cxn ang="0">
                <a:pos x="connsiteX2" y="connsiteY2"/>
              </a:cxn>
            </a:cxnLst>
            <a:rect l="l" t="t" r="r" b="b"/>
            <a:pathLst>
              <a:path w="4274288" h="1765005">
                <a:moveTo>
                  <a:pt x="4274288" y="0"/>
                </a:moveTo>
                <a:lnTo>
                  <a:pt x="0" y="0"/>
                </a:lnTo>
                <a:lnTo>
                  <a:pt x="0" y="1765005"/>
                </a:lnTo>
              </a:path>
            </a:pathLst>
          </a:custGeom>
          <a:noFill/>
          <a:ln w="57150">
            <a:gradFill flip="none" rotWithShape="1">
              <a:gsLst>
                <a:gs pos="9000">
                  <a:srgbClr val="EEF2F9">
                    <a:alpha val="0"/>
                  </a:srgbClr>
                </a:gs>
                <a:gs pos="44000">
                  <a:srgbClr val="EEF2F9"/>
                </a:gs>
                <a:gs pos="74000">
                  <a:schemeClr val="bg1">
                    <a:alpha val="0"/>
                  </a:schemeClr>
                </a:gs>
              </a:gsLst>
              <a:lin ang="8100000" scaled="1"/>
              <a:tileRect/>
            </a:gradFill>
          </a:ln>
          <a:effectLst>
            <a:glow>
              <a:schemeClr val="bg1">
                <a:alpha val="33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65" tIns="34285" rIns="68565" bIns="34285" anchor="ctr"/>
          <a:lstStyle/>
          <a:p>
            <a:pPr algn="ctr" defTabSz="2057206" eaLnBrk="1" fontAlgn="auto" hangingPunct="1">
              <a:spcBef>
                <a:spcPts val="0"/>
              </a:spcBef>
              <a:spcAft>
                <a:spcPts val="0"/>
              </a:spcAft>
              <a:defRPr/>
            </a:pPr>
            <a:endParaRPr lang="zh-CN" altLang="en-US" sz="4051"/>
          </a:p>
        </p:txBody>
      </p:sp>
      <p:cxnSp>
        <p:nvCxnSpPr>
          <p:cNvPr id="19" name="直接连接符 18"/>
          <p:cNvCxnSpPr/>
          <p:nvPr/>
        </p:nvCxnSpPr>
        <p:spPr>
          <a:xfrm>
            <a:off x="7769895" y="8710468"/>
            <a:ext cx="5533567" cy="0"/>
          </a:xfrm>
          <a:prstGeom prst="line">
            <a:avLst/>
          </a:prstGeom>
          <a:ln>
            <a:solidFill>
              <a:schemeClr val="bg1"/>
            </a:solidFill>
          </a:ln>
          <a:effectLst>
            <a:glow rad="76200">
              <a:schemeClr val="bg1">
                <a:alpha val="40000"/>
              </a:schemeClr>
            </a:glow>
          </a:effectLst>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8058220" y="7787138"/>
            <a:ext cx="5032147" cy="923330"/>
          </a:xfrm>
          <a:prstGeom prst="rect">
            <a:avLst/>
          </a:prstGeom>
          <a:noFill/>
        </p:spPr>
        <p:txBody>
          <a:bodyPr wrap="none" rtlCol="0">
            <a:spAutoFit/>
          </a:bodyPr>
          <a:lstStyle/>
          <a:p>
            <a:r>
              <a:rPr lang="zh-CN" altLang="en-US" dirty="0" smtClean="0">
                <a:solidFill>
                  <a:schemeClr val="bg1"/>
                </a:solidFill>
                <a:latin typeface="+mn-ea"/>
                <a:ea typeface="+mn-ea"/>
                <a:hlinkClick r:id="rId2" action="ppaction://hlinkfile"/>
              </a:rPr>
              <a:t>安全系统状态图</a:t>
            </a:r>
            <a:endParaRPr lang="zh-CN" altLang="en-US" dirty="0">
              <a:solidFill>
                <a:schemeClr val="bg1"/>
              </a:solidFill>
              <a:latin typeface="+mn-ea"/>
              <a:ea typeface="+mn-ea"/>
            </a:endParaRPr>
          </a:p>
        </p:txBody>
      </p:sp>
      <p:cxnSp>
        <p:nvCxnSpPr>
          <p:cNvPr id="23" name="直接连接符 22"/>
          <p:cNvCxnSpPr/>
          <p:nvPr/>
        </p:nvCxnSpPr>
        <p:spPr>
          <a:xfrm>
            <a:off x="7553871" y="10657185"/>
            <a:ext cx="6048672" cy="0"/>
          </a:xfrm>
          <a:prstGeom prst="line">
            <a:avLst/>
          </a:prstGeom>
          <a:ln>
            <a:solidFill>
              <a:schemeClr val="bg1"/>
            </a:solidFill>
          </a:ln>
          <a:effectLst>
            <a:glow rad="76200">
              <a:schemeClr val="bg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297041" y="12542167"/>
            <a:ext cx="4680090" cy="0"/>
          </a:xfrm>
          <a:prstGeom prst="line">
            <a:avLst/>
          </a:prstGeom>
          <a:ln>
            <a:solidFill>
              <a:schemeClr val="bg1"/>
            </a:solidFill>
          </a:ln>
          <a:effectLst>
            <a:glow rad="76200">
              <a:schemeClr val="bg1">
                <a:alpha val="40000"/>
              </a:schemeClr>
            </a:glow>
          </a:effectLst>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024965" y="9733855"/>
            <a:ext cx="5032147" cy="923330"/>
          </a:xfrm>
          <a:prstGeom prst="rect">
            <a:avLst/>
          </a:prstGeom>
          <a:noFill/>
        </p:spPr>
        <p:txBody>
          <a:bodyPr wrap="none" rtlCol="0">
            <a:spAutoFit/>
          </a:bodyPr>
          <a:lstStyle/>
          <a:p>
            <a:r>
              <a:rPr lang="zh-CN" altLang="en-US" dirty="0" smtClean="0">
                <a:solidFill>
                  <a:schemeClr val="bg1"/>
                </a:solidFill>
                <a:latin typeface="+mn-ea"/>
                <a:ea typeface="+mn-ea"/>
                <a:hlinkClick r:id="rId2" action="ppaction://hlinkfile"/>
              </a:rPr>
              <a:t>动力系统</a:t>
            </a:r>
            <a:r>
              <a:rPr lang="zh-CN" altLang="en-US" dirty="0" smtClean="0">
                <a:solidFill>
                  <a:schemeClr val="bg1"/>
                </a:solidFill>
                <a:latin typeface="+mn-ea"/>
                <a:ea typeface="+mn-ea"/>
                <a:hlinkClick r:id="rId3" action="ppaction://hlinkfile"/>
              </a:rPr>
              <a:t>状态图</a:t>
            </a:r>
            <a:endParaRPr lang="zh-CN" altLang="en-US" dirty="0">
              <a:solidFill>
                <a:schemeClr val="bg1"/>
              </a:solidFill>
              <a:latin typeface="+mn-ea"/>
              <a:ea typeface="+mn-ea"/>
            </a:endParaRPr>
          </a:p>
        </p:txBody>
      </p:sp>
      <p:sp>
        <p:nvSpPr>
          <p:cNvPr id="22" name="文本框 21"/>
          <p:cNvSpPr txBox="1"/>
          <p:nvPr/>
        </p:nvSpPr>
        <p:spPr>
          <a:xfrm>
            <a:off x="8404468" y="11618837"/>
            <a:ext cx="4339650" cy="923330"/>
          </a:xfrm>
          <a:prstGeom prst="rect">
            <a:avLst/>
          </a:prstGeom>
          <a:noFill/>
        </p:spPr>
        <p:txBody>
          <a:bodyPr wrap="none" rtlCol="0">
            <a:spAutoFit/>
          </a:bodyPr>
          <a:lstStyle/>
          <a:p>
            <a:r>
              <a:rPr lang="zh-CN" altLang="en-US" dirty="0" smtClean="0">
                <a:solidFill>
                  <a:schemeClr val="bg1"/>
                </a:solidFill>
                <a:latin typeface="+mn-ea"/>
                <a:ea typeface="+mn-ea"/>
                <a:hlinkClick r:id="rId4" action="ppaction://hlinkfile"/>
              </a:rPr>
              <a:t>智能车状态图</a:t>
            </a:r>
            <a:endParaRPr lang="zh-CN" altLang="en-US" dirty="0">
              <a:solidFill>
                <a:schemeClr val="bg1"/>
              </a:solidFill>
              <a:latin typeface="+mn-ea"/>
              <a:ea typeface="+mn-ea"/>
            </a:endParaRPr>
          </a:p>
        </p:txBody>
      </p:sp>
    </p:spTree>
    <p:extLst>
      <p:ext uri="{BB962C8B-B14F-4D97-AF65-F5344CB8AC3E}">
        <p14:creationId xmlns:p14="http://schemas.microsoft.com/office/powerpoint/2010/main" val="146719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500"/>
                                        <p:tgtEl>
                                          <p:spTgt spid="2"/>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50"/>
                                        <p:tgtEl>
                                          <p:spTgt spid="13"/>
                                        </p:tgtEl>
                                      </p:cBhvr>
                                    </p:animEffect>
                                  </p:childTnLst>
                                </p:cTn>
                              </p:par>
                            </p:childTnLst>
                          </p:cTn>
                        </p:par>
                        <p:par>
                          <p:cTn id="12" fill="hold">
                            <p:stCondLst>
                              <p:cond delay="175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250"/>
                                        <p:tgtEl>
                                          <p:spTgt spid="14"/>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childTnLst>
                                </p:cTn>
                              </p:par>
                            </p:childTnLst>
                          </p:cTn>
                        </p:par>
                        <p:par>
                          <p:cTn id="20" fill="hold">
                            <p:stCondLst>
                              <p:cond delay="2250"/>
                            </p:stCondLst>
                            <p:childTnLst>
                              <p:par>
                                <p:cTn id="21" presetID="10"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25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25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250"/>
                                        <p:tgtEl>
                                          <p:spTgt spid="24"/>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p:bldP spid="20" grpId="0"/>
      <p:bldP spid="22" grpId="0"/>
    </p:bldLst>
  </p:timing>
</p:sld>
</file>

<file path=ppt/theme/theme1.xml><?xml version="1.0" encoding="utf-8"?>
<a:theme xmlns:a="http://schemas.openxmlformats.org/drawingml/2006/main" name="Nordri设计（www.nordridesign.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1328</TotalTime>
  <Words>285</Words>
  <Application>Microsoft Office PowerPoint</Application>
  <PresentationFormat>自定义</PresentationFormat>
  <Paragraphs>40</Paragraphs>
  <Slides>12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宋体</vt:lpstr>
      <vt:lpstr>微软雅黑</vt:lpstr>
      <vt:lpstr>Arial</vt:lpstr>
      <vt:lpstr>Arial Black</vt:lpstr>
      <vt:lpstr>Calibri</vt:lpstr>
      <vt:lpstr>Nordri设计（www.nordridesign.com）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ppt.glzy8.com提供海量PPT模板免费下载！</dc:title>
  <dc:subject/>
  <dc:creator>CY</dc:creator>
  <cp:keywords/>
  <dc:description/>
  <cp:lastModifiedBy>CY</cp:lastModifiedBy>
  <cp:revision>163</cp:revision>
  <dcterms:created xsi:type="dcterms:W3CDTF">2012-04-15T05:24:07Z</dcterms:created>
  <dcterms:modified xsi:type="dcterms:W3CDTF">2014-11-03T12:49:21Z</dcterms:modified>
  <cp:category/>
</cp:coreProperties>
</file>