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0"/>
  </p:handoutMasterIdLst>
  <p:sldIdLst>
    <p:sldId id="257" r:id="rId3"/>
    <p:sldId id="262" r:id="rId4"/>
    <p:sldId id="258" r:id="rId6"/>
    <p:sldId id="264" r:id="rId7"/>
    <p:sldId id="266" r:id="rId8"/>
    <p:sldId id="265"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404040"/>
    <a:srgbClr val="1E2530"/>
    <a:srgbClr val="FFCD00"/>
    <a:srgbClr val="000064"/>
    <a:srgbClr val="008CFF"/>
    <a:srgbClr val="008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3"/>
    <p:restoredTop sz="85714" autoAdjust="0"/>
  </p:normalViewPr>
  <p:slideViewPr>
    <p:cSldViewPr snapToGrid="0" snapToObjects="1">
      <p:cViewPr varScale="1">
        <p:scale>
          <a:sx n="75" d="100"/>
          <a:sy n="75" d="100"/>
        </p:scale>
        <p:origin x="128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39" d="100"/>
          <a:sy n="139" d="100"/>
        </p:scale>
        <p:origin x="4936" y="1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2.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ABA327-E68A-E54A-AE01-5A4945BCEF0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89DCB-9C95-CB4E-AE9C-AE2FCA2E060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27234-B164-41A0-B224-F930E554D9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DD4DA-5D28-4523-B0BF-2076EDD110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i="1" dirty="0" smtClean="0"/>
              <a:t>此页为隐藏页，播放时不会显示</a:t>
            </a:r>
            <a:endParaRPr lang="en-US" altLang="zh-CN" i="1"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i="1" dirty="0" smtClean="0"/>
              <a:t>请编写人</a:t>
            </a:r>
            <a:r>
              <a:rPr lang="zh-CN" altLang="zh-CN" sz="1200" i="1" kern="100" dirty="0" smtClean="0">
                <a:solidFill>
                  <a:srgbClr val="808080"/>
                </a:solidFill>
                <a:effectLst/>
                <a:latin typeface="等线" panose="02010600030101010101" pitchFamily="2" charset="-122"/>
                <a:ea typeface="等线 Light" panose="02010600030101010101" pitchFamily="2" charset="-122"/>
                <a:cs typeface="Times New Roman" panose="02020603050405020304" pitchFamily="18" charset="0"/>
              </a:rPr>
              <a:t>根据文档内容评估数据安全级别</a:t>
            </a:r>
            <a:r>
              <a:rPr lang="zh-CN" altLang="en-US" sz="1200" i="1" kern="100" dirty="0" smtClean="0">
                <a:solidFill>
                  <a:srgbClr val="808080"/>
                </a:solidFill>
                <a:effectLst/>
                <a:latin typeface="等线" panose="02010600030101010101" pitchFamily="2" charset="-122"/>
                <a:ea typeface="等线 Light" panose="02010600030101010101" pitchFamily="2" charset="-122"/>
                <a:cs typeface="Times New Roman" panose="02020603050405020304" pitchFamily="18" charset="0"/>
              </a:rPr>
              <a:t>，</a:t>
            </a:r>
            <a:r>
              <a:rPr lang="zh-CN" altLang="en-US" i="1" baseline="0" dirty="0" smtClean="0"/>
              <a:t>进行数据安全分级标识</a:t>
            </a:r>
            <a:endParaRPr lang="zh-CN" altLang="en-US" i="1" dirty="0" smtClean="0"/>
          </a:p>
        </p:txBody>
      </p:sp>
      <p:sp>
        <p:nvSpPr>
          <p:cNvPr id="4" name="灯片编号占位符 3"/>
          <p:cNvSpPr>
            <a:spLocks noGrp="1"/>
          </p:cNvSpPr>
          <p:nvPr>
            <p:ph type="sldNum" sz="quarter" idx="10"/>
          </p:nvPr>
        </p:nvSpPr>
        <p:spPr/>
        <p:txBody>
          <a:bodyPr/>
          <a:lstStyle/>
          <a:p>
            <a:fld id="{F43DD4DA-5D28-4523-B0BF-2076EDD110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5" name="内容占位符 2"/>
          <p:cNvSpPr>
            <a:spLocks noGrp="1"/>
          </p:cNvSpPr>
          <p:nvPr>
            <p:ph sz="half" idx="10" hasCustomPrompt="1"/>
          </p:nvPr>
        </p:nvSpPr>
        <p:spPr>
          <a:xfrm>
            <a:off x="3505200" y="6161990"/>
            <a:ext cx="5181600" cy="306514"/>
          </a:xfrm>
          <a:prstGeom prst="rect">
            <a:avLst/>
          </a:prstGeom>
        </p:spPr>
        <p:txBody>
          <a:bodyPr/>
          <a:lstStyle>
            <a:lvl1pPr marL="0" indent="0" algn="ctr">
              <a:buNone/>
              <a:defRPr sz="1800" b="0" i="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kumimoji="1" lang="en-US" altLang="en-US" dirty="0"/>
              <a:t>2022-11-01</a:t>
            </a:r>
            <a:endParaRPr kumimoji="1" lang="en-US" altLang="en-US" dirty="0"/>
          </a:p>
        </p:txBody>
      </p:sp>
      <p:sp>
        <p:nvSpPr>
          <p:cNvPr id="8" name="标题 1"/>
          <p:cNvSpPr>
            <a:spLocks noGrp="1"/>
          </p:cNvSpPr>
          <p:nvPr>
            <p:ph type="title" hasCustomPrompt="1"/>
          </p:nvPr>
        </p:nvSpPr>
        <p:spPr>
          <a:xfrm>
            <a:off x="11748" y="2404110"/>
            <a:ext cx="12168505" cy="1127125"/>
          </a:xfrm>
          <a:prstGeom prst="rect">
            <a:avLst/>
          </a:prstGeom>
        </p:spPr>
        <p:txBody>
          <a:bodyPr/>
          <a:lstStyle>
            <a:lvl1pPr algn="ctr">
              <a:defRPr sz="6600" b="1" i="0" spc="300">
                <a:solidFill>
                  <a:srgbClr val="003296"/>
                </a:solidFill>
                <a:latin typeface="微软雅黑" panose="020B0503020204020204" pitchFamily="34" charset="-122"/>
                <a:ea typeface="微软雅黑" panose="020B0503020204020204" pitchFamily="34" charset="-122"/>
              </a:defRPr>
            </a:lvl1pPr>
          </a:lstStyle>
          <a:p>
            <a:r>
              <a:rPr kumimoji="1" lang="en-US" altLang="en-US" dirty="0"/>
              <a:t>点击编辑主标题</a:t>
            </a:r>
            <a:endParaRPr kumimoji="1" lang="zh-CN" altLang="en-US" dirty="0"/>
          </a:p>
        </p:txBody>
      </p:sp>
      <p:sp>
        <p:nvSpPr>
          <p:cNvPr id="20" name="文本占位符 2"/>
          <p:cNvSpPr>
            <a:spLocks noGrp="1"/>
          </p:cNvSpPr>
          <p:nvPr>
            <p:ph type="body" idx="1" hasCustomPrompt="1"/>
          </p:nvPr>
        </p:nvSpPr>
        <p:spPr>
          <a:xfrm>
            <a:off x="2368821" y="3751105"/>
            <a:ext cx="7454358" cy="462789"/>
          </a:xfrm>
          <a:prstGeom prst="rect">
            <a:avLst/>
          </a:prstGeom>
        </p:spPr>
        <p:txBody>
          <a:bodyPr anchor="b"/>
          <a:lstStyle>
            <a:lvl1pPr marL="0" indent="0" algn="ctr">
              <a:buNone/>
              <a:defRPr kumimoji="1" lang="zh-CN" altLang="en-US" sz="2800" b="0" i="0"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lnSpc>
                <a:spcPct val="90000"/>
              </a:lnSpc>
              <a:spcBef>
                <a:spcPts val="1000"/>
              </a:spcBef>
              <a:buFont typeface="Arial" panose="020B0604020202020204" pitchFamily="34" charset="0"/>
              <a:buNone/>
            </a:pPr>
            <a:r>
              <a:rPr kumimoji="1" lang="zh-CN" altLang="en-US" dirty="0"/>
              <a:t>点击编辑副标题</a:t>
            </a:r>
            <a:endParaRPr kumimoji="1" lang="zh-CN" altLang="en-US" dirty="0"/>
          </a:p>
        </p:txBody>
      </p:sp>
      <p:pic>
        <p:nvPicPr>
          <p:cNvPr id="4" name="图片 3"/>
          <p:cNvPicPr>
            <a:picLocks noChangeAspect="1"/>
          </p:cNvPicPr>
          <p:nvPr userDrawn="1"/>
        </p:nvPicPr>
        <p:blipFill>
          <a:blip r:embed="rId2"/>
          <a:stretch>
            <a:fillRect/>
          </a:stretch>
        </p:blipFill>
        <p:spPr>
          <a:xfrm>
            <a:off x="635" y="0"/>
            <a:ext cx="12191365"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8" name="图片 7" descr="1108立体黄虎 奇安信+奥委会 PPT模版-03"/>
          <p:cNvPicPr>
            <a:picLocks noChangeAspect="1"/>
          </p:cNvPicPr>
          <p:nvPr userDrawn="1"/>
        </p:nvPicPr>
        <p:blipFill>
          <a:blip r:embed="rId2"/>
          <a:srcRect t="16567"/>
          <a:stretch>
            <a:fillRect/>
          </a:stretch>
        </p:blipFill>
        <p:spPr>
          <a:xfrm>
            <a:off x="-29210" y="1147445"/>
            <a:ext cx="12241530" cy="5778500"/>
          </a:xfrm>
          <a:prstGeom prst="rect">
            <a:avLst/>
          </a:prstGeom>
        </p:spPr>
      </p:pic>
      <p:sp>
        <p:nvSpPr>
          <p:cNvPr id="2" name="日期占位符 1"/>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dirty="0"/>
          </a:p>
        </p:txBody>
      </p:sp>
      <p:sp>
        <p:nvSpPr>
          <p:cNvPr id="4" name="幻灯片编号占位符 3"/>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pic>
        <p:nvPicPr>
          <p:cNvPr id="6" name="图片 5"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5336"/>
          </a:xfrm>
          <a:prstGeom prst="rect">
            <a:avLst/>
          </a:prstGeom>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a:xfrm>
            <a:off x="838200" y="1825625"/>
            <a:ext cx="10515600" cy="4351338"/>
          </a:xfrm>
          <a:prstGeom prst="rect">
            <a:avLst/>
          </a:prstGeom>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a:xfrm>
            <a:off x="838200" y="365125"/>
            <a:ext cx="7734300" cy="5811838"/>
          </a:xfrm>
          <a:prstGeom prst="rect">
            <a:avLst/>
          </a:prstGeom>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5" name="图片 4" descr="/Users/hyh-141/Desktop/02长期要做/奇安信PPT模版/1108立体黄虎 奇安信+奥委会 PPT模版-02.jpg1108立体黄虎 奇安信+奥委会 PPT模版-02"/>
          <p:cNvPicPr>
            <a:picLocks noChangeAspect="1"/>
          </p:cNvPicPr>
          <p:nvPr userDrawn="1"/>
        </p:nvPicPr>
        <p:blipFill>
          <a:blip r:embed="rId2"/>
          <a:srcRect/>
          <a:stretch>
            <a:fillRect/>
          </a:stretch>
        </p:blipFill>
        <p:spPr>
          <a:xfrm>
            <a:off x="-317" y="13335"/>
            <a:ext cx="3796030" cy="6831330"/>
          </a:xfrm>
          <a:prstGeom prst="rect">
            <a:avLst/>
          </a:prstGeom>
        </p:spPr>
      </p:pic>
      <p:sp>
        <p:nvSpPr>
          <p:cNvPr id="10" name="副标题 2"/>
          <p:cNvSpPr>
            <a:spLocks noGrp="1"/>
          </p:cNvSpPr>
          <p:nvPr>
            <p:ph type="subTitle" idx="1" hasCustomPrompt="1"/>
          </p:nvPr>
        </p:nvSpPr>
        <p:spPr>
          <a:xfrm>
            <a:off x="4190190" y="3535333"/>
            <a:ext cx="6312137" cy="648192"/>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sz="2600" b="0" i="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9435" indent="0" algn="ctr">
              <a:buNone/>
              <a:defRPr sz="1600"/>
            </a:lvl5pPr>
            <a:lvl6pPr marL="2286635" indent="0" algn="ctr">
              <a:buNone/>
              <a:defRPr sz="1600"/>
            </a:lvl6pPr>
            <a:lvl7pPr marL="2743835" indent="0" algn="ctr">
              <a:buNone/>
              <a:defRPr sz="1600"/>
            </a:lvl7pPr>
            <a:lvl8pPr marL="3201035" indent="0" algn="ctr">
              <a:buNone/>
              <a:defRPr sz="1600"/>
            </a:lvl8pPr>
            <a:lvl9pPr marL="3658235"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en-US" dirty="0"/>
              <a:t>点击编辑章节副标题</a:t>
            </a:r>
            <a:endParaRPr kumimoji="1" lang="zh-CN" altLang="en-US" dirty="0"/>
          </a:p>
        </p:txBody>
      </p:sp>
      <p:sp>
        <p:nvSpPr>
          <p:cNvPr id="11" name="文本占位符 22"/>
          <p:cNvSpPr>
            <a:spLocks noGrp="1"/>
          </p:cNvSpPr>
          <p:nvPr>
            <p:ph type="body" sz="quarter" idx="10" hasCustomPrompt="1"/>
          </p:nvPr>
        </p:nvSpPr>
        <p:spPr>
          <a:xfrm>
            <a:off x="883920" y="2432685"/>
            <a:ext cx="2101215" cy="1992630"/>
          </a:xfrm>
          <a:prstGeom prst="rect">
            <a:avLst/>
          </a:prstGeom>
        </p:spPr>
        <p:txBody>
          <a:bodyPr/>
          <a:lstStyle>
            <a:lvl1pPr marL="0" indent="0">
              <a:buNone/>
              <a:defRPr sz="13000" b="1" i="0">
                <a:solidFill>
                  <a:srgbClr val="003296"/>
                </a:solidFill>
                <a:latin typeface="思源黑体" panose="020B0600000000000000" charset="-122"/>
                <a:ea typeface="思源黑体" panose="020B0600000000000000"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en-US" dirty="0"/>
              <a:t>01</a:t>
            </a:r>
            <a:endParaRPr kumimoji="1" lang="zh-CN" altLang="en-US" dirty="0"/>
          </a:p>
        </p:txBody>
      </p:sp>
      <p:sp>
        <p:nvSpPr>
          <p:cNvPr id="12" name="标题 1"/>
          <p:cNvSpPr>
            <a:spLocks noGrp="1"/>
          </p:cNvSpPr>
          <p:nvPr>
            <p:ph type="title" hasCustomPrompt="1"/>
          </p:nvPr>
        </p:nvSpPr>
        <p:spPr>
          <a:xfrm>
            <a:off x="4143297" y="2657187"/>
            <a:ext cx="6620897" cy="700145"/>
          </a:xfrm>
          <a:prstGeom prst="rect">
            <a:avLst/>
          </a:prstGeom>
        </p:spPr>
        <p:txBody>
          <a:bodyPr/>
          <a:lstStyle>
            <a:lvl1pPr>
              <a:defRPr sz="4800" b="1" i="0">
                <a:solidFill>
                  <a:srgbClr val="003296"/>
                </a:solidFill>
                <a:latin typeface="微软雅黑" panose="020B0503020204020204" pitchFamily="34" charset="-122"/>
                <a:ea typeface="微软雅黑" panose="020B0503020204020204" pitchFamily="34" charset="-122"/>
              </a:defRPr>
            </a:lvl1pPr>
          </a:lstStyle>
          <a:p>
            <a:r>
              <a:rPr kumimoji="1" lang="en-US" altLang="en-US" dirty="0"/>
              <a:t>点击编辑章节大标题</a:t>
            </a:r>
            <a:endParaRPr kumimoji="1" lang="zh-CN" altLang="en-US" dirty="0"/>
          </a:p>
        </p:txBody>
      </p:sp>
      <p:pic>
        <p:nvPicPr>
          <p:cNvPr id="4" name="图片 3"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2" name="图片 1" descr="1108立体黄虎 奇安信+奥委会 PPT模版-03"/>
          <p:cNvPicPr>
            <a:picLocks noChangeAspect="1"/>
          </p:cNvPicPr>
          <p:nvPr userDrawn="1"/>
        </p:nvPicPr>
        <p:blipFill>
          <a:blip r:embed="rId2"/>
          <a:srcRect t="16306"/>
          <a:stretch>
            <a:fillRect/>
          </a:stretch>
        </p:blipFill>
        <p:spPr>
          <a:xfrm>
            <a:off x="0" y="1123315"/>
            <a:ext cx="12176125" cy="5765800"/>
          </a:xfrm>
          <a:prstGeom prst="rect">
            <a:avLst/>
          </a:prstGeom>
        </p:spPr>
      </p:pic>
      <p:sp>
        <p:nvSpPr>
          <p:cNvPr id="8" name="标题 1"/>
          <p:cNvSpPr>
            <a:spLocks noGrp="1"/>
          </p:cNvSpPr>
          <p:nvPr>
            <p:ph type="title" hasCustomPrompt="1"/>
          </p:nvPr>
        </p:nvSpPr>
        <p:spPr>
          <a:xfrm>
            <a:off x="400685" y="397510"/>
            <a:ext cx="10299065" cy="589280"/>
          </a:xfrm>
          <a:prstGeom prst="rect">
            <a:avLst/>
          </a:prstGeom>
        </p:spPr>
        <p:txBody>
          <a:bodyPr/>
          <a:lstStyle>
            <a:lvl1pPr algn="l">
              <a:defRPr sz="3600" b="1" i="0" spc="0">
                <a:solidFill>
                  <a:srgbClr val="003296"/>
                </a:solidFill>
                <a:latin typeface="微软雅黑" panose="020B0503020204020204" pitchFamily="34" charset="-122"/>
                <a:ea typeface="微软雅黑" panose="020B0503020204020204" pitchFamily="34" charset="-122"/>
              </a:defRPr>
            </a:lvl1pPr>
          </a:lstStyle>
          <a:p>
            <a:r>
              <a:rPr kumimoji="1" lang="en-US" altLang="en-US" dirty="0"/>
              <a:t>点击编辑章节小标题</a:t>
            </a:r>
            <a:endParaRPr kumimoji="1" lang="zh-CN" altLang="en-US" dirty="0"/>
          </a:p>
        </p:txBody>
      </p:sp>
      <p:sp>
        <p:nvSpPr>
          <p:cNvPr id="15" name="内容占位符 3"/>
          <p:cNvSpPr>
            <a:spLocks noGrp="1"/>
          </p:cNvSpPr>
          <p:nvPr>
            <p:ph sz="half" idx="2" hasCustomPrompt="1"/>
          </p:nvPr>
        </p:nvSpPr>
        <p:spPr>
          <a:xfrm>
            <a:off x="1550987" y="1705504"/>
            <a:ext cx="9557280" cy="4402666"/>
          </a:xfrm>
          <a:prstGeom prst="rect">
            <a:avLst/>
          </a:prstGeom>
        </p:spPr>
        <p:txBody>
          <a:bodyPr/>
          <a:lstStyle>
            <a:lvl1pPr marL="457200" marR="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b="0" i="0">
                <a:solidFill>
                  <a:schemeClr val="tx1">
                    <a:lumMod val="85000"/>
                    <a:lumOff val="15000"/>
                  </a:schemeClr>
                </a:solidFill>
                <a:latin typeface="微软雅黑" panose="020B0503020204020204" pitchFamily="34" charset="-122"/>
                <a:ea typeface="微软雅黑" panose="020B0503020204020204" pitchFamily="34" charset="-122"/>
              </a:defRPr>
            </a:lvl1pPr>
            <a:lvl3pPr>
              <a:defRPr b="0" i="0">
                <a:latin typeface="Source Han Sans CN Medium" panose="020B0400000000000000" pitchFamily="34" charset="-128"/>
                <a:ea typeface="Source Han Sans CN Medium" panose="020B0400000000000000" pitchFamily="34" charset="-128"/>
              </a:defRPr>
            </a:lvl3pPr>
            <a:lvl4pPr>
              <a:defRPr b="0" i="0">
                <a:latin typeface="Source Han Sans CN Medium" panose="020B0400000000000000" pitchFamily="34" charset="-128"/>
                <a:ea typeface="Source Han Sans CN Medium" panose="020B0400000000000000" pitchFamily="34" charset="-128"/>
              </a:defRPr>
            </a:lvl4pPr>
            <a:lvl5pPr>
              <a:defRPr b="0" i="0">
                <a:latin typeface="Source Han Sans CN Medium" panose="020B0400000000000000" pitchFamily="34" charset="-128"/>
                <a:ea typeface="Source Han Sans CN Medium" panose="020B0400000000000000" pitchFamily="34" charset="-128"/>
              </a:defRPr>
            </a:lvl5pPr>
          </a:lstStyle>
          <a:p>
            <a:pPr lvl="0"/>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lvl="0"/>
            <a:endParaRPr kumimoji="1" lang="en-US" altLang="en-US" dirty="0"/>
          </a:p>
          <a:p>
            <a:pPr lvl="0"/>
            <a:endParaRPr kumimoji="1" lang="zh-CN" altLang="en-US" dirty="0"/>
          </a:p>
        </p:txBody>
      </p:sp>
      <p:pic>
        <p:nvPicPr>
          <p:cNvPr id="4" name="图片 3"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4_节标题">
    <p:bg>
      <p:bgPr>
        <a:noFill/>
        <a:effectLst/>
      </p:bgPr>
    </p:bg>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400755" y="397651"/>
            <a:ext cx="10515600" cy="589491"/>
          </a:xfrm>
          <a:prstGeom prst="rect">
            <a:avLst/>
          </a:prstGeom>
        </p:spPr>
        <p:txBody>
          <a:bodyPr/>
          <a:lstStyle>
            <a:lvl1pPr algn="l">
              <a:defRPr sz="3600" b="1" i="0" spc="0">
                <a:solidFill>
                  <a:srgbClr val="003296"/>
                </a:solidFill>
                <a:latin typeface="微软雅黑" panose="020B0503020204020204" pitchFamily="34" charset="-122"/>
                <a:ea typeface="微软雅黑" panose="020B0503020204020204" pitchFamily="34" charset="-122"/>
              </a:defRPr>
            </a:lvl1pPr>
          </a:lstStyle>
          <a:p>
            <a:r>
              <a:rPr kumimoji="1" lang="en-US" altLang="en-US" dirty="0"/>
              <a:t>点击编辑章节小标题</a:t>
            </a:r>
            <a:endParaRPr kumimoji="1" lang="zh-CN" altLang="en-US" dirty="0"/>
          </a:p>
        </p:txBody>
      </p:sp>
      <p:sp>
        <p:nvSpPr>
          <p:cNvPr id="15" name="内容占位符 3"/>
          <p:cNvSpPr>
            <a:spLocks noGrp="1"/>
          </p:cNvSpPr>
          <p:nvPr>
            <p:ph sz="half" idx="2" hasCustomPrompt="1"/>
          </p:nvPr>
        </p:nvSpPr>
        <p:spPr>
          <a:xfrm>
            <a:off x="1550987" y="1705504"/>
            <a:ext cx="9557280" cy="4402666"/>
          </a:xfrm>
          <a:prstGeom prst="rect">
            <a:avLst/>
          </a:prstGeom>
        </p:spPr>
        <p:txBody>
          <a:bodyPr/>
          <a:lstStyle>
            <a:lvl1pPr marL="457200" marR="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b="0" i="0">
                <a:solidFill>
                  <a:schemeClr val="tx1">
                    <a:lumMod val="85000"/>
                    <a:lumOff val="15000"/>
                  </a:schemeClr>
                </a:solidFill>
                <a:latin typeface="微软雅黑" panose="020B0503020204020204" pitchFamily="34" charset="-122"/>
                <a:ea typeface="微软雅黑" panose="020B0503020204020204" pitchFamily="34" charset="-122"/>
              </a:defRPr>
            </a:lvl1pPr>
            <a:lvl3pPr>
              <a:defRPr b="0" i="0">
                <a:latin typeface="Source Han Sans CN Medium" panose="020B0400000000000000" pitchFamily="34" charset="-128"/>
                <a:ea typeface="Source Han Sans CN Medium" panose="020B0400000000000000" pitchFamily="34" charset="-128"/>
              </a:defRPr>
            </a:lvl3pPr>
            <a:lvl4pPr>
              <a:defRPr b="0" i="0">
                <a:latin typeface="Source Han Sans CN Medium" panose="020B0400000000000000" pitchFamily="34" charset="-128"/>
                <a:ea typeface="Source Han Sans CN Medium" panose="020B0400000000000000" pitchFamily="34" charset="-128"/>
              </a:defRPr>
            </a:lvl4pPr>
            <a:lvl5pPr>
              <a:defRPr b="0" i="0">
                <a:latin typeface="Source Han Sans CN Medium" panose="020B0400000000000000" pitchFamily="34" charset="-128"/>
                <a:ea typeface="Source Han Sans CN Medium" panose="020B0400000000000000" pitchFamily="34" charset="-128"/>
              </a:defRPr>
            </a:lvl5pPr>
          </a:lstStyle>
          <a:p>
            <a:pPr lvl="0"/>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lvl="0"/>
            <a:endParaRPr kumimoji="1" lang="en-US" altLang="en-US" dirty="0"/>
          </a:p>
          <a:p>
            <a:pPr lvl="0"/>
            <a:endParaRPr kumimoji="1" lang="zh-CN" altLang="en-US" dirty="0"/>
          </a:p>
        </p:txBody>
      </p:sp>
      <p:cxnSp>
        <p:nvCxnSpPr>
          <p:cNvPr id="5" name="直线连接符 4"/>
          <p:cNvCxnSpPr/>
          <p:nvPr userDrawn="1"/>
        </p:nvCxnSpPr>
        <p:spPr>
          <a:xfrm>
            <a:off x="0" y="1213338"/>
            <a:ext cx="12192000" cy="0"/>
          </a:xfrm>
          <a:prstGeom prst="line">
            <a:avLst/>
          </a:prstGeom>
          <a:ln>
            <a:solidFill>
              <a:srgbClr val="003296"/>
            </a:solidFill>
          </a:ln>
        </p:spPr>
        <p:style>
          <a:lnRef idx="1">
            <a:schemeClr val="accent1"/>
          </a:lnRef>
          <a:fillRef idx="0">
            <a:schemeClr val="accent1"/>
          </a:fillRef>
          <a:effectRef idx="0">
            <a:schemeClr val="accent1"/>
          </a:effectRef>
          <a:fontRef idx="minor">
            <a:schemeClr val="tx1"/>
          </a:fontRef>
        </p:style>
      </p:cxnSp>
      <p:pic>
        <p:nvPicPr>
          <p:cNvPr id="4" name="图片 3" descr="（蓝）虎符logoX奥运"/>
          <p:cNvPicPr>
            <a:picLocks noChangeAspect="1"/>
          </p:cNvPicPr>
          <p:nvPr userDrawn="1"/>
        </p:nvPicPr>
        <p:blipFill>
          <a:blip r:embed="rId2">
            <a:alphaModFix amt="5000"/>
          </a:blip>
          <a:srcRect l="56333" t="8155" r="114" b="62611"/>
          <a:stretch>
            <a:fillRect/>
          </a:stretch>
        </p:blipFill>
        <p:spPr>
          <a:xfrm>
            <a:off x="6026785" y="4088130"/>
            <a:ext cx="6165215" cy="3016250"/>
          </a:xfrm>
          <a:prstGeom prst="rect">
            <a:avLst/>
          </a:prstGeom>
        </p:spPr>
      </p:pic>
      <p:pic>
        <p:nvPicPr>
          <p:cNvPr id="2" name="图片 1" descr="2. 透明底黄虎蓝字（左右版）"/>
          <p:cNvPicPr>
            <a:picLocks noChangeAspect="1"/>
          </p:cNvPicPr>
          <p:nvPr userDrawn="1"/>
        </p:nvPicPr>
        <p:blipFill>
          <a:blip r:embed="rId3"/>
          <a:stretch>
            <a:fillRect/>
          </a:stretch>
        </p:blipFill>
        <p:spPr>
          <a:xfrm>
            <a:off x="10085705" y="-395605"/>
            <a:ext cx="1883410" cy="188341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cxnSp>
        <p:nvCxnSpPr>
          <p:cNvPr id="6" name="直线连接符 5"/>
          <p:cNvCxnSpPr/>
          <p:nvPr userDrawn="1"/>
        </p:nvCxnSpPr>
        <p:spPr>
          <a:xfrm>
            <a:off x="0" y="1213338"/>
            <a:ext cx="12192000" cy="0"/>
          </a:xfrm>
          <a:prstGeom prst="line">
            <a:avLst/>
          </a:prstGeom>
          <a:ln>
            <a:solidFill>
              <a:srgbClr val="003296"/>
            </a:solidFill>
          </a:ln>
        </p:spPr>
        <p:style>
          <a:lnRef idx="1">
            <a:schemeClr val="accent1"/>
          </a:lnRef>
          <a:fillRef idx="0">
            <a:schemeClr val="accent1"/>
          </a:fillRef>
          <a:effectRef idx="0">
            <a:schemeClr val="accent1"/>
          </a:effectRef>
          <a:fontRef idx="minor">
            <a:schemeClr val="tx1"/>
          </a:fontRef>
        </p:style>
      </p:cxnSp>
      <p:sp>
        <p:nvSpPr>
          <p:cNvPr id="8" name="内容占位符 3"/>
          <p:cNvSpPr>
            <a:spLocks noGrp="1"/>
          </p:cNvSpPr>
          <p:nvPr>
            <p:ph sz="half" idx="2" hasCustomPrompt="1"/>
          </p:nvPr>
        </p:nvSpPr>
        <p:spPr>
          <a:xfrm>
            <a:off x="1550987" y="1705504"/>
            <a:ext cx="9557280" cy="4402666"/>
          </a:xfrm>
          <a:prstGeom prst="rect">
            <a:avLst/>
          </a:prstGeom>
        </p:spPr>
        <p:txBody>
          <a:bodyPr/>
          <a:lstStyle>
            <a:lvl1pPr marL="457200" marR="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b="0" i="0">
                <a:solidFill>
                  <a:schemeClr val="tx1">
                    <a:lumMod val="85000"/>
                    <a:lumOff val="15000"/>
                  </a:schemeClr>
                </a:solidFill>
                <a:latin typeface="微软雅黑" panose="020B0503020204020204" pitchFamily="34" charset="-122"/>
                <a:ea typeface="微软雅黑" panose="020B0503020204020204" pitchFamily="34" charset="-122"/>
              </a:defRPr>
            </a:lvl1pPr>
            <a:lvl3pPr>
              <a:defRPr b="0" i="0">
                <a:latin typeface="Source Han Sans CN Medium" panose="020B0400000000000000" pitchFamily="34" charset="-128"/>
                <a:ea typeface="Source Han Sans CN Medium" panose="020B0400000000000000" pitchFamily="34" charset="-128"/>
              </a:defRPr>
            </a:lvl3pPr>
            <a:lvl4pPr>
              <a:defRPr b="0" i="0">
                <a:latin typeface="Source Han Sans CN Medium" panose="020B0400000000000000" pitchFamily="34" charset="-128"/>
                <a:ea typeface="Source Han Sans CN Medium" panose="020B0400000000000000" pitchFamily="34" charset="-128"/>
              </a:defRPr>
            </a:lvl4pPr>
            <a:lvl5pPr>
              <a:defRPr b="0" i="0">
                <a:latin typeface="Source Han Sans CN Medium" panose="020B0400000000000000" pitchFamily="34" charset="-128"/>
                <a:ea typeface="Source Han Sans CN Medium" panose="020B0400000000000000" pitchFamily="34" charset="-128"/>
              </a:defRPr>
            </a:lvl5pPr>
          </a:lstStyle>
          <a:p>
            <a:pPr lvl="0"/>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en-US" altLang="en-US" dirty="0"/>
              <a:t>点击编辑内容</a:t>
            </a:r>
            <a:endParaRPr kumimoji="1" lang="en-US" altLang="en-US" dirty="0"/>
          </a:p>
          <a:p>
            <a:pPr lvl="0"/>
            <a:endParaRPr kumimoji="1" lang="en-US" altLang="en-US" dirty="0"/>
          </a:p>
          <a:p>
            <a:pPr lvl="0"/>
            <a:endParaRPr kumimoji="1" lang="zh-CN" altLang="en-US" dirty="0"/>
          </a:p>
        </p:txBody>
      </p:sp>
      <p:sp>
        <p:nvSpPr>
          <p:cNvPr id="3" name="标题 1"/>
          <p:cNvSpPr>
            <a:spLocks noGrp="1"/>
          </p:cNvSpPr>
          <p:nvPr>
            <p:ph type="title" hasCustomPrompt="1"/>
          </p:nvPr>
        </p:nvSpPr>
        <p:spPr>
          <a:xfrm>
            <a:off x="400755" y="397651"/>
            <a:ext cx="10515600" cy="589491"/>
          </a:xfrm>
          <a:prstGeom prst="rect">
            <a:avLst/>
          </a:prstGeom>
        </p:spPr>
        <p:txBody>
          <a:bodyPr/>
          <a:lstStyle>
            <a:lvl1pPr algn="l">
              <a:defRPr sz="3600" b="1" i="0" spc="0">
                <a:solidFill>
                  <a:srgbClr val="003296"/>
                </a:solidFill>
                <a:latin typeface="微软雅黑" panose="020B0503020204020204" pitchFamily="34" charset="-122"/>
                <a:ea typeface="微软雅黑" panose="020B0503020204020204" pitchFamily="34" charset="-122"/>
              </a:defRPr>
            </a:lvl1pPr>
          </a:lstStyle>
          <a:p>
            <a:r>
              <a:rPr kumimoji="1" lang="en-US" altLang="en-US" dirty="0"/>
              <a:t>点击编辑章节小标题</a:t>
            </a:r>
            <a:endParaRPr kumimoji="1" lang="zh-CN" altLang="en-US" dirty="0"/>
          </a:p>
        </p:txBody>
      </p:sp>
      <p:pic>
        <p:nvPicPr>
          <p:cNvPr id="4" name="图片 3" descr="2. 透明底黄虎蓝字（左右版）"/>
          <p:cNvPicPr>
            <a:picLocks noChangeAspect="1"/>
          </p:cNvPicPr>
          <p:nvPr userDrawn="1"/>
        </p:nvPicPr>
        <p:blipFill>
          <a:blip r:embed="rId2"/>
          <a:stretch>
            <a:fillRect/>
          </a:stretch>
        </p:blipFill>
        <p:spPr>
          <a:xfrm>
            <a:off x="10038080" y="-382905"/>
            <a:ext cx="1883410" cy="188341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1365" cy="6858000"/>
          </a:xfrm>
          <a:prstGeom prst="rect">
            <a:avLst/>
          </a:prstGeom>
        </p:spPr>
      </p:pic>
      <p:sp>
        <p:nvSpPr>
          <p:cNvPr id="14" name="标题 1"/>
          <p:cNvSpPr>
            <a:spLocks noGrp="1"/>
          </p:cNvSpPr>
          <p:nvPr>
            <p:ph type="title" hasCustomPrompt="1"/>
          </p:nvPr>
        </p:nvSpPr>
        <p:spPr>
          <a:xfrm>
            <a:off x="838200" y="2500125"/>
            <a:ext cx="10515600" cy="1127046"/>
          </a:xfrm>
          <a:prstGeom prst="rect">
            <a:avLst/>
          </a:prstGeom>
        </p:spPr>
        <p:txBody>
          <a:bodyPr/>
          <a:lstStyle>
            <a:lvl1pPr algn="ctr">
              <a:defRPr sz="12000" b="1" i="0" spc="300">
                <a:solidFill>
                  <a:srgbClr val="003296"/>
                </a:solidFill>
                <a:latin typeface="微软雅黑" panose="020B0503020204020204" pitchFamily="34" charset="-122"/>
                <a:ea typeface="微软雅黑" panose="020B0503020204020204" pitchFamily="34" charset="-122"/>
              </a:defRPr>
            </a:lvl1pPr>
          </a:lstStyle>
          <a:p>
            <a:r>
              <a:rPr kumimoji="1" lang="en-US" altLang="en-US" dirty="0"/>
              <a:t>THANKS!</a:t>
            </a:r>
            <a:endParaRPr kumimoji="1" lang="zh-CN" altLang="en-US" dirty="0"/>
          </a:p>
        </p:txBody>
      </p:sp>
      <p:sp>
        <p:nvSpPr>
          <p:cNvPr id="11" name="文本占位符 2"/>
          <p:cNvSpPr>
            <a:spLocks noGrp="1"/>
          </p:cNvSpPr>
          <p:nvPr>
            <p:ph type="body" idx="1" hasCustomPrompt="1"/>
          </p:nvPr>
        </p:nvSpPr>
        <p:spPr>
          <a:xfrm>
            <a:off x="2368821" y="4018720"/>
            <a:ext cx="7454358" cy="462789"/>
          </a:xfrm>
          <a:prstGeom prst="rect">
            <a:avLst/>
          </a:prstGeom>
        </p:spPr>
        <p:txBody>
          <a:bodyPr anchor="b"/>
          <a:lstStyle>
            <a:lvl1pPr marL="0" indent="0" algn="ctr">
              <a:buNone/>
              <a:defRPr sz="2200" b="0" i="0" u="none" strike="noStrike" kern="600" cap="none" spc="600" normalizeH="0" baseline="0">
                <a:solidFill>
                  <a:srgbClr val="003296"/>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让网络更安全</a:t>
            </a:r>
            <a:r>
              <a:rPr kumimoji="1" lang="en-US" altLang="en-US" dirty="0"/>
              <a:t> </a:t>
            </a:r>
            <a:r>
              <a:rPr kumimoji="1" lang="zh-CN" altLang="en-US" dirty="0"/>
              <a:t>让世界更美好</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2" name="图片 1" descr="1108立体黄虎 奇安信+奥委会 PPT模版-03"/>
          <p:cNvPicPr>
            <a:picLocks noChangeAspect="1"/>
          </p:cNvPicPr>
          <p:nvPr userDrawn="1"/>
        </p:nvPicPr>
        <p:blipFill>
          <a:blip r:embed="rId2"/>
          <a:srcRect t="17152"/>
          <a:stretch>
            <a:fillRect/>
          </a:stretch>
        </p:blipFill>
        <p:spPr>
          <a:xfrm>
            <a:off x="0" y="1182370"/>
            <a:ext cx="12183745" cy="5711190"/>
          </a:xfrm>
          <a:prstGeom prst="rect">
            <a:avLst/>
          </a:prstGeom>
        </p:spPr>
      </p:pic>
      <p:pic>
        <p:nvPicPr>
          <p:cNvPr id="5" name="图片 4"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图片 7" descr="1108立体黄虎 奇安信+奥委会 PPT模版-03"/>
          <p:cNvPicPr>
            <a:picLocks noChangeAspect="1"/>
          </p:cNvPicPr>
          <p:nvPr userDrawn="1"/>
        </p:nvPicPr>
        <p:blipFill>
          <a:blip r:embed="rId2"/>
          <a:srcRect t="16567"/>
          <a:stretch>
            <a:fillRect/>
          </a:stretch>
        </p:blipFill>
        <p:spPr>
          <a:xfrm>
            <a:off x="-40640" y="1147445"/>
            <a:ext cx="12241530" cy="5778500"/>
          </a:xfrm>
          <a:prstGeom prst="rect">
            <a:avLst/>
          </a:prstGeom>
        </p:spPr>
      </p:pic>
      <p:sp>
        <p:nvSpPr>
          <p:cNvPr id="2" name="标题 1"/>
          <p:cNvSpPr>
            <a:spLocks noGrp="1"/>
          </p:cNvSpPr>
          <p:nvPr>
            <p:ph type="title"/>
          </p:nvPr>
        </p:nvSpPr>
        <p:spPr>
          <a:xfrm>
            <a:off x="762000" y="500062"/>
            <a:ext cx="10515600" cy="1325563"/>
          </a:xfrm>
          <a:prstGeom prst="rect">
            <a:avLst/>
          </a:prstGeom>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sz="half" idx="1" hasCustomPrompt="1"/>
          </p:nvPr>
        </p:nvSpPr>
        <p:spPr>
          <a:xfrm>
            <a:off x="762000" y="1825625"/>
            <a:ext cx="5257800" cy="4351655"/>
          </a:xfrm>
          <a:prstGeom prst="rect">
            <a:avLst/>
          </a:prstGeo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pic>
        <p:nvPicPr>
          <p:cNvPr id="10" name="图片 9"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1108立体黄虎 奇安信+奥委会 PPT模版-03"/>
          <p:cNvPicPr>
            <a:picLocks noChangeAspect="1"/>
          </p:cNvPicPr>
          <p:nvPr userDrawn="1"/>
        </p:nvPicPr>
        <p:blipFill>
          <a:blip r:embed="rId2"/>
          <a:srcRect t="17072"/>
          <a:stretch>
            <a:fillRect/>
          </a:stretch>
        </p:blipFill>
        <p:spPr>
          <a:xfrm>
            <a:off x="-40640" y="1182370"/>
            <a:ext cx="12241530" cy="5743575"/>
          </a:xfrm>
          <a:prstGeom prst="rect">
            <a:avLst/>
          </a:prstGeom>
        </p:spPr>
      </p:pic>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dirty="0"/>
              <a:t>单击此处编辑母版标题样式</a:t>
            </a:r>
            <a:endParaRPr kumimoji="1" lang="zh-CN" altLang="en-US" dirty="0"/>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53BFBDD-5541-3247-BCFA-41B17EBA9E7C}" type="datetimeFigureOut">
              <a:rPr kumimoji="1" lang="zh-CN" altLang="en-US" smtClean="0"/>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10600" y="6356350"/>
            <a:ext cx="2743200" cy="365125"/>
          </a:xfrm>
          <a:prstGeom prst="rect">
            <a:avLst/>
          </a:prstGeom>
        </p:spPr>
        <p:txBody>
          <a:bodyPr/>
          <a:lstStyle/>
          <a:p>
            <a:fld id="{2A96479E-E0FD-1344-B8CC-089C9B16E2F6}" type="slidenum">
              <a:rPr kumimoji="1" lang="zh-CN" altLang="en-US" smtClean="0"/>
            </a:fld>
            <a:endParaRPr kumimoji="1" lang="zh-CN" altLang="en-US"/>
          </a:p>
        </p:txBody>
      </p:sp>
      <p:pic>
        <p:nvPicPr>
          <p:cNvPr id="7" name="图片 6" descr="2. 透明底黄虎蓝字（左右版）"/>
          <p:cNvPicPr>
            <a:picLocks noChangeAspect="1"/>
          </p:cNvPicPr>
          <p:nvPr userDrawn="1"/>
        </p:nvPicPr>
        <p:blipFill>
          <a:blip r:embed="rId3"/>
          <a:stretch>
            <a:fillRect/>
          </a:stretch>
        </p:blipFill>
        <p:spPr>
          <a:xfrm>
            <a:off x="10014585" y="-347980"/>
            <a:ext cx="1883410" cy="18834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sz="half" idx="10"/>
          </p:nvPr>
        </p:nvSpPr>
        <p:spPr/>
        <p:txBody>
          <a:bodyPr/>
          <a:lstStyle/>
          <a:p>
            <a:endParaRPr lang="zh-CN" altLang="en-US"/>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txBox="1"/>
          <p:nvPr/>
        </p:nvSpPr>
        <p:spPr>
          <a:xfrm>
            <a:off x="400755" y="397651"/>
            <a:ext cx="10515600" cy="589491"/>
          </a:xfrm>
          <a:prstGeom prst="rect">
            <a:avLst/>
          </a:prstGeom>
        </p:spPr>
        <p:txBody>
          <a:bodyPr/>
          <a:lstStyle>
            <a:lvl1pPr algn="l" defTabSz="914400" rtl="0" eaLnBrk="1" latinLnBrk="0" hangingPunct="1">
              <a:lnSpc>
                <a:spcPct val="90000"/>
              </a:lnSpc>
              <a:spcBef>
                <a:spcPct val="0"/>
              </a:spcBef>
              <a:buNone/>
              <a:defRPr sz="3600" b="1" i="0" kern="1200" spc="0">
                <a:solidFill>
                  <a:srgbClr val="003296"/>
                </a:solidFill>
                <a:latin typeface="微软雅黑" panose="020B0503020204020204" pitchFamily="34" charset="-122"/>
                <a:ea typeface="微软雅黑" panose="020B0503020204020204" pitchFamily="34" charset="-122"/>
                <a:cs typeface="+mj-cs"/>
              </a:defRPr>
            </a:lvl1pPr>
          </a:lstStyle>
          <a:p>
            <a:r>
              <a:rPr kumimoji="1" lang="zh-CN" altLang="en-US" i="1" dirty="0" smtClean="0"/>
              <a:t>*数据安全分级标注说明</a:t>
            </a:r>
            <a:endParaRPr kumimoji="1" lang="zh-CN" altLang="en-US" i="1" dirty="0" smtClean="0"/>
          </a:p>
        </p:txBody>
      </p:sp>
      <p:graphicFrame>
        <p:nvGraphicFramePr>
          <p:cNvPr id="6" name="表格 5"/>
          <p:cNvGraphicFramePr>
            <a:graphicFrameLocks noGrp="1"/>
          </p:cNvGraphicFramePr>
          <p:nvPr>
            <p:custDataLst>
              <p:tags r:id="rId1"/>
            </p:custDataLst>
          </p:nvPr>
        </p:nvGraphicFramePr>
        <p:xfrm>
          <a:off x="1265381" y="1573261"/>
          <a:ext cx="9650973" cy="4919679"/>
        </p:xfrm>
        <a:graphic>
          <a:graphicData uri="http://schemas.openxmlformats.org/drawingml/2006/table">
            <a:tbl>
              <a:tblPr firstRow="1" firstCol="1" bandRow="1"/>
              <a:tblGrid>
                <a:gridCol w="1467659"/>
                <a:gridCol w="8183314"/>
              </a:tblGrid>
              <a:tr h="334957">
                <a:tc>
                  <a:txBody>
                    <a:bodyPr/>
                    <a:lstStyle/>
                    <a:p>
                      <a:pPr marL="0" algn="l" defTabSz="914400" rtl="0" eaLnBrk="1" latinLnBrk="0" hangingPunct="1">
                        <a:spcAft>
                          <a:spcPts val="0"/>
                        </a:spcAft>
                      </a:pPr>
                      <a:r>
                        <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数据级别：</a:t>
                      </a:r>
                      <a:endPar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公开数据（）      内部</a:t>
                      </a:r>
                      <a:r>
                        <a:rPr lang="zh-CN" altLang="en-US"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数据（</a:t>
                      </a:r>
                      <a:r>
                        <a:rPr lang="en-US" altLang="zh-CN"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Y</a:t>
                      </a:r>
                      <a:r>
                        <a:rPr lang="zh-CN" altLang="en-US"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      普通商</a:t>
                      </a:r>
                      <a:r>
                        <a:rPr lang="zh-CN" altLang="en-US" sz="120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sym typeface="+mn-ea"/>
                        </a:rPr>
                        <a:t>秘</a:t>
                      </a:r>
                      <a:r>
                        <a:rPr lang="zh-CN" altLang="en-US"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     核心商秘（）</a:t>
                      </a:r>
                      <a:endParaRPr lang="zh-CN" altLang="zh-CN" sz="1200" b="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280">
                <a:tc>
                  <a:txBody>
                    <a:bodyPr/>
                    <a:lstStyle/>
                    <a:p>
                      <a:pPr algn="l">
                        <a:spcAft>
                          <a:spcPts val="0"/>
                        </a:spcAft>
                      </a:pPr>
                      <a:r>
                        <a:rPr lang="zh-CN" sz="1200" b="1"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编写人</a:t>
                      </a:r>
                      <a:r>
                        <a:rPr lang="en-US"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34645">
                <a:tc>
                  <a:txBody>
                    <a:bodyPr/>
                    <a:lstStyle/>
                    <a:p>
                      <a:pPr algn="l">
                        <a:spcAft>
                          <a:spcPts val="0"/>
                        </a:spcAft>
                      </a:pPr>
                      <a:r>
                        <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编写部门</a:t>
                      </a:r>
                      <a:r>
                        <a:rPr lang="en-US"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35280">
                <a:tc>
                  <a:txBody>
                    <a:bodyPr/>
                    <a:lstStyle/>
                    <a:p>
                      <a:pPr algn="l">
                        <a:spcAft>
                          <a:spcPts val="0"/>
                        </a:spcAft>
                      </a:pPr>
                      <a:r>
                        <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编写日期</a:t>
                      </a:r>
                      <a:r>
                        <a:rPr lang="en-US"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1200" b="1" i="0" kern="100" dirty="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just">
                        <a:spcAft>
                          <a:spcPts val="0"/>
                        </a:spcAft>
                      </a:pPr>
                      <a:r>
                        <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200" i="0" kern="100" dirty="0" smtClean="0">
                        <a:solidFill>
                          <a:schemeClr val="tx1">
                            <a:lumMod val="95000"/>
                            <a:lumOff val="5000"/>
                          </a:schemeClr>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231945">
                <a:tc gridSpan="2">
                  <a:txBody>
                    <a:bodyPr/>
                    <a:lstStyle/>
                    <a:p>
                      <a:pPr algn="just">
                        <a:lnSpc>
                          <a:spcPct val="150000"/>
                        </a:lnSpc>
                        <a:spcAft>
                          <a:spcPts val="0"/>
                        </a:spcAft>
                      </a:pPr>
                      <a:r>
                        <a:rPr lang="zh-CN" altLang="en-US" sz="1200" b="1" i="1"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a:t>
                      </a:r>
                      <a:r>
                        <a:rPr lang="zh-CN" altLang="zh-CN" sz="1200" b="1" i="1"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数据分级标注及说明：</a:t>
                      </a:r>
                      <a:endParaRPr lang="zh-CN" altLang="zh-CN" sz="1200" b="1" i="1"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1、文档编写前, 应标注数据安全级别，默认为内部；</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2、请根据文档内容评估数据安全级别，在对应数据级别（）中填写（Y）；</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3、分级TIPS：</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【核心商秘】：限于个别人、小范围共享和使用的信息，例如薪酬数据、未公开的产生严重危害的样本等。如泄露将导致法律风险或者影响到社会公众利益或者严重的恶意竞争等； </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【普通商秘】：限于特定人群、特定范围内共享和使用的信息，例如公司组织架构、产品样本集等。如泄露存在合规风险或者可能影响社会公众个人利益或者存在一般恶意竞争的风险等；</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【内部数据】：限于在公司范围内按需使用，除去公开数据、核心商秘、普通商秘，都为内部数据。如泄露不存在法律合规风险或不存在影响社会公众个人利益的风险，但会产生轻微的恶意竞争风险等；</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【公开数据】：对任何方面都无危害的、不会被任何方面进行利用的信息，例如官网上的产品简介等</a:t>
                      </a:r>
                      <a:r>
                        <a:rPr 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a:t>
                      </a:r>
                      <a:r>
                        <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如泄露对任何方面都无影响。</a:t>
                      </a:r>
                      <a:endParaRPr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p>
                      <a:pPr algn="just">
                        <a:lnSpc>
                          <a:spcPct val="150000"/>
                        </a:lnSpc>
                        <a:spcAft>
                          <a:spcPts val="0"/>
                        </a:spcAft>
                      </a:pPr>
                      <a:r>
                        <a:rPr lang="zh-CN" alt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rPr>
                        <a:t>更多分级</a:t>
                      </a:r>
                      <a:r>
                        <a:rPr lang="en-US" alt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rPr>
                        <a:t>Tips</a:t>
                      </a:r>
                      <a:r>
                        <a:rPr lang="zh-CN" altLang="en-US"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参考链接</a:t>
                      </a:r>
                      <a:r>
                        <a:rPr lang="en-US" alt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 https://sec.qianxin-inc.cn/data-security/data-classification-</a:t>
                      </a:r>
                      <a:r>
                        <a:rPr lang="en-US" alt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rPr>
                        <a:t>tips</a:t>
                      </a:r>
                      <a:endParaRPr lang="en-US" altLang="zh-CN" sz="1200" kern="100" dirty="0" smtClean="0">
                        <a:solidFill>
                          <a:srgbClr val="808080"/>
                        </a:solidFill>
                        <a:effectLst/>
                        <a:latin typeface="宋体" panose="02010600030101010101" pitchFamily="2" charset="-122"/>
                        <a:ea typeface="宋体" panose="02010600030101010101" pitchFamily="2" charset="-122"/>
                        <a:cs typeface="Times New Roman" panose="02020603050405020304" pitchFamily="18" charset="0"/>
                        <a:sym typeface="+mn-ea"/>
                      </a:endParaRPr>
                    </a:p>
                  </a:txBody>
                  <a:tcPr marL="68580" marR="68580" marT="144000" marB="14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kumimoji="1" lang="zh-CN" altLang="en-US"/>
          </a:p>
        </p:txBody>
      </p:sp>
      <p:sp>
        <p:nvSpPr>
          <p:cNvPr id="3" name="文本占位符 2"/>
          <p:cNvSpPr>
            <a:spLocks noGrp="1"/>
          </p:cNvSpPr>
          <p:nvPr>
            <p:ph type="body" sz="quarter" idx="10"/>
          </p:nvPr>
        </p:nvSpPr>
        <p:spPr/>
        <p:txBody>
          <a:bodyPr/>
          <a:lstStyle/>
          <a:p>
            <a:endParaRPr kumimoji="1" lang="zh-CN" altLang="en-US"/>
          </a:p>
        </p:txBody>
      </p:sp>
      <p:sp>
        <p:nvSpPr>
          <p:cNvPr id="4" name="标题 3"/>
          <p:cNvSpPr>
            <a:spLocks noGrp="1"/>
          </p:cNvSpPr>
          <p:nvPr>
            <p:ph type="title"/>
          </p:nvPr>
        </p:nvSpPr>
        <p:spPr/>
        <p:txBody>
          <a:bodyPr/>
          <a:lstStyle/>
          <a:p>
            <a:endParaRPr kumimoji="1"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2"/>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755" y="397651"/>
            <a:ext cx="10515600" cy="589491"/>
          </a:xfrm>
        </p:spPr>
        <p:txBody>
          <a:bodyPr/>
          <a:lstStyle/>
          <a:p>
            <a:endParaRPr kumimoji="1" lang="zh-CN" altLang="en-US"/>
          </a:p>
        </p:txBody>
      </p:sp>
      <p:sp>
        <p:nvSpPr>
          <p:cNvPr id="3" name="内容占位符 2"/>
          <p:cNvSpPr>
            <a:spLocks noGrp="1"/>
          </p:cNvSpPr>
          <p:nvPr>
            <p:ph sz="half" idx="2"/>
          </p:nvPr>
        </p:nvSpPr>
        <p:spPr/>
        <p:txBody>
          <a:bodyPr/>
          <a:lstStyle/>
          <a:p>
            <a:endParaRPr kumimoji="1"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13603e3e-8b84-4fc2-b065-da78caf91115}"/>
</p:tagLst>
</file>

<file path=ppt/tags/tag2.xml><?xml version="1.0" encoding="utf-8"?>
<p:tagLst xmlns:p="http://schemas.openxmlformats.org/presentationml/2006/main">
  <p:tag name="KSO_WPP_MARK_KEY" val="1e53ecae-a97a-497c-b0fd-dfc7d308d9cf"/>
  <p:tag name="COMMONDATA" val="eyJoZGlkIjoiYmY5YWRjMWIwYmU3MGZlOWRiZWM2ZmZjYTEwN2RhNz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Words>
  <Application>WPS 演示</Application>
  <PresentationFormat>宽屏</PresentationFormat>
  <Paragraphs>38</Paragraphs>
  <Slides>6</Slides>
  <Notes>1</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宋体</vt:lpstr>
      <vt:lpstr>Wingdings</vt:lpstr>
      <vt:lpstr>微软雅黑</vt:lpstr>
      <vt:lpstr>思源黑体</vt:lpstr>
      <vt:lpstr>黑体</vt:lpstr>
      <vt:lpstr>Source Han Sans CN Medium</vt:lpstr>
      <vt:lpstr>Yu Gothic UI Semilight</vt:lpstr>
      <vt:lpstr>Times New Roman</vt:lpstr>
      <vt:lpstr>等线</vt:lpstr>
      <vt:lpstr>等线 Light</vt:lpstr>
      <vt:lpstr>Arial Unicode MS</vt:lpstr>
      <vt:lpstr>Cambria</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王倩</cp:lastModifiedBy>
  <cp:revision>113</cp:revision>
  <dcterms:created xsi:type="dcterms:W3CDTF">2022-12-30T10:40:00Z</dcterms:created>
  <dcterms:modified xsi:type="dcterms:W3CDTF">2023-02-02T08:14:45Z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24E4282C20F640C388BF0AF8A2DE5580</vt:lpwstr>
  </property>
  <property fmtid="{D5CDD505-2E9C-101B-9397-08002B2CF9AE}" pid="3" name="KSOProductBuildVer">
    <vt:lpwstr>2052-11.1.0.13703</vt:lpwstr>
  </property>
</Properties>
</file>