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1: WM persistent activity" id="{7D1F7841-82E6-4BB4-8ADD-9A6DE36EFA72}">
          <p14:sldIdLst>
            <p14:sldId id="256"/>
            <p14:sldId id="257"/>
            <p14:sldId id="258"/>
            <p14:sldId id="259"/>
            <p14:sldId id="261"/>
            <p14:sldId id="260"/>
            <p14:sldId id="265"/>
          </p14:sldIdLst>
        </p14:section>
        <p14:section name="V1" id="{B330FBC9-0A52-47A6-AE2A-26653264562F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4800"/>
            <a:ext cx="4217670" cy="332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74800"/>
            <a:ext cx="4217670" cy="333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57200"/>
            <a:ext cx="584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Random effect GLM: WM (delay 1) vs. Fixation (delay 2)---LH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36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4800"/>
            <a:ext cx="4226243" cy="333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74800"/>
            <a:ext cx="4226243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457200"/>
            <a:ext cx="584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Random effect GLM: WM (delay 1) vs. Fixation (delay 2)---RH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36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93360"/>
            <a:ext cx="4221956" cy="350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457200"/>
            <a:ext cx="9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LH ROIs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33" y="1493360"/>
            <a:ext cx="4217670" cy="351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217753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FEF_LH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2911" y="306391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bg1"/>
                </a:solidFill>
              </a:rPr>
              <a:t>PMv_LH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578" y="205740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M1_LH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1230" y="2362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bg1"/>
                </a:solidFill>
              </a:rPr>
              <a:t>sIPS_LH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5389" y="27468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bg1"/>
                </a:solidFill>
              </a:rPr>
              <a:t>aIPS_LH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1570" y="30839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T1_LH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3944" y="39624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T2_LH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578" y="36576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T3_LH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6493" y="40289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T4_LH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345326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PCC_LH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09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457200"/>
            <a:ext cx="92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RH ROIs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97646"/>
            <a:ext cx="4221956" cy="350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97646"/>
            <a:ext cx="4226243" cy="350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21336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FEF_RH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3182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chemeClr val="bg1"/>
                </a:solidFill>
              </a:rPr>
              <a:t>sIPS_RH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35814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PCC_RH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9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133" y="4572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PSC---z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526" y="1143000"/>
            <a:ext cx="9753879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858000" y="4876800"/>
            <a:ext cx="1066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Session effect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459133" y="4296833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53000" y="4419600"/>
            <a:ext cx="1828800" cy="723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8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133" y="457200"/>
            <a:ext cx="289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PSC---z---baseline: trial onset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879" y="1066800"/>
            <a:ext cx="9753879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58000" y="4876800"/>
            <a:ext cx="1066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Session effect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459133" y="4296833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886200"/>
            <a:ext cx="4876800" cy="1257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53000" y="4419600"/>
            <a:ext cx="1828800" cy="723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7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133" y="457200"/>
            <a:ext cx="425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MVPA_75 voxels (Masked with grey matter)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40952"/>
              </p:ext>
            </p:extLst>
          </p:nvPr>
        </p:nvGraphicFramePr>
        <p:xfrm>
          <a:off x="2286000" y="990600"/>
          <a:ext cx="4114800" cy="526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66800"/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Pre-test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Mid-test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Post-test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FEF_LH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53.51563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50.19531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53.58073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/>
                        <a:t>PMv_LH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50.78125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52.60417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50.19531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M1_LH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55.01302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51.95313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48.24219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/>
                        <a:t>aIPS_LH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51.36719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52.60417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52.14844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/>
                        <a:t>sIPS_LH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51.23698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54.03646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52.79948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T1_LH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49.67448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49.73958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48.3724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T2_LH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51.95313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49.15365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50.65104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T3_LH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49.54427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52.53906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51.69271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T4_LH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48.76302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48.82813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49.80469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PCC_LH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50.58594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49.80469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48.82813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FEF_RH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52.01823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51.6276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50.65104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sIPS_RH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52.47396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52.73438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51.17188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PCC_RH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49.86979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49.28385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47.78646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14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6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129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Jia</dc:creator>
  <cp:lastModifiedBy>Ke Jia</cp:lastModifiedBy>
  <cp:revision>14</cp:revision>
  <dcterms:created xsi:type="dcterms:W3CDTF">2006-08-16T00:00:00Z</dcterms:created>
  <dcterms:modified xsi:type="dcterms:W3CDTF">2018-05-02T14:06:51Z</dcterms:modified>
</cp:coreProperties>
</file>