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89D21-AFD3-FB04-26A3-080CA75D3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809DA8-16A1-C696-7257-7F8B06114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88CB8-A3A7-B180-EF74-DDCC99D3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27D1-8094-40CB-B635-0F7F94FF8C7B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15309-F269-9C9A-47E1-F9C41789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99A14-D799-FF2A-8F92-CB8FCF9B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7509-B204-4E24-AECA-C0DB25B57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75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DB45F-BA7C-B0B8-9B07-EE94AD47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84FC5B-A293-99D0-6682-CBE5D823D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E1915-F0DA-9DA0-AFB2-CFC5AF97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27D1-8094-40CB-B635-0F7F94FF8C7B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6A795-6FCC-A552-5BC7-1402A969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164F4-6D28-0889-97E6-D1FA406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7509-B204-4E24-AECA-C0DB25B57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4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9719C1-D486-2985-A6F2-90626EB65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AE7CA9-2F38-67C0-6D49-8D2AC5D76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DBAAE-0383-351E-5731-E6626304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27D1-8094-40CB-B635-0F7F94FF8C7B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B436-8E81-9966-C726-878CABE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93F81-ECCB-28A6-7DAE-09E434D8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7509-B204-4E24-AECA-C0DB25B57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1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522A2-CD05-7BD9-6B6C-3E96AF50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1DD89-FF13-D8A5-E5E8-186CBE31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23979-9F27-52C8-217E-9AEF7922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27D1-8094-40CB-B635-0F7F94FF8C7B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3A72E-C18F-7735-DDD6-A134FE32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6A92F-8823-F816-092C-53AF5A17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7509-B204-4E24-AECA-C0DB25B57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1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F84DF-C954-6595-DB48-FDF7302A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3E1091-9E33-C2D1-DAB7-0532EA8C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6BD94-4D15-5D60-5CEA-C518ACC0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27D1-8094-40CB-B635-0F7F94FF8C7B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282A0-5CAB-EBF1-A529-A695A2D3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284F7-0496-C940-EF89-92AB7E0E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7509-B204-4E24-AECA-C0DB25B57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2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854CB-66C6-87DC-7FFD-0CFEC8E8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E695F-70F0-DAA0-E947-75139715A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3DDCE6-8242-B017-1D11-7ACC04561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D758D-874D-6111-FF42-9C6B6E52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27D1-8094-40CB-B635-0F7F94FF8C7B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F5AB1-7231-90E6-AA48-D39F7887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98BA8-6A40-5260-865C-12016756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7509-B204-4E24-AECA-C0DB25B57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5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2A23F-6C50-F93B-D557-BC5A6EB0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B5815-4FB4-D50B-4A32-E0EFFA9B7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93E31-E817-7D83-1607-4A48351B7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8BB9E4-8C55-1B9F-6B89-D555E4AC0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A23F81-101F-F89D-233C-21135651E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F888B2-DE3C-443E-04E7-4D1A672F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27D1-8094-40CB-B635-0F7F94FF8C7B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0AB0D3-839C-12B9-D0EE-3407E4EB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2FBD94-E417-3F50-330B-B15D2CE7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7509-B204-4E24-AECA-C0DB25B57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3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73F80-3E70-FDE1-07CE-83D5033A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F99E42-7EED-1873-4F12-A017B8A3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27D1-8094-40CB-B635-0F7F94FF8C7B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84BEF9-D10B-05D6-4E00-4CEC333D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F4F156-86D7-318E-51CE-82F8ABB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7509-B204-4E24-AECA-C0DB25B57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75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6BD11D-E638-4329-9D16-0442E99C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27D1-8094-40CB-B635-0F7F94FF8C7B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AC2980-52D1-FC2B-3790-65E3400F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EC3840-14AD-ECA6-7072-D50FA506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7509-B204-4E24-AECA-C0DB25B57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5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FABC8-04A1-4D08-5054-4AE5185B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4F41C-C6C5-0D8F-2257-DBB22616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D3AE8B-52A3-9370-FB15-8071815C0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110083-192C-9009-D681-37CF86BD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27D1-8094-40CB-B635-0F7F94FF8C7B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28192-0F6C-E5AA-3F80-EC476307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9D21A7-5FBE-0E68-FCB3-7BC9D6B2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7509-B204-4E24-AECA-C0DB25B57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7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7FC9B-CD8A-5073-FE2A-9AD2A0D7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9BCD74-A793-9BE0-15A7-DF10A6854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1F7C9B-EF2D-7E1C-9A1D-35A760431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6D09E-2FBC-FA02-654F-B4F4B68B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27D1-8094-40CB-B635-0F7F94FF8C7B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C72BD-F889-211F-A9A7-10E0EE03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614A5-235F-1B65-048E-0E5EB0BE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7509-B204-4E24-AECA-C0DB25B57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69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044DBC-1FAF-91BD-8A32-B054BB2F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B3C73-8C3A-5B11-23FF-0B701708D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D8307-1A6B-FEED-3ADA-2BC229F29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27D1-8094-40CB-B635-0F7F94FF8C7B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B35FA-E1C3-5841-50DC-104FF354C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6AF67-6C1F-7214-C2EB-C0EAAD129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7509-B204-4E24-AECA-C0DB25B57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9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9DBC656-25E5-3070-EC29-3A8CDB03C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53" y="228558"/>
            <a:ext cx="3259456" cy="426720"/>
          </a:xfrm>
        </p:spPr>
        <p:txBody>
          <a:bodyPr>
            <a:normAutofit fontScale="92500"/>
          </a:bodyPr>
          <a:lstStyle/>
          <a:p>
            <a:r>
              <a:rPr lang="en-US" altLang="zh-CN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1/3/5/7 dots with different colors</a:t>
            </a:r>
            <a:endParaRPr lang="zh-CN" altLang="en-US" sz="1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53C2420-8441-E1A2-7D22-22E778BE49BF}"/>
              </a:ext>
            </a:extLst>
          </p:cNvPr>
          <p:cNvCxnSpPr/>
          <p:nvPr/>
        </p:nvCxnSpPr>
        <p:spPr>
          <a:xfrm>
            <a:off x="598010" y="2796136"/>
            <a:ext cx="108432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BD0031-4F46-42D4-A769-DFB5B7A1DD23}"/>
              </a:ext>
            </a:extLst>
          </p:cNvPr>
          <p:cNvSpPr/>
          <p:nvPr/>
        </p:nvSpPr>
        <p:spPr>
          <a:xfrm>
            <a:off x="677037" y="4762899"/>
            <a:ext cx="1813560" cy="536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301288-8C32-4610-ACD5-E6A556934AAE}"/>
              </a:ext>
            </a:extLst>
          </p:cNvPr>
          <p:cNvSpPr/>
          <p:nvPr/>
        </p:nvSpPr>
        <p:spPr>
          <a:xfrm>
            <a:off x="2490597" y="4762899"/>
            <a:ext cx="1813560" cy="53643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4A5643-12A3-4127-9D92-B66F1D155505}"/>
              </a:ext>
            </a:extLst>
          </p:cNvPr>
          <p:cNvSpPr/>
          <p:nvPr/>
        </p:nvSpPr>
        <p:spPr>
          <a:xfrm>
            <a:off x="7919085" y="4762899"/>
            <a:ext cx="1813560" cy="536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B418E47-A403-4A62-8A05-35A6723DEF64}"/>
              </a:ext>
            </a:extLst>
          </p:cNvPr>
          <p:cNvSpPr/>
          <p:nvPr/>
        </p:nvSpPr>
        <p:spPr>
          <a:xfrm>
            <a:off x="4301490" y="4762899"/>
            <a:ext cx="1813560" cy="53643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0B2841F-6C93-492F-A17D-49BDFB6AD44F}"/>
              </a:ext>
            </a:extLst>
          </p:cNvPr>
          <p:cNvSpPr/>
          <p:nvPr/>
        </p:nvSpPr>
        <p:spPr>
          <a:xfrm>
            <a:off x="6096000" y="4762899"/>
            <a:ext cx="1813560" cy="53643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E4EA6299-6C67-43CA-B565-526624D5DF6F}"/>
              </a:ext>
            </a:extLst>
          </p:cNvPr>
          <p:cNvSpPr/>
          <p:nvPr/>
        </p:nvSpPr>
        <p:spPr>
          <a:xfrm rot="16200000">
            <a:off x="5012669" y="2806151"/>
            <a:ext cx="393108" cy="540067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副标题 2">
            <a:extLst>
              <a:ext uri="{FF2B5EF4-FFF2-40B4-BE49-F238E27FC236}">
                <a16:creationId xmlns:a16="http://schemas.microsoft.com/office/drawing/2014/main" id="{720333DB-6505-4CA4-BCF5-422D5014D290}"/>
              </a:ext>
            </a:extLst>
          </p:cNvPr>
          <p:cNvSpPr txBox="1">
            <a:spLocks/>
          </p:cNvSpPr>
          <p:nvPr/>
        </p:nvSpPr>
        <p:spPr>
          <a:xfrm>
            <a:off x="3411909" y="5921052"/>
            <a:ext cx="3613023" cy="685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1: Anodal (offline) + training</a:t>
            </a:r>
          </a:p>
          <a:p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2: Sham (offline) + training</a:t>
            </a:r>
          </a:p>
        </p:txBody>
      </p:sp>
      <p:sp>
        <p:nvSpPr>
          <p:cNvPr id="27" name="副标题 2">
            <a:extLst>
              <a:ext uri="{FF2B5EF4-FFF2-40B4-BE49-F238E27FC236}">
                <a16:creationId xmlns:a16="http://schemas.microsoft.com/office/drawing/2014/main" id="{F876A8EF-3BF2-451D-BA0D-F9FE322222D6}"/>
              </a:ext>
            </a:extLst>
          </p:cNvPr>
          <p:cNvSpPr txBox="1">
            <a:spLocks/>
          </p:cNvSpPr>
          <p:nvPr/>
        </p:nvSpPr>
        <p:spPr>
          <a:xfrm>
            <a:off x="902589" y="5297744"/>
            <a:ext cx="1362456" cy="40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Pre-test</a:t>
            </a:r>
            <a:endParaRPr lang="zh-CN" altLang="en-US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CB6BB7-CCDD-4369-957C-5B0F5D0E2861}"/>
              </a:ext>
            </a:extLst>
          </p:cNvPr>
          <p:cNvSpPr txBox="1">
            <a:spLocks/>
          </p:cNvSpPr>
          <p:nvPr/>
        </p:nvSpPr>
        <p:spPr>
          <a:xfrm>
            <a:off x="8081772" y="5297744"/>
            <a:ext cx="1362456" cy="40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Post-test</a:t>
            </a:r>
            <a:endParaRPr lang="zh-CN" altLang="en-US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副标题 2">
            <a:extLst>
              <a:ext uri="{FF2B5EF4-FFF2-40B4-BE49-F238E27FC236}">
                <a16:creationId xmlns:a16="http://schemas.microsoft.com/office/drawing/2014/main" id="{FE166BBC-4931-45EE-956D-80B0D0B4B595}"/>
              </a:ext>
            </a:extLst>
          </p:cNvPr>
          <p:cNvSpPr txBox="1">
            <a:spLocks/>
          </p:cNvSpPr>
          <p:nvPr/>
        </p:nvSpPr>
        <p:spPr>
          <a:xfrm>
            <a:off x="2688717" y="2940129"/>
            <a:ext cx="2209800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0.2s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副标题 2">
            <a:extLst>
              <a:ext uri="{FF2B5EF4-FFF2-40B4-BE49-F238E27FC236}">
                <a16:creationId xmlns:a16="http://schemas.microsoft.com/office/drawing/2014/main" id="{1135697E-1366-40B1-87FC-C2C06D885AD8}"/>
              </a:ext>
            </a:extLst>
          </p:cNvPr>
          <p:cNvSpPr txBox="1">
            <a:spLocks/>
          </p:cNvSpPr>
          <p:nvPr/>
        </p:nvSpPr>
        <p:spPr>
          <a:xfrm>
            <a:off x="5027079" y="2942727"/>
            <a:ext cx="2209800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 3 / 4 / 5s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4808E07-A022-43B0-B757-A1882B755BA4}"/>
              </a:ext>
            </a:extLst>
          </p:cNvPr>
          <p:cNvCxnSpPr>
            <a:cxnSpLocks/>
          </p:cNvCxnSpPr>
          <p:nvPr/>
        </p:nvCxnSpPr>
        <p:spPr>
          <a:xfrm>
            <a:off x="7365441" y="3009245"/>
            <a:ext cx="4075829" cy="201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副标题 2">
            <a:extLst>
              <a:ext uri="{FF2B5EF4-FFF2-40B4-BE49-F238E27FC236}">
                <a16:creationId xmlns:a16="http://schemas.microsoft.com/office/drawing/2014/main" id="{9061B09C-99EE-42B6-8ACB-4A52FFF6F067}"/>
              </a:ext>
            </a:extLst>
          </p:cNvPr>
          <p:cNvSpPr txBox="1">
            <a:spLocks/>
          </p:cNvSpPr>
          <p:nvPr/>
        </p:nvSpPr>
        <p:spPr>
          <a:xfrm>
            <a:off x="7219728" y="3057860"/>
            <a:ext cx="2209800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response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副标题 2">
            <a:extLst>
              <a:ext uri="{FF2B5EF4-FFF2-40B4-BE49-F238E27FC236}">
                <a16:creationId xmlns:a16="http://schemas.microsoft.com/office/drawing/2014/main" id="{A691B9DC-52C9-4B6C-BCB0-4AFD9D263D72}"/>
              </a:ext>
            </a:extLst>
          </p:cNvPr>
          <p:cNvSpPr txBox="1">
            <a:spLocks/>
          </p:cNvSpPr>
          <p:nvPr/>
        </p:nvSpPr>
        <p:spPr>
          <a:xfrm>
            <a:off x="9575241" y="3057860"/>
            <a:ext cx="1666113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7s / trial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0192FEB-0206-4DDF-A459-79FE6881D1E2}"/>
              </a:ext>
            </a:extLst>
          </p:cNvPr>
          <p:cNvGrpSpPr/>
          <p:nvPr/>
        </p:nvGrpSpPr>
        <p:grpSpPr>
          <a:xfrm>
            <a:off x="495680" y="620382"/>
            <a:ext cx="11200639" cy="1993230"/>
            <a:chOff x="264794" y="749967"/>
            <a:chExt cx="11715370" cy="205888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AB7B4C9-9A58-384E-6DF8-BC8340868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574" t="17746" r="22824" b="16909"/>
            <a:stretch/>
          </p:blipFill>
          <p:spPr>
            <a:xfrm>
              <a:off x="2633472" y="749968"/>
              <a:ext cx="2233801" cy="205888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C1E7EBB-EC1A-9021-DCFF-4C1C468CB3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23" t="17954" r="22576" b="16701"/>
            <a:stretch/>
          </p:blipFill>
          <p:spPr>
            <a:xfrm>
              <a:off x="7375400" y="749968"/>
              <a:ext cx="2233801" cy="2058883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E138C1F-4A2A-E267-0342-83F888D84799}"/>
                </a:ext>
              </a:extLst>
            </p:cNvPr>
            <p:cNvGrpSpPr/>
            <p:nvPr/>
          </p:nvGrpSpPr>
          <p:grpSpPr>
            <a:xfrm>
              <a:off x="5004436" y="749968"/>
              <a:ext cx="2233801" cy="2058883"/>
              <a:chOff x="2987040" y="826770"/>
              <a:chExt cx="2606040" cy="238506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F7189529-523F-C234-5843-169C67FA74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3574" t="17746" r="22824" b="16909"/>
              <a:stretch/>
            </p:blipFill>
            <p:spPr>
              <a:xfrm>
                <a:off x="2987040" y="826770"/>
                <a:ext cx="2606040" cy="2385060"/>
              </a:xfrm>
              <a:prstGeom prst="rect">
                <a:avLst/>
              </a:prstGeom>
            </p:spPr>
          </p:pic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E0A69E9-70FD-B690-1823-F81BA8942DD0}"/>
                  </a:ext>
                </a:extLst>
              </p:cNvPr>
              <p:cNvSpPr/>
              <p:nvPr/>
            </p:nvSpPr>
            <p:spPr>
              <a:xfrm>
                <a:off x="3836670" y="944880"/>
                <a:ext cx="906780" cy="33528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1BB757D-8338-23D5-3BA0-1049A0C87B13}"/>
                  </a:ext>
                </a:extLst>
              </p:cNvPr>
              <p:cNvSpPr/>
              <p:nvPr/>
            </p:nvSpPr>
            <p:spPr>
              <a:xfrm>
                <a:off x="3493770" y="2689860"/>
                <a:ext cx="906780" cy="33528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8F8EE68-EDE3-3059-C21C-FCD785BB0E6C}"/>
                  </a:ext>
                </a:extLst>
              </p:cNvPr>
              <p:cNvSpPr/>
              <p:nvPr/>
            </p:nvSpPr>
            <p:spPr>
              <a:xfrm>
                <a:off x="3181350" y="1590675"/>
                <a:ext cx="906780" cy="33528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D0EE422-47CD-8F47-7D7A-CE6F21E9064C}"/>
                  </a:ext>
                </a:extLst>
              </p:cNvPr>
              <p:cNvSpPr/>
              <p:nvPr/>
            </p:nvSpPr>
            <p:spPr>
              <a:xfrm>
                <a:off x="4499610" y="1381125"/>
                <a:ext cx="906780" cy="33528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A88C7AD-C858-FBCC-95BB-34CEA6DFB55B}"/>
                  </a:ext>
                </a:extLst>
              </p:cNvPr>
              <p:cNvSpPr/>
              <p:nvPr/>
            </p:nvSpPr>
            <p:spPr>
              <a:xfrm>
                <a:off x="4400550" y="2103120"/>
                <a:ext cx="906780" cy="33528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21D3D97-B411-AADB-1064-722B49D20FA2}"/>
                </a:ext>
              </a:extLst>
            </p:cNvPr>
            <p:cNvGrpSpPr/>
            <p:nvPr/>
          </p:nvGrpSpPr>
          <p:grpSpPr>
            <a:xfrm>
              <a:off x="9746363" y="749968"/>
              <a:ext cx="2233801" cy="2058883"/>
              <a:chOff x="220980" y="3383280"/>
              <a:chExt cx="2606040" cy="2385060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A30D29B4-4E2A-E199-638A-E0E1A3D3F8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23" t="17954" r="22576" b="16701"/>
              <a:stretch/>
            </p:blipFill>
            <p:spPr>
              <a:xfrm>
                <a:off x="220980" y="3383280"/>
                <a:ext cx="2606040" cy="2385060"/>
              </a:xfrm>
              <a:prstGeom prst="rect">
                <a:avLst/>
              </a:prstGeom>
            </p:spPr>
          </p:pic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58C0DAF4-A2E0-EEDB-42D1-77ED8B2233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4000" y="3710940"/>
                <a:ext cx="228600" cy="77724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FEF4039-A82A-44C7-BC25-0B5EB5D3C3E5}"/>
                </a:ext>
              </a:extLst>
            </p:cNvPr>
            <p:cNvGrpSpPr/>
            <p:nvPr/>
          </p:nvGrpSpPr>
          <p:grpSpPr>
            <a:xfrm>
              <a:off x="264794" y="749967"/>
              <a:ext cx="2233801" cy="2058883"/>
              <a:chOff x="2987040" y="826770"/>
              <a:chExt cx="2606040" cy="2385060"/>
            </a:xfrm>
          </p:grpSpPr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A5952DA0-0440-48DF-9F66-C58AAFE0F0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3574" t="17746" r="22824" b="16909"/>
              <a:stretch/>
            </p:blipFill>
            <p:spPr>
              <a:xfrm>
                <a:off x="2987040" y="826770"/>
                <a:ext cx="2606040" cy="2385060"/>
              </a:xfrm>
              <a:prstGeom prst="rect">
                <a:avLst/>
              </a:prstGeom>
            </p:spPr>
          </p:pic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BFBCF73C-CCF2-446B-B8B1-C676745D456B}"/>
                  </a:ext>
                </a:extLst>
              </p:cNvPr>
              <p:cNvSpPr/>
              <p:nvPr/>
            </p:nvSpPr>
            <p:spPr>
              <a:xfrm>
                <a:off x="3836670" y="944880"/>
                <a:ext cx="906780" cy="33528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6E316BB-68BA-4907-960E-CD0ADDDB1B51}"/>
                  </a:ext>
                </a:extLst>
              </p:cNvPr>
              <p:cNvSpPr/>
              <p:nvPr/>
            </p:nvSpPr>
            <p:spPr>
              <a:xfrm>
                <a:off x="3493770" y="2689860"/>
                <a:ext cx="906780" cy="33528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8F0AC3BC-D3F3-4CF3-AAD9-7C149100E7B3}"/>
                  </a:ext>
                </a:extLst>
              </p:cNvPr>
              <p:cNvSpPr/>
              <p:nvPr/>
            </p:nvSpPr>
            <p:spPr>
              <a:xfrm>
                <a:off x="3181350" y="1590675"/>
                <a:ext cx="906780" cy="33528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A4BD1B59-AC8B-4BE4-B8D2-3522705707B8}"/>
                  </a:ext>
                </a:extLst>
              </p:cNvPr>
              <p:cNvSpPr/>
              <p:nvPr/>
            </p:nvSpPr>
            <p:spPr>
              <a:xfrm>
                <a:off x="4499610" y="1381125"/>
                <a:ext cx="906780" cy="33528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078B7E74-7CF5-4073-A188-77A8D2D4A565}"/>
                  </a:ext>
                </a:extLst>
              </p:cNvPr>
              <p:cNvSpPr/>
              <p:nvPr/>
            </p:nvSpPr>
            <p:spPr>
              <a:xfrm>
                <a:off x="4400550" y="2103120"/>
                <a:ext cx="906780" cy="33528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7" name="副标题 2">
            <a:extLst>
              <a:ext uri="{FF2B5EF4-FFF2-40B4-BE49-F238E27FC236}">
                <a16:creationId xmlns:a16="http://schemas.microsoft.com/office/drawing/2014/main" id="{7CF14610-A8AA-470C-9FFD-FDFD09F8AAA6}"/>
              </a:ext>
            </a:extLst>
          </p:cNvPr>
          <p:cNvSpPr txBox="1">
            <a:spLocks/>
          </p:cNvSpPr>
          <p:nvPr/>
        </p:nvSpPr>
        <p:spPr>
          <a:xfrm>
            <a:off x="478917" y="2980314"/>
            <a:ext cx="2209800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ITI 0.5s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1644F1E-11CB-40B1-8187-A811E8F0746A}"/>
              </a:ext>
            </a:extLst>
          </p:cNvPr>
          <p:cNvSpPr/>
          <p:nvPr/>
        </p:nvSpPr>
        <p:spPr>
          <a:xfrm>
            <a:off x="677037" y="3585374"/>
            <a:ext cx="1813560" cy="536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C8D75BB-8901-4BA4-A329-9C7B131F266E}"/>
              </a:ext>
            </a:extLst>
          </p:cNvPr>
          <p:cNvSpPr/>
          <p:nvPr/>
        </p:nvSpPr>
        <p:spPr>
          <a:xfrm>
            <a:off x="3171825" y="3576315"/>
            <a:ext cx="1813560" cy="536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副标题 2">
            <a:extLst>
              <a:ext uri="{FF2B5EF4-FFF2-40B4-BE49-F238E27FC236}">
                <a16:creationId xmlns:a16="http://schemas.microsoft.com/office/drawing/2014/main" id="{D93734F2-54AC-4EA5-8D2A-6C3CF000BC14}"/>
              </a:ext>
            </a:extLst>
          </p:cNvPr>
          <p:cNvSpPr txBox="1">
            <a:spLocks/>
          </p:cNvSpPr>
          <p:nvPr/>
        </p:nvSpPr>
        <p:spPr>
          <a:xfrm>
            <a:off x="2397163" y="3683582"/>
            <a:ext cx="792339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副标题 2">
            <a:extLst>
              <a:ext uri="{FF2B5EF4-FFF2-40B4-BE49-F238E27FC236}">
                <a16:creationId xmlns:a16="http://schemas.microsoft.com/office/drawing/2014/main" id="{C62808F8-DEC6-4907-9877-14F3AE529C07}"/>
              </a:ext>
            </a:extLst>
          </p:cNvPr>
          <p:cNvSpPr txBox="1">
            <a:spLocks/>
          </p:cNvSpPr>
          <p:nvPr/>
        </p:nvSpPr>
        <p:spPr>
          <a:xfrm>
            <a:off x="686563" y="4130863"/>
            <a:ext cx="2835557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trials / run, 5 runs / day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23BCBA9-4A39-4ECE-9032-4CA97A5AB9F7}"/>
              </a:ext>
            </a:extLst>
          </p:cNvPr>
          <p:cNvSpPr/>
          <p:nvPr/>
        </p:nvSpPr>
        <p:spPr>
          <a:xfrm>
            <a:off x="677037" y="3573872"/>
            <a:ext cx="4308348" cy="53643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F3DD4E1-1E74-4B3D-9A61-4233CCE2AE2C}"/>
              </a:ext>
            </a:extLst>
          </p:cNvPr>
          <p:cNvCxnSpPr/>
          <p:nvPr/>
        </p:nvCxnSpPr>
        <p:spPr>
          <a:xfrm flipV="1">
            <a:off x="677037" y="4110302"/>
            <a:ext cx="0" cy="652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14BD951-646B-4637-86D3-4986048225E2}"/>
              </a:ext>
            </a:extLst>
          </p:cNvPr>
          <p:cNvCxnSpPr>
            <a:cxnSpLocks/>
          </p:cNvCxnSpPr>
          <p:nvPr/>
        </p:nvCxnSpPr>
        <p:spPr>
          <a:xfrm flipV="1">
            <a:off x="2500122" y="4121804"/>
            <a:ext cx="2485263" cy="6590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副标题 2">
            <a:extLst>
              <a:ext uri="{FF2B5EF4-FFF2-40B4-BE49-F238E27FC236}">
                <a16:creationId xmlns:a16="http://schemas.microsoft.com/office/drawing/2014/main" id="{16E28EFD-F4B6-4D5C-879A-6DC5D637D5C7}"/>
              </a:ext>
            </a:extLst>
          </p:cNvPr>
          <p:cNvSpPr txBox="1">
            <a:spLocks/>
          </p:cNvSpPr>
          <p:nvPr/>
        </p:nvSpPr>
        <p:spPr>
          <a:xfrm>
            <a:off x="5282367" y="3801062"/>
            <a:ext cx="2163905" cy="426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50min-60min / day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1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B9A3C39-0CBE-4480-A563-C74177580025}"/>
              </a:ext>
            </a:extLst>
          </p:cNvPr>
          <p:cNvGrpSpPr/>
          <p:nvPr/>
        </p:nvGrpSpPr>
        <p:grpSpPr>
          <a:xfrm>
            <a:off x="2719885" y="2904115"/>
            <a:ext cx="3438525" cy="3491324"/>
            <a:chOff x="7541229" y="3061272"/>
            <a:chExt cx="3084830" cy="308483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52EA9D0-E957-4C53-A419-C7F01A12116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229" y="3061272"/>
              <a:ext cx="3084830" cy="30848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B713040-A715-4151-8543-D70121B6213C}"/>
                </a:ext>
              </a:extLst>
            </p:cNvPr>
            <p:cNvSpPr/>
            <p:nvPr/>
          </p:nvSpPr>
          <p:spPr>
            <a:xfrm>
              <a:off x="8684463" y="4270435"/>
              <a:ext cx="214938" cy="223316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220F2CB-D9B9-4879-8DB8-55142FF7234F}"/>
                </a:ext>
              </a:extLst>
            </p:cNvPr>
            <p:cNvSpPr/>
            <p:nvPr/>
          </p:nvSpPr>
          <p:spPr>
            <a:xfrm>
              <a:off x="8708146" y="4003600"/>
              <a:ext cx="214938" cy="22331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4A3EC1A-46F9-4B9B-8013-EDC72D7B6107}"/>
                </a:ext>
              </a:extLst>
            </p:cNvPr>
            <p:cNvSpPr/>
            <p:nvPr/>
          </p:nvSpPr>
          <p:spPr>
            <a:xfrm>
              <a:off x="8923084" y="4257606"/>
              <a:ext cx="214938" cy="22331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406B6BC-8148-4EC1-8A2F-7622BAFD51F6}"/>
                </a:ext>
              </a:extLst>
            </p:cNvPr>
            <p:cNvSpPr/>
            <p:nvPr/>
          </p:nvSpPr>
          <p:spPr>
            <a:xfrm>
              <a:off x="8665641" y="4513440"/>
              <a:ext cx="214938" cy="22331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55A67AA-3C7A-439F-B22A-9CBA42EE9A06}"/>
                </a:ext>
              </a:extLst>
            </p:cNvPr>
            <p:cNvSpPr/>
            <p:nvPr/>
          </p:nvSpPr>
          <p:spPr>
            <a:xfrm>
              <a:off x="8431028" y="4257607"/>
              <a:ext cx="214938" cy="22331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1EC2255A-9F93-45AB-9046-607325561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52" y="3277548"/>
            <a:ext cx="2173701" cy="285984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35ED345-6721-4EF5-A3A5-082DCB7240C6}"/>
              </a:ext>
            </a:extLst>
          </p:cNvPr>
          <p:cNvSpPr/>
          <p:nvPr/>
        </p:nvSpPr>
        <p:spPr>
          <a:xfrm>
            <a:off x="449024" y="199364"/>
            <a:ext cx="2654427" cy="61377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tDCS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day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213114-8A8E-47C6-9DCE-CC4FDABA29A5}"/>
              </a:ext>
            </a:extLst>
          </p:cNvPr>
          <p:cNvSpPr/>
          <p:nvPr/>
        </p:nvSpPr>
        <p:spPr>
          <a:xfrm>
            <a:off x="449025" y="1327124"/>
            <a:ext cx="1203580" cy="6137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20min 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tDCS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7E4F3B-710E-4CF6-A73D-435F5953D61B}"/>
              </a:ext>
            </a:extLst>
          </p:cNvPr>
          <p:cNvSpPr/>
          <p:nvPr/>
        </p:nvSpPr>
        <p:spPr>
          <a:xfrm>
            <a:off x="1652605" y="1327123"/>
            <a:ext cx="3610740" cy="613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6C96F7F-1E11-4CEC-85E4-0E72A9394D60}"/>
              </a:ext>
            </a:extLst>
          </p:cNvPr>
          <p:cNvCxnSpPr/>
          <p:nvPr/>
        </p:nvCxnSpPr>
        <p:spPr>
          <a:xfrm>
            <a:off x="449024" y="813137"/>
            <a:ext cx="0" cy="51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9831B35-3F06-47DD-80DD-739CD6FCB766}"/>
              </a:ext>
            </a:extLst>
          </p:cNvPr>
          <p:cNvCxnSpPr/>
          <p:nvPr/>
        </p:nvCxnSpPr>
        <p:spPr>
          <a:xfrm>
            <a:off x="3103451" y="813137"/>
            <a:ext cx="2159894" cy="51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FF818F5-7F89-4A4E-AF6B-F47899E563C2}"/>
              </a:ext>
            </a:extLst>
          </p:cNvPr>
          <p:cNvCxnSpPr/>
          <p:nvPr/>
        </p:nvCxnSpPr>
        <p:spPr>
          <a:xfrm>
            <a:off x="459135" y="1940896"/>
            <a:ext cx="0" cy="1302704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833A6FF-B795-47A7-8E08-FE84E9AB540C}"/>
              </a:ext>
            </a:extLst>
          </p:cNvPr>
          <p:cNvCxnSpPr>
            <a:cxnSpLocks/>
          </p:cNvCxnSpPr>
          <p:nvPr/>
        </p:nvCxnSpPr>
        <p:spPr>
          <a:xfrm>
            <a:off x="1652605" y="1953573"/>
            <a:ext cx="4297480" cy="101150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DE90208-8931-4448-9A73-B3D77C25F938}"/>
              </a:ext>
            </a:extLst>
          </p:cNvPr>
          <p:cNvSpPr/>
          <p:nvPr/>
        </p:nvSpPr>
        <p:spPr>
          <a:xfrm>
            <a:off x="459135" y="2965075"/>
            <a:ext cx="5490950" cy="3491324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9613AE6-03EB-45B2-B90E-E24A47EAC058}"/>
              </a:ext>
            </a:extLst>
          </p:cNvPr>
          <p:cNvCxnSpPr/>
          <p:nvPr/>
        </p:nvCxnSpPr>
        <p:spPr>
          <a:xfrm>
            <a:off x="461070" y="813137"/>
            <a:ext cx="0" cy="1302704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C271CCB-C781-41B4-8757-F4E4A2D46699}"/>
              </a:ext>
            </a:extLst>
          </p:cNvPr>
          <p:cNvCxnSpPr>
            <a:cxnSpLocks/>
          </p:cNvCxnSpPr>
          <p:nvPr/>
        </p:nvCxnSpPr>
        <p:spPr>
          <a:xfrm>
            <a:off x="3103452" y="813137"/>
            <a:ext cx="2159893" cy="513986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947EFFB-0282-4BB6-967B-531B835285E0}"/>
              </a:ext>
            </a:extLst>
          </p:cNvPr>
          <p:cNvSpPr/>
          <p:nvPr/>
        </p:nvSpPr>
        <p:spPr>
          <a:xfrm>
            <a:off x="471180" y="1327123"/>
            <a:ext cx="4792156" cy="626450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8794F8-7D94-4AA6-931E-FFBE426A9597}"/>
              </a:ext>
            </a:extLst>
          </p:cNvPr>
          <p:cNvSpPr/>
          <p:nvPr/>
        </p:nvSpPr>
        <p:spPr>
          <a:xfrm>
            <a:off x="471180" y="176596"/>
            <a:ext cx="2654427" cy="626450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94515BA-5202-4667-9522-3D4112778706}"/>
              </a:ext>
            </a:extLst>
          </p:cNvPr>
          <p:cNvSpPr/>
          <p:nvPr/>
        </p:nvSpPr>
        <p:spPr>
          <a:xfrm>
            <a:off x="6851937" y="3033940"/>
            <a:ext cx="4288120" cy="3422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H1. Anodal (precision 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ss=1/3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ctr"/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H2. Anodal (capacity 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ss=5/7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ctr"/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H3. Anodal to enhance learning ability;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3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104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G</dc:creator>
  <cp:lastModifiedBy>高 源</cp:lastModifiedBy>
  <cp:revision>12</cp:revision>
  <dcterms:created xsi:type="dcterms:W3CDTF">2023-11-06T05:27:45Z</dcterms:created>
  <dcterms:modified xsi:type="dcterms:W3CDTF">2023-11-09T06:54:43Z</dcterms:modified>
</cp:coreProperties>
</file>