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15" r:id="rId30"/>
    <p:sldId id="317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6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C9B2-A050-41FF-BCF6-58C54B8E4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4983A2-DCFF-4E8A-81DC-CE0E427EA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E4C16-656F-468E-A9F7-E63FFD85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44D3-2535-4A84-AD49-F0735E655D8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25256-3B99-48B0-9C07-75E8D9B5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B5AEE-F585-4196-99EC-61922A58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824-3779-43BC-8262-EDA01CE1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6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EFA7E-E2E5-4659-B7D0-40B3EFB6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1CCF3-C02D-4036-82F8-DB4D59C69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F1B18-51E4-4BB3-96AB-187736A8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44D3-2535-4A84-AD49-F0735E655D8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BC90C-A8BD-468B-B5B6-7ED66CD8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FC25E-719E-4CA3-AE58-D7FF420C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824-3779-43BC-8262-EDA01CE1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14E131-E6C9-409C-B99F-D338167F5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43364D-908C-4AAE-8812-45F5E0C31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41C29-5A42-4CED-9522-EC3FC56B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44D3-2535-4A84-AD49-F0735E655D8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6E5ED-4A10-4985-9661-A5B4544C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BFB8F-7120-4483-8F62-F3A8FD79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824-3779-43BC-8262-EDA01CE1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9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8DE4C-0D1F-4F2F-9F62-A0B06A4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F5F03-5DAF-4D6E-A4DF-8B17A2F3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C0CF3-99FE-4690-8D9B-8AFCDCD5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44D3-2535-4A84-AD49-F0735E655D8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37FB0-0F9A-4BDD-95EF-EFC13C67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5939D-97CB-4A06-8DF1-88B937B5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824-3779-43BC-8262-EDA01CE1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9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37FA3-8B88-4A3A-B3C3-98A87287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60E1F-0219-41AD-AF53-9D44B1E29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53445-6F14-4415-9B59-C1C16A96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44D3-2535-4A84-AD49-F0735E655D8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CF875-22D6-46B5-BB8C-93B425FB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B2AFD-12B4-48B1-81F7-4020495A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824-3779-43BC-8262-EDA01CE1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6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ECC0D-70E0-4AFC-B630-765F91FC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151A3-0E6F-405C-BBC4-EFF61AD33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7D38F-3968-4916-AF67-B4E6EFF5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A8D2E-7961-4472-84E2-2B6F69A8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44D3-2535-4A84-AD49-F0735E655D8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74FB7-EDAB-4D04-BDFA-751AEEBB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37953-C472-4EE5-B753-92D0C4BF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824-3779-43BC-8262-EDA01CE1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6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06342-3304-4A0C-B6D6-D11208AA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0D042-464F-49C0-8C9A-AB60B1264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D6169-7A0B-49D0-9D53-DC8AE7A2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94A49F-D071-4524-A319-D488021E1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963ED-77DD-494E-8FE9-83E63530D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D325FF-010B-409E-A2FE-8A3E467B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44D3-2535-4A84-AD49-F0735E655D8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33A247-4587-46ED-961E-291B428D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5A76B4-BE81-4945-ADCB-9B38BBFF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824-3779-43BC-8262-EDA01CE1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6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E37C7-93D5-468A-92F3-6A82EB98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21F277-4492-4C3E-9FFE-46E497FB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44D3-2535-4A84-AD49-F0735E655D8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64634-F614-4310-A324-BCF563CB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E90B3D-8507-4A8D-B99B-76EC4E8D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824-3779-43BC-8262-EDA01CE1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8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5DD6AA-85F2-4B85-ACF9-26D280BC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44D3-2535-4A84-AD49-F0735E655D8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83ADC9-1BE3-4418-812D-089F79F5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4D026-1078-4CDC-8520-8702E181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824-3779-43BC-8262-EDA01CE1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7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DBBF0-BF17-4705-9A8E-B4C03C1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8038A-6486-4E76-84AC-B3521334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89BDC-7013-48A0-A498-4A13C2CE2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E0E19-F730-482D-9A3C-09ADC78D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44D3-2535-4A84-AD49-F0735E655D8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A2CE2-4BD4-4524-A676-697F086F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EB3AC-17E0-462A-9A66-A54CE69F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824-3779-43BC-8262-EDA01CE1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7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C9BB-E796-4189-9DAA-C0CFD17E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03218C-B7F5-404F-BF4D-2FC432BF1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087495-84EE-4F44-A76F-7A4E0970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004E0-10D8-4DED-A21C-24DCED9B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44D3-2535-4A84-AD49-F0735E655D8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18B4A-15B6-4A38-B27D-67A62AA7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47344-1356-4731-B9A6-0F79376D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824-3779-43BC-8262-EDA01CE1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2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EFCBB5-ED4D-4FC3-84CF-A30A4497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C00AB-4A30-4729-AE41-F483D25C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89E26-839C-4264-8D0F-6DF17F9B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44D3-2535-4A84-AD49-F0735E655D81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1479B-C96C-41EF-BC50-C1C7063EC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E6327-EA8C-45E5-8251-FC862EBD2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4824-3779-43BC-8262-EDA01CE184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BD8193-22E5-4EC7-850B-ECA5938BA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5257" cy="68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6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A719E3-B1FB-4D45-B90F-92518E74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6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C1CE24-14BF-4849-877F-121DA2E3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2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76459E-F756-4EBF-847A-6F62DD8DC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BE2649-28A8-4DEE-9FC4-82891E34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7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43E770-3066-43AF-BE5A-89442A15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9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EF99E20-30F8-47F1-AAA8-C4E839FF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8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E7E736-9060-4A70-928A-1F0B7B92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63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BF75E3-AF10-4CDA-84E6-E81BD8B9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7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60C604-BAF5-4EDA-8AD6-D836AA5EC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8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D3992A-DB8A-416A-B71B-E3E922C9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4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ED5244-94DB-486B-8264-8C5318D4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6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52322A-0D5F-49D9-B2E7-DCA147D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66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085442-A577-49C3-BB8C-6B9EA60F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3BE504-6AB9-4914-AAC8-D9AC420F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6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327B27-62DF-417F-93F5-3226BC5B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40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6795E7-0211-4281-BB3F-D83355FA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" y="3628"/>
            <a:ext cx="6854371" cy="68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10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487D4E-C7FC-429B-9F16-CE343A13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73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7F4FBB5-C436-4BB1-828C-CE4BFB4B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61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BD9F8A-E15A-4B58-9B8F-F138AA87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76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D9B80F-F32A-4969-9C21-C177A398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15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A94434-7924-48F1-9C6C-599EC47A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6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CD9C3E-DD42-4003-A06B-17C7B11A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88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FD4C609-F357-41BD-8057-5857B692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65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B21AC0-8E3A-48C9-88DA-4A3E628E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4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8245E5-9133-4080-A7B0-650D4A51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71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BD9353-0EE5-407D-8399-F5F7517F2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28"/>
            <a:ext cx="6854371" cy="68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03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B6E201-8EBB-4EAD-9E2B-ED1FFDAD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44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7E94E9-C6AA-47A4-8EE1-7A0F44EE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28"/>
            <a:ext cx="6854371" cy="68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17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8DD639-B15B-43C2-8005-00FF99CE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12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302CE6-3E9E-4A6A-A00F-2D51F9FE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37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E06690-0CAA-46A5-B49B-FDB8A5A9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37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532E05-F9A2-4160-8676-14B3E99D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6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A432AE-C2BD-4FFD-9C42-B4047D4D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28"/>
            <a:ext cx="6854371" cy="68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62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DABE49-BC03-416B-B9D9-110535B8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37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8097B3-DB14-48A1-8AAD-27FBF9CA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99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691BBD-A338-41A4-A3A7-C3E0B2E3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142"/>
            <a:ext cx="6839857" cy="68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62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B5574A-B1A2-4B36-945F-10F75570D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28"/>
            <a:ext cx="6854371" cy="68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61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92A668-8DC9-43F9-BAA3-CE79F0FA7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09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5AD0B9-EF9C-4B25-A75E-F007B17D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65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62436B-57A6-4334-A420-E51D652B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19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7E806C-2A8E-4456-A636-8F65524E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75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A2FFFE-F326-41F7-B8BF-0F092B208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20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A7C64B-1C61-477C-9664-BDECE0901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2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FF116B-A7B1-4F9C-AAF4-6537AB22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8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6346E9-B0E3-4D36-B160-D9F65737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85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326381-6A2F-4B8A-A47C-B3AC1621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93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CA96B4-83DF-4DAC-BD23-793EF00E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88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1889F0-F406-4E29-89BF-DEC62E38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49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9A534F5-1D08-4C86-A3CB-E3A9BFA4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421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013C3B-396B-4C31-A17B-44CD7D7A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" y="-1"/>
            <a:ext cx="6863787" cy="68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78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04FCB7-BE50-4099-BC50-40DD30FE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8682"/>
            <a:ext cx="6866681" cy="68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25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A7AB41-24C0-4BC8-B0D7-95F0FF88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8582" y="2894"/>
            <a:ext cx="6855106" cy="68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52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D3FAE3-85B8-45DA-8BCF-F4666D89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03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B4DC2F0-81F6-4B27-97B5-0BA81B7E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5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2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AA8017-117F-408B-AF1B-6F6374C9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215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D4B481-954C-4047-97BE-FBC9C573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710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F52E15-3B81-4F60-9BB0-85DC0BCA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78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CE6706-CAD9-43DE-9DB5-6C5BE4C2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380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0B4BED6-A253-4339-A7B6-BBA931F2E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37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165156-B475-4A16-AEC8-7C296BF9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61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D68BC0-1B75-490F-89C5-9DBA20FF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376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0D7B21-A5D4-4F75-B43B-3A549C86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938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2C8102-85A4-4023-9D60-6FA3B853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614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5CE0B6-9BFD-4CE2-BC8C-9B2852B9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146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1E2417-3543-4F74-A1E5-70688ABB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" y="2894"/>
            <a:ext cx="6855106" cy="68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2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037147-A0B0-4FF2-8222-CCCBB63E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14" y="-25400"/>
            <a:ext cx="68834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369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86FE3A-9BF3-42F0-9419-880D195B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388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4E9C24-CC1D-443F-B9AF-2F3A32BA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4"/>
            <a:ext cx="6855106" cy="68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920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3B62CE-18DE-4323-A6FE-4EDE67C8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294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124BE6-2602-4884-88B6-76A56B90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021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6796F8-A81B-4B34-B741-957D6BCD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256"/>
            <a:ext cx="6878256" cy="68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08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0C341C-247C-4235-B695-8D0F2000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936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7C5203-2DDD-40AD-A94B-1FAA1FC0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075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5A6A338-D928-4ABA-A4CA-FB290641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99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26E6BFB-7269-43A7-943F-6D8B4724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734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45A5933-D8F6-42EB-84C6-F351B946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4"/>
            <a:ext cx="6855106" cy="68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8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9D00A7-4160-438D-8FA7-033C8EDB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343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498936-A611-4E9B-BC48-555FD879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4"/>
            <a:ext cx="6855106" cy="68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407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0BCC67-A994-43AE-A32B-83CEDC4B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09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F098DE-E849-4416-BF30-7835746F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56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5F32F9-BF59-422A-B81B-BC04CC2E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0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542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043F70-ACFE-46FB-BE99-6D22A73F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445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CC0EE1-7311-42B9-801E-755A5C55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282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D0CD1F-A162-46D4-AA30-A28B9B92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51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9BC826E-0464-4519-8BE5-685E3B53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0" y="-20256"/>
            <a:ext cx="6878256" cy="68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405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8DF99B-6DC8-4101-95BB-907857CA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94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A399AE-1649-4F5F-811E-705BBDA2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3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96E5E25-4152-4C64-B4B9-8EC3E55D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86"/>
            <a:ext cx="6868886" cy="68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165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0F9BC1-74E3-4DF7-B491-0A916FFA6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0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宽屏</PresentationFormat>
  <Paragraphs>0</Paragraphs>
  <Slides>90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源</dc:creator>
  <cp:lastModifiedBy>高 源</cp:lastModifiedBy>
  <cp:revision>6</cp:revision>
  <dcterms:created xsi:type="dcterms:W3CDTF">2022-11-28T10:09:06Z</dcterms:created>
  <dcterms:modified xsi:type="dcterms:W3CDTF">2022-11-28T11:04:39Z</dcterms:modified>
</cp:coreProperties>
</file>