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A5975-6CC9-4B32-B0B3-C51E7C854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D2886-326F-49DE-84B8-C2F5B35E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EF66E-A30E-498D-8C24-3F2A735F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CAD28-C354-4B8C-B9EA-E1442937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1929A-FFD8-4DA5-ABAC-BE0FEA0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A933-01EE-4BC8-BD77-E68CF663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685BB-0DC8-4BCC-8378-3A66DCEAB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48F34-2366-469D-9798-2785424C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D413F-01F0-4E06-9397-9064EDFE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8D4A1-B29E-4DA4-BB2D-E3C0DB4E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3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AE41E-8333-4222-8EEF-E7498A1F8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AD57C-71D7-4DF3-944F-FD2275514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42CEC-EEB0-44AB-AD0E-F201FD8A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A02F7-91C8-46B8-8AB9-D1BB3FE5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0B7AB-A522-414E-9B4D-9037E10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1975C-1B33-4F31-94F3-09EC4FE1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CADE8-4C25-4A16-92AF-40452695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224CF-BF37-4BE0-9834-DE732FFA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6DF74-874B-4F2C-AC84-108BC66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790AC-AC9F-4B5A-B87E-D66FC304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9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D9FFC-BA5A-43ED-8CFD-33F9CC99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14825-9348-41CF-A58B-F2DFDFAA6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18FC6-B289-47CD-8C6F-D9171C75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79174-B8D9-4005-85C7-24636C86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A4415-58EB-41E2-B585-2B381A9B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C1A74-E982-40F8-9FBA-DAEF42CA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05BC6-B31C-4A9E-843D-9E938FB1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C0401-C7CB-4721-B353-CE619EF8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F6B13-F6A2-4C00-91D3-9FA6AAB7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99337-8084-44B8-8CA9-912C3314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320DF-9098-428E-955E-67ED71D6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8D48-A383-481D-A878-7F27DEA2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1B57F-708F-42E6-8907-C6144E64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D1ABE-5B49-4054-93C9-EEA55243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BB882-EABD-4B0E-A311-0DFE8870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8955CE-4068-440F-96AD-4E385888E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7C488-83D2-4B9E-95B2-E6C84B55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05AE8-4D08-440C-B3AF-AE3C8E6A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B026F-98EB-46BA-8472-354B4E1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FE673-124D-4841-ACBD-09ECF417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8DBF4-C7A4-4CAE-9654-2E2A59CD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45CE50-5E0A-4D71-84C0-D2D0B896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6FF12A-100C-4831-A625-EA79AD5B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321D8F-B916-47C3-A0BC-61CC372F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18DB6F-3B3B-4196-908A-2CD811BF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7166F-8BF9-43B2-A2C7-62EBA7FD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0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609A-8AC3-45D0-A7B4-6AD40972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2C2AE-32B6-4263-BB61-2B9F879C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DE0F4-E32C-4638-8AF2-C3F9C7768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5DE5F-CC27-462A-AA3C-70D5BFD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5DB7B-43B6-4BCF-9A87-A205CAF5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8B7EE-71A6-4642-BDAF-7EE65C5F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AD01F-C43A-4E73-BD5C-12F1BC30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929683-0E36-4124-AC88-F287331BF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60090-FABB-4338-AAE4-BA363E7D2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AA42-E175-424A-A8D9-D896933C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2E394-ACEE-4352-8B44-4EA16A09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C9D1C-A012-4B23-8F1F-24EFD0E9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7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FF207-F318-4F82-8271-A8DD8435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FBFEA-F3E9-4093-999A-72456183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1C54-FEC1-4242-858E-8BA0AB57C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6618-A597-4782-BD92-6ADBB1476FF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8240A-6804-453B-8DD8-E13D0A18F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030C1-D8F9-42D8-958B-3C831011F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3C42-D804-4B63-8537-8F8D7D96E0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9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456E77-C3A6-4640-AA42-EA87B9B9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2" y="9899"/>
            <a:ext cx="9973076" cy="6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7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源</dc:creator>
  <cp:lastModifiedBy>高 源</cp:lastModifiedBy>
  <cp:revision>1</cp:revision>
  <dcterms:created xsi:type="dcterms:W3CDTF">2023-03-19T08:53:33Z</dcterms:created>
  <dcterms:modified xsi:type="dcterms:W3CDTF">2023-03-19T08:53:45Z</dcterms:modified>
</cp:coreProperties>
</file>