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8" r:id="rId4"/>
    <p:sldId id="267" r:id="rId5"/>
    <p:sldId id="259" r:id="rId6"/>
    <p:sldId id="268" r:id="rId7"/>
    <p:sldId id="257" r:id="rId8"/>
    <p:sldId id="269" r:id="rId9"/>
    <p:sldId id="260" r:id="rId10"/>
    <p:sldId id="270" r:id="rId11"/>
    <p:sldId id="261" r:id="rId12"/>
    <p:sldId id="271" r:id="rId13"/>
    <p:sldId id="262" r:id="rId14"/>
    <p:sldId id="272" r:id="rId15"/>
    <p:sldId id="263" r:id="rId16"/>
    <p:sldId id="274" r:id="rId17"/>
    <p:sldId id="264" r:id="rId18"/>
    <p:sldId id="273" r:id="rId19"/>
    <p:sldId id="265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C6D96-EFFE-4D1A-A0AF-74DECF84BD10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CE36F-5A04-4E05-8F58-3F2E2BF8A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7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CE36F-5A04-4E05-8F58-3F2E2BF8AB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9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CE36F-5A04-4E05-8F58-3F2E2BF8AB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13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CE36F-5A04-4E05-8F58-3F2E2BF8AB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9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CE36F-5A04-4E05-8F58-3F2E2BF8AB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1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C321B-026F-418D-95D2-A0FA1FBF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8D5BF5-A11C-42C1-8FDB-86AAEBF95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23D47-845F-43E6-8C4B-87412320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EC30-5D59-48A2-B297-D1D5E913103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29C22-8649-42BA-93D7-CB6F58A4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BCBEF-BBDA-470C-B5CC-3299FCA2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152-F762-4590-981C-BB69CE51F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6DEF2-3F25-4BC2-AB7D-ED3D037F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57217-0EF9-4954-A0A9-056943027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7B10A-7153-4A64-AAC4-16A4A69C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EC30-5D59-48A2-B297-D1D5E913103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A729D-E2A7-496E-9558-68477576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01331-768F-438F-B30D-5A3AEB71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152-F762-4590-981C-BB69CE51F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33509D-F631-4E62-A52A-943DCD760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FE4BD-EECF-4793-A8A8-40D6DDE68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55AE6-2FFA-46F1-B7D8-9EDB04FE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EC30-5D59-48A2-B297-D1D5E913103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11976-D081-49BE-94C4-7A8094CB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192F6-DFAF-409D-913E-49D29B2D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152-F762-4590-981C-BB69CE51F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2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C70E9-E01F-4975-87F8-229BC25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84FE7-9B7E-485D-AA2A-76B6CB3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7CD78-74CF-4484-BF44-D58D8C9A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EC30-5D59-48A2-B297-D1D5E913103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B65BF-B36E-480F-A7AB-99BA1D9F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3B474-5D0A-47D0-B85E-EA7346F1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152-F762-4590-981C-BB69CE51F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7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ECCEF-5F69-4D97-A334-355B2AF6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CF06C-A97A-45B7-95CE-7AFBCF02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EAA8D-75E2-418C-B4CB-37D599C0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EC30-5D59-48A2-B297-D1D5E913103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77C0C-0D7D-46C2-AEC0-8CB6BA43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705D9-DCC2-44E5-A146-A56165D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152-F762-4590-981C-BB69CE51F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EE729-6624-41B7-98A9-E54A410F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7D380-DA49-46BF-AE5B-DB5EA7A7A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57563-A003-4D25-89FC-2E8BBB072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46B99-CB92-43D3-B86F-489A23A8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EC30-5D59-48A2-B297-D1D5E913103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6E18C-1BCB-4C37-AA62-E224B0DA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FF57A-10F3-466A-B6D0-3FEB1DAF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152-F762-4590-981C-BB69CE51F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70882-E5AD-4662-8634-B81923BB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8A74D-EEEA-4DDA-B240-1BB1A903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9CDBA-F925-43CA-B9D8-5FCCB0790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60704D-9E91-46A0-BABB-9B3D2253D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078D3E-6504-4D52-8971-07992C7E5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CE5EAE-DCC4-4DA0-9BFA-F62FBE4D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EC30-5D59-48A2-B297-D1D5E913103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1E0413-BD11-42D5-A3B1-5A661D1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8B3C98-665E-4906-A4E9-CEA6FA4D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152-F762-4590-981C-BB69CE51F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4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28C2E-C536-4DA1-85C5-1F9F18C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B805A3-6972-4888-951F-1A373FF8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EC30-5D59-48A2-B297-D1D5E913103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CA0448-E626-44D9-B827-BFF82A99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7676D9-2EF0-4B6E-9402-5169B3DD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152-F762-4590-981C-BB69CE51F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6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EBE470-354F-4763-944E-A2540F1B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EC30-5D59-48A2-B297-D1D5E913103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064D5F-637F-4E3F-A48F-AC85046E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B8CD5-108A-4757-B64E-B30F9BCA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152-F762-4590-981C-BB69CE51F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F86C3-E643-4CAC-B4FC-E64F88D4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94189-B675-47F1-867B-0B8C4A07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E6C659-7902-4A0E-8402-F4D7CBEF4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C706-4EBA-43CA-B37F-3CD84EC7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EC30-5D59-48A2-B297-D1D5E913103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75B54-9367-4B61-8CDF-E6D44841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E617D-E9FC-41E7-9E74-4CC370BD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152-F762-4590-981C-BB69CE51F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E9747-C358-461B-8436-48C61750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45745B-EA41-43DB-96BD-B867BFEE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68570-5D30-44D5-9895-EDF51F0D4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B4316B-28F3-44E2-9A1D-D6582AE9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EC30-5D59-48A2-B297-D1D5E913103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C9725-98ED-47DD-8A81-802AB1D0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9BA75-B63A-4AF4-A934-6A8AB3FA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152-F762-4590-981C-BB69CE51F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7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79D2DC-3D75-4F84-86BD-B3E99A2E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6F1D0-B4BD-4FB1-8BB1-AC164CBD7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0619E-A859-44CA-9043-668A0204A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EC30-5D59-48A2-B297-D1D5E913103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AD09F-E9D2-47BA-8C1B-9CB9BB4CC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8E7FE-7C90-45DD-B692-AF7E2687B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B152-F762-4590-981C-BB69CE51F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9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2631541" cy="32716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3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7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czd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0" y="4415622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dwx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A3A2DB-1777-4D6F-A734-89A0B96C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7" y="3668472"/>
            <a:ext cx="9431599" cy="31080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744483-0BD5-4678-A3A8-817B068B4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18" y="320953"/>
            <a:ext cx="9535048" cy="318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2631541" cy="32716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3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7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1094D4-67FC-4139-A394-1F35AD6C4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9" y="1202217"/>
            <a:ext cx="5475331" cy="44535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AD5364C-21E5-482B-9A32-8881871069F6}"/>
              </a:ext>
            </a:extLst>
          </p:cNvPr>
          <p:cNvSpPr txBox="1"/>
          <p:nvPr/>
        </p:nvSpPr>
        <p:spPr>
          <a:xfrm>
            <a:off x="6533915" y="721730"/>
            <a:ext cx="3316142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  Count   Percent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-4      658    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14.28%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-3      186      4.04%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-2      253      5.49%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-1      439     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9.53%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0     1536     33.33%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1      673    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14.61%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2      206      4.47%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3      235      5.10%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4      422     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9.16%</a:t>
            </a:r>
            <a:endParaRPr lang="zh-CN" alt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2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4001632" cy="32716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0.6mean / 0.8mean / mean 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czn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0" y="4415622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BBBDED-B144-4C37-BB4B-702840D8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6" y="331257"/>
            <a:ext cx="9295452" cy="31701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F23C32-0ED9-487C-9593-EB94DBAB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97" y="3709652"/>
            <a:ext cx="9295452" cy="306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5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4001632" cy="32716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0.6mean / 0.8mean / mean 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-124902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czn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6030917" y="1266130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F541A1-1F2A-468C-8099-9B1E43F1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9" y="1279716"/>
            <a:ext cx="5512108" cy="43896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310BBF-312F-492C-8EE1-04287D500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675" y="1266130"/>
            <a:ext cx="5270698" cy="42273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CB9827D-FCB4-490B-9F70-9F8C0886C604}"/>
              </a:ext>
            </a:extLst>
          </p:cNvPr>
          <p:cNvSpPr txBox="1"/>
          <p:nvPr/>
        </p:nvSpPr>
        <p:spPr>
          <a:xfrm>
            <a:off x="3302481" y="1593296"/>
            <a:ext cx="22570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   Count   Percent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-4       29      5.03%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-3       15      2.60%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-2       24      4.17%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-1      124     21.53%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1       35      6.08%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2        9      1.56%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3       18      3.12%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4      130     22.57%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6B77BC-B926-4872-8EEB-2AE87CA78F62}"/>
              </a:ext>
            </a:extLst>
          </p:cNvPr>
          <p:cNvSpPr txBox="1"/>
          <p:nvPr/>
        </p:nvSpPr>
        <p:spPr>
          <a:xfrm>
            <a:off x="9499233" y="1593296"/>
            <a:ext cx="22570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   Count   Percent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-4       59     10.24%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-3       18      3.12%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-2       22      3.82%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-1       93     16.15%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1       32      5.56%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2       16      2.78%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3       20      3.47%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4      124     21.53%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43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4001632" cy="32716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0.6mean / 0.8mean / mean 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hxj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0" y="4415622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00A342-BD43-445C-A131-55907B8F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53" y="296323"/>
            <a:ext cx="9389995" cy="31645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A1BD0A-F78E-49A1-9BC2-8D8B64527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52" y="3675704"/>
            <a:ext cx="9389995" cy="30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2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4001632" cy="32716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0.6mean / 0.8mean / mean 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hxj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5838928" y="1348305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D90362-BEE1-4FCA-AA18-0D9C9E95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97" y="1357059"/>
            <a:ext cx="5145231" cy="41438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9E68F9-B262-4B16-A5C9-27C3AE762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86" y="1357059"/>
            <a:ext cx="5204196" cy="41438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7C1931-DB14-44B2-8015-1E846CD1EC98}"/>
              </a:ext>
            </a:extLst>
          </p:cNvPr>
          <p:cNvSpPr txBox="1"/>
          <p:nvPr/>
        </p:nvSpPr>
        <p:spPr>
          <a:xfrm>
            <a:off x="3414531" y="1593296"/>
            <a:ext cx="21450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   Count   Percent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-4       88     15.28%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-3       10      1.74%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-2       22      3.82%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-1       72     12.50%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1       42      7.29%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2       17      2.95%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3       28      4.86%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4      105     18.23%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DA54B3-5380-40BE-A161-B4F2FD2F744E}"/>
              </a:ext>
            </a:extLst>
          </p:cNvPr>
          <p:cNvSpPr txBox="1"/>
          <p:nvPr/>
        </p:nvSpPr>
        <p:spPr>
          <a:xfrm>
            <a:off x="9464182" y="1520642"/>
            <a:ext cx="22570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   Count   Percent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-4       74     12.85%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-3       16      2.78%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-2       23      3.99%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-1       79     13.72%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1       90     15.62%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2       15      2.60%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3       14      2.43%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4       73     12.67%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1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4001632" cy="32716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0.6mean / 0.8mean / mean 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0" y="4415622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31C929-09D9-4A32-B208-8364C5BD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0" y="333661"/>
            <a:ext cx="9389995" cy="30953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DFB9DD-C2FF-4A21-9F56-9E6779F91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90" y="3601427"/>
            <a:ext cx="9389995" cy="31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8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4001632" cy="32716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0.6mean / 0.8mean / mean 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5838928" y="1348305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2C40B-EBCC-4268-AE35-D2F60D8FB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5" y="1348305"/>
            <a:ext cx="5105853" cy="41438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4FF79B-DEB6-486D-876A-FA9095FF8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150" y="1357059"/>
            <a:ext cx="5223237" cy="41526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2BCF45-64F2-42FC-92A1-9D6F55C535A9}"/>
              </a:ext>
            </a:extLst>
          </p:cNvPr>
          <p:cNvSpPr txBox="1"/>
          <p:nvPr/>
        </p:nvSpPr>
        <p:spPr>
          <a:xfrm>
            <a:off x="3414531" y="1593296"/>
            <a:ext cx="21450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   Count   Percent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-4       74     12.85%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-3       16      2.78%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-2       23      3.99%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-1       79     13.72%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1       90     15.62%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2       15      2.60%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3       14      2.43%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4       73     12.67%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A82AF9-AD0C-46E7-9EBA-B96B0CD1696D}"/>
              </a:ext>
            </a:extLst>
          </p:cNvPr>
          <p:cNvSpPr txBox="1"/>
          <p:nvPr/>
        </p:nvSpPr>
        <p:spPr>
          <a:xfrm>
            <a:off x="9237348" y="1684225"/>
            <a:ext cx="21450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   Count   Percent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-4       66     11.46%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-3       13      2.26%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-2       12      2.08%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-1      101     17.53%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1       34      5.90%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2       10      1.74%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3       23      3.99%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4      125     21.70%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4001632" cy="32716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0.6mean / 0.8mean / mean 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whq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F16DAA-0CFD-40A9-8EA7-AC7B9C4C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67" y="408647"/>
            <a:ext cx="9263957" cy="3095863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FF953C20-4B5E-4D10-AAA0-2CF6939B7C62}"/>
              </a:ext>
            </a:extLst>
          </p:cNvPr>
          <p:cNvSpPr txBox="1">
            <a:spLocks/>
          </p:cNvSpPr>
          <p:nvPr/>
        </p:nvSpPr>
        <p:spPr>
          <a:xfrm>
            <a:off x="92597" y="4853337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zyx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9B923A-57AF-4E6C-BE65-2124C0A7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081" y="3584488"/>
            <a:ext cx="9212443" cy="31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3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4001632" cy="32716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0.6mean / 0.8mean / mean 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whq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5838928" y="1348305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zyx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11D95F-2ECD-42FE-A77C-80CA8CB2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35" y="1511888"/>
            <a:ext cx="5172017" cy="41526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8BB3E3-3386-4DD4-96DA-39BAE3061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86" y="1511888"/>
            <a:ext cx="5201609" cy="41526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A9A5190-E159-4A4E-8543-06C9084485D2}"/>
              </a:ext>
            </a:extLst>
          </p:cNvPr>
          <p:cNvSpPr txBox="1"/>
          <p:nvPr/>
        </p:nvSpPr>
        <p:spPr>
          <a:xfrm>
            <a:off x="3414531" y="1766916"/>
            <a:ext cx="21450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   Count   Percent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-4       97     16.84%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-3       15      2.60%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-2       17      2.95%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-1       63     10.94%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1       52      9.03%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2       11      1.91%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3       14      2.43%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4      115     19.97%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97B72B-0BE7-4304-BC6A-3B5199CFE77B}"/>
              </a:ext>
            </a:extLst>
          </p:cNvPr>
          <p:cNvSpPr txBox="1"/>
          <p:nvPr/>
        </p:nvSpPr>
        <p:spPr>
          <a:xfrm>
            <a:off x="9701284" y="1675471"/>
            <a:ext cx="21450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   Count   Percent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-4       56      9.72%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-3       15      2.60%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-2       21      3.65%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-1      100     17.36%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1       96     16.67%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2       18      3.12%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3       24      4.17%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4       54      9.38%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4001632" cy="32716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0.6mean / 0.8mean / mean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05D6DC-AA5D-46C2-A9D4-C011CA44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8" y="1329943"/>
            <a:ext cx="11809243" cy="395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2631541" cy="32716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3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7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czd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6023698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dwx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18F63-7330-4420-8AAB-BB802F4BE5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4"/>
          <a:stretch/>
        </p:blipFill>
        <p:spPr>
          <a:xfrm>
            <a:off x="812826" y="1277519"/>
            <a:ext cx="5342257" cy="43029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36B768-A9DB-40B0-86F7-C5D19CDEF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69" y="1357057"/>
            <a:ext cx="5178353" cy="43205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E1BF484-34E4-4C63-9D79-339B034ADD42}"/>
              </a:ext>
            </a:extLst>
          </p:cNvPr>
          <p:cNvSpPr txBox="1"/>
          <p:nvPr/>
        </p:nvSpPr>
        <p:spPr>
          <a:xfrm>
            <a:off x="3964408" y="1628347"/>
            <a:ext cx="23206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   Count   Percent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-4      128     22.22%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-3       24      4.17%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-2       15      2.60%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-1       25      4.34%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1       75     13.02%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2       29      5.03%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3       29      5.03%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4       59     10.24%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3BB8E2-A643-43AD-80AC-4139BC00A5C1}"/>
              </a:ext>
            </a:extLst>
          </p:cNvPr>
          <p:cNvSpPr txBox="1"/>
          <p:nvPr/>
        </p:nvSpPr>
        <p:spPr>
          <a:xfrm>
            <a:off x="7078193" y="1684225"/>
            <a:ext cx="23206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Value    Count   Percent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-4       81     14.06%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-3       23      3.99%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-2       29      5.03%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-1       59     10.24%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1       91     15.80%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2       26      4.51%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3       23      3.99%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4       52      9.03%</a:t>
            </a:r>
          </a:p>
        </p:txBody>
      </p:sp>
    </p:spTree>
    <p:extLst>
      <p:ext uri="{BB962C8B-B14F-4D97-AF65-F5344CB8AC3E}">
        <p14:creationId xmlns:p14="http://schemas.microsoft.com/office/powerpoint/2010/main" val="274787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4001632" cy="32716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0.6mean / 0.8mean / mean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F1345-5BCE-4CAD-9BFD-0788DDF3E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3" y="1100176"/>
            <a:ext cx="6331315" cy="49522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C75662-2999-4AF0-BD06-67B519C90C5C}"/>
              </a:ext>
            </a:extLst>
          </p:cNvPr>
          <p:cNvSpPr txBox="1"/>
          <p:nvPr/>
        </p:nvSpPr>
        <p:spPr>
          <a:xfrm>
            <a:off x="7448187" y="1034365"/>
            <a:ext cx="3895805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   Count   Percent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-4      530    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11.50%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-3      113      2.45%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-2      158      3.43%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-1      735    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15.95%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0     1536     33.33%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1      456     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9.90%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2      111      2.41%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3      164      3.56%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4      805    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17.47%</a:t>
            </a:r>
            <a:endParaRPr lang="zh-CN" alt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3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2631541" cy="32716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3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7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endParaRPr lang="zh-CN" altLang="en-US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0" y="4415622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qxy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B82CDB-2824-44A5-B012-C7D538E0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71" y="408647"/>
            <a:ext cx="9431600" cy="31466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E67962-2D42-4EA2-9140-D6051AE8C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97" y="3629976"/>
            <a:ext cx="9494974" cy="32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9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2631541" cy="32716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3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7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endParaRPr lang="zh-CN" altLang="en-US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5836962" y="1316427"/>
            <a:ext cx="916023" cy="327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qxy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E0DC1F-1741-404A-A9A6-A6ED32CD2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3" y="1322617"/>
            <a:ext cx="5217656" cy="41783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AEE2EA-FED7-42B8-A930-71C91831C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246" y="1394901"/>
            <a:ext cx="4887362" cy="39298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D625DF2-4442-44A9-90B0-5F3B5F3E49A4}"/>
              </a:ext>
            </a:extLst>
          </p:cNvPr>
          <p:cNvSpPr txBox="1"/>
          <p:nvPr/>
        </p:nvSpPr>
        <p:spPr>
          <a:xfrm>
            <a:off x="3484622" y="1643592"/>
            <a:ext cx="21528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   Count   Percent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-4       66     11.46%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-3       32      5.56%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-2       32      5.56%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-1       62     10.76%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1       58     10.07%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2       37      6.42%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3       42      7.29%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4       55      9.55%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8DD339-5902-4757-9A56-64129835B089}"/>
              </a:ext>
            </a:extLst>
          </p:cNvPr>
          <p:cNvSpPr txBox="1"/>
          <p:nvPr/>
        </p:nvSpPr>
        <p:spPr>
          <a:xfrm>
            <a:off x="9395971" y="1684225"/>
            <a:ext cx="21528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   Count   Percent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-4       36      6.25%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-3       21      3.65%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-2       41      7.12%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-1       94     16.32%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1       56      9.72%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2       26      4.51%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3       32      5.56%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4       78     13.54%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2631541" cy="32716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3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7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zrj</a:t>
            </a:r>
            <a:endParaRPr lang="zh-CN" altLang="en-US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0" y="4415622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zzf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9789A3-B74D-4882-89F1-775ACF43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22" y="336219"/>
            <a:ext cx="9494975" cy="31649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60243C-3056-4BA1-B1BF-81C14ED3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0" y="3573638"/>
            <a:ext cx="9494975" cy="32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9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2631541" cy="32716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3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7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zrj</a:t>
            </a:r>
            <a:endParaRPr lang="zh-CN" altLang="en-US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5913497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zzf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B01A01-1E2F-46CD-97D8-358AF5C2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13" y="1520641"/>
            <a:ext cx="5303029" cy="42898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CAD25A-F6B2-4FB0-BE4C-D53B416E7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59" y="1520641"/>
            <a:ext cx="5362311" cy="42898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9EFE006-B223-4EF9-B7EF-063B9684A054}"/>
              </a:ext>
            </a:extLst>
          </p:cNvPr>
          <p:cNvSpPr txBox="1"/>
          <p:nvPr/>
        </p:nvSpPr>
        <p:spPr>
          <a:xfrm>
            <a:off x="1192192" y="1776822"/>
            <a:ext cx="2249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  Count   Percent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-4       36      6.25%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-3       21      3.65%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-2       41      7.12%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-1       94     16.32%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1       56      9.72%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2       26      4.51%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3       32      5.56%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4       78     13.54%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28B85D-424F-4EB9-833B-E84031D70EA9}"/>
              </a:ext>
            </a:extLst>
          </p:cNvPr>
          <p:cNvSpPr txBox="1"/>
          <p:nvPr/>
        </p:nvSpPr>
        <p:spPr>
          <a:xfrm>
            <a:off x="9692970" y="1685838"/>
            <a:ext cx="2249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   Count   Percent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-4      104     18.06%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-3       19      3.30%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-2       28      4.86%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-1       41      7.12%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1       74     12.85%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2       30      5.21%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3       30      5.21%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4       58     10.07%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9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2631541" cy="32716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3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7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0" y="4415622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D24431-C29D-4DBB-998D-0254925C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6" y="398289"/>
            <a:ext cx="9431599" cy="3135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3BD34C-280F-4BEF-844A-5A0B62DA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66" y="3696677"/>
            <a:ext cx="9287773" cy="30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2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2631541" cy="32716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3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7 single subject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3D552FB-457C-4B5D-9154-C007BBDECA51}"/>
              </a:ext>
            </a:extLst>
          </p:cNvPr>
          <p:cNvSpPr txBox="1">
            <a:spLocks/>
          </p:cNvSpPr>
          <p:nvPr/>
        </p:nvSpPr>
        <p:spPr>
          <a:xfrm>
            <a:off x="0" y="1357059"/>
            <a:ext cx="805758" cy="32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7ED3061-4196-40AF-8D95-9CEB08C4FE75}"/>
              </a:ext>
            </a:extLst>
          </p:cNvPr>
          <p:cNvSpPr txBox="1">
            <a:spLocks/>
          </p:cNvSpPr>
          <p:nvPr/>
        </p:nvSpPr>
        <p:spPr>
          <a:xfrm>
            <a:off x="5875887" y="1281945"/>
            <a:ext cx="805758" cy="376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560C0-2C1E-4068-8A1F-ECF145AD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0" y="1413576"/>
            <a:ext cx="4987665" cy="40308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DA4544-9F9B-4BB1-BA17-64C5A949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68" y="1357059"/>
            <a:ext cx="5064606" cy="40455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7876F1-C33C-4FAF-98C1-0717448F568F}"/>
              </a:ext>
            </a:extLst>
          </p:cNvPr>
          <p:cNvSpPr txBox="1"/>
          <p:nvPr/>
        </p:nvSpPr>
        <p:spPr>
          <a:xfrm>
            <a:off x="3422025" y="1647508"/>
            <a:ext cx="24483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  Count   Percent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-4       65     11.28%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-3       25      4.34%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-2       44      7.64%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-1       58     10.07%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1       86     14.93%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2       27      4.69%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3       34      5.90%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4       45      7.81%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6E9D94-18D8-4555-B1CA-402647E3160E}"/>
              </a:ext>
            </a:extLst>
          </p:cNvPr>
          <p:cNvSpPr txBox="1"/>
          <p:nvPr/>
        </p:nvSpPr>
        <p:spPr>
          <a:xfrm>
            <a:off x="9546784" y="1520642"/>
            <a:ext cx="24483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  Count   Percent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-4       98     17.01%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-3       19      3.30%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-2       30      5.21%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-1       45      7.81%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1       90     15.62%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2       21      3.65%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3       27      4.69%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4       54      9.38%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4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B36ED36-A086-4A4E-9788-E9D44C72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481"/>
            <a:ext cx="2631541" cy="32716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3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7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181F7E-4D3A-4C8D-8AED-22EE6D58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4" y="902140"/>
            <a:ext cx="11762671" cy="39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3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1112</Words>
  <Application>Microsoft Office PowerPoint</Application>
  <PresentationFormat>宽屏</PresentationFormat>
  <Paragraphs>220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源</dc:creator>
  <cp:lastModifiedBy>高 源</cp:lastModifiedBy>
  <cp:revision>23</cp:revision>
  <dcterms:created xsi:type="dcterms:W3CDTF">2023-04-12T00:46:05Z</dcterms:created>
  <dcterms:modified xsi:type="dcterms:W3CDTF">2023-04-13T11:22:52Z</dcterms:modified>
</cp:coreProperties>
</file>