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53" autoAdjust="0"/>
  </p:normalViewPr>
  <p:slideViewPr>
    <p:cSldViewPr snapToGrid="0">
      <p:cViewPr varScale="1">
        <p:scale>
          <a:sx n="99" d="100"/>
          <a:sy n="99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CD737-29DA-42AE-BFDC-91A3A30C0F79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C49EB-A9B7-4335-B599-CA068BA8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79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去掉</a:t>
            </a:r>
            <a:r>
              <a:rPr lang="en-US" altLang="zh-CN" dirty="0"/>
              <a:t>test,</a:t>
            </a:r>
            <a:r>
              <a:rPr lang="zh-CN" altLang="en-US" dirty="0"/>
              <a:t>对比每天的训练</a:t>
            </a:r>
            <a:endParaRPr lang="en-US" altLang="zh-CN" dirty="0"/>
          </a:p>
          <a:p>
            <a:r>
              <a:rPr lang="zh-CN" altLang="en-US" dirty="0"/>
              <a:t>一个被试</a:t>
            </a:r>
            <a:r>
              <a:rPr lang="en-US" altLang="zh-CN" dirty="0"/>
              <a:t>3</a:t>
            </a:r>
            <a:r>
              <a:rPr lang="zh-CN" altLang="en-US" dirty="0"/>
              <a:t>天，一天</a:t>
            </a:r>
            <a:r>
              <a:rPr lang="en-US" altLang="zh-CN" dirty="0"/>
              <a:t>90min</a:t>
            </a:r>
            <a:r>
              <a:rPr lang="zh-CN" altLang="en-US" dirty="0"/>
              <a:t>，</a:t>
            </a:r>
            <a:r>
              <a:rPr lang="en-US" altLang="zh-CN" dirty="0"/>
              <a:t>delay =1.5, feedback=1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C49EB-A9B7-4335-B599-CA068BA8E8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6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53996-FF48-49F5-A54D-08C84B876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D8A862-AC4D-4291-9A9B-6E011265C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5856F-127B-4851-81B6-20A1150F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BD6C-3C16-45EF-9C96-FAC8873E5121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1D000-BD89-44D3-9348-8FAE663E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3068E-D405-4BE4-AD05-64306E9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551-CEB0-42F6-A505-6F864F414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1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7B33B-CFF6-420C-B5FB-677CDB16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85A1D7-D266-42BC-9138-9FA506157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9A599-D06E-4815-8655-D1413082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BD6C-3C16-45EF-9C96-FAC8873E5121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C2AAD-C0BC-4D0E-A3A0-7E9F83D8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B4D05-4A0B-460B-8388-CEBBEB00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551-CEB0-42F6-A505-6F864F414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C2C0C7-3F69-4B2F-8C43-4364B24EF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95F37-051F-4CB9-9208-1B308CA8E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4D890-5A05-46E8-80B2-069BA547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BD6C-3C16-45EF-9C96-FAC8873E5121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20601-1EA7-4791-A301-25661085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BB7F0-3F43-486A-84B8-90728E7C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551-CEB0-42F6-A505-6F864F414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3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5BE02-EFBA-4D91-991F-80A639CE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2DE7B-3BD9-451C-B460-1D221A92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90B38-F96B-4C03-B529-4D0F245A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BD6C-3C16-45EF-9C96-FAC8873E5121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B0BB8-1DF0-403B-951C-92761763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CEF9E-ABE8-42EE-8D1B-146733E1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551-CEB0-42F6-A505-6F864F414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6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7BFC8-7EF7-4884-B718-E0DC5257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D3DB1-DEF0-43FC-AF65-A4465F74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726CB-A4EA-4FCD-9678-7ECBB799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BD6C-3C16-45EF-9C96-FAC8873E5121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BFBB8-E7F2-4A1A-897B-4C458F9F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92136-0255-44BE-96EB-8722029D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551-CEB0-42F6-A505-6F864F414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46361-247E-4547-99A0-8119A434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9FB8C-608B-42B7-A0B2-A136C9721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005F09-5904-42F9-97AA-EFECBA743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37B9B4-33F4-483F-A6FF-0FBCF1F6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BD6C-3C16-45EF-9C96-FAC8873E5121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6EF18F-83C6-4707-9A34-5A7638AE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BD74F-5237-4453-B743-80128DAC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551-CEB0-42F6-A505-6F864F414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ACBE8-8F12-42E2-9D31-1CCD7124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CF803-ED85-4C41-8B4D-9F3DAD3CB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522254-8445-40FE-AE7D-4B5B39E74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9DDD28-CA9A-47EE-9A0A-B7400F3CD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5EFADA-EADD-4C86-B5A7-49250F8AF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66FA7F-E8A9-4F10-AD90-C669E8B7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BD6C-3C16-45EF-9C96-FAC8873E5121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756B0A-7440-4A52-BC86-C8703B11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A81F7C-95BE-47F7-9E5B-8C666042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551-CEB0-42F6-A505-6F864F414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0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65F28-BC79-42CC-9896-D8610BE2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91A3F9-128B-410C-AB8C-D5471E5D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BD6C-3C16-45EF-9C96-FAC8873E5121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76403-8EB0-41C8-AD63-4AE81451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2984E9-8456-48D4-A1D0-250D459B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551-CEB0-42F6-A505-6F864F414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02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931077-EA5F-4035-A143-92D73EAD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BD6C-3C16-45EF-9C96-FAC8873E5121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868257-E10D-4127-AD63-2F06AB99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356F8B-8896-4074-9435-9983306E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551-CEB0-42F6-A505-6F864F414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85A8B-CD14-454B-8812-EAC14C29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190C8-BB15-40E7-87A6-A5D45562D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F7DB7D-2539-4048-9562-742E5169C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1326B8-880F-4741-B274-BC509616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BD6C-3C16-45EF-9C96-FAC8873E5121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54254-800A-4373-9915-0CFE5621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996EEF-F082-48A5-9E93-092065A7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551-CEB0-42F6-A505-6F864F414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1FA49-6E44-43BC-80A9-4E330C39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F0D10F-A8C4-4586-94F4-55BDD51F5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E09C1F-F94B-4847-B74C-F6A13F4A3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B5C7F6-35E8-4A0D-A9DF-DE14557E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BD6C-3C16-45EF-9C96-FAC8873E5121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675DF2-45B2-4A2A-BCF7-443183FE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46F091-2233-4420-9E27-8D6C70BD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551-CEB0-42F6-A505-6F864F414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9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816218-2E4E-4663-B701-1DC66D24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8EDFB5-9EC0-47A6-9292-F0985BE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46D47-A237-4A7C-87F7-8AB9FA0B0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2BD6C-3C16-45EF-9C96-FAC8873E5121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26547-33A6-47F4-9CA3-DAE1CF7D8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12468-D68B-420D-B27F-6D1D32C40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A6551-CEB0-42F6-A505-6F864F414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75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23AA0-89C1-46BC-A067-44ABDFC28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4718"/>
            <a:ext cx="9144000" cy="238760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memory</a:t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(reward &amp; punishment)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9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13">
            <a:extLst>
              <a:ext uri="{FF2B5EF4-FFF2-40B4-BE49-F238E27FC236}">
                <a16:creationId xmlns:a16="http://schemas.microsoft.com/office/drawing/2014/main" id="{B72538D7-6376-467E-A86E-B5A8BF8D7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72" r="2871"/>
          <a:stretch/>
        </p:blipFill>
        <p:spPr>
          <a:xfrm>
            <a:off x="102109" y="582945"/>
            <a:ext cx="6508180" cy="4505054"/>
          </a:xfrm>
          <a:prstGeom prst="rect">
            <a:avLst/>
          </a:prstGeom>
        </p:spPr>
      </p:pic>
      <p:pic>
        <p:nvPicPr>
          <p:cNvPr id="5" name="内容占位符 7">
            <a:extLst>
              <a:ext uri="{FF2B5EF4-FFF2-40B4-BE49-F238E27FC236}">
                <a16:creationId xmlns:a16="http://schemas.microsoft.com/office/drawing/2014/main" id="{5F6E0C93-C144-41CD-A320-B80BCECFB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44"/>
          <a:stretch/>
        </p:blipFill>
        <p:spPr>
          <a:xfrm>
            <a:off x="6610289" y="1270800"/>
            <a:ext cx="5489113" cy="35987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C5E3A57-437D-4A2A-9BD3-DD10AA5A2EAF}"/>
              </a:ext>
            </a:extLst>
          </p:cNvPr>
          <p:cNvSpPr txBox="1"/>
          <p:nvPr/>
        </p:nvSpPr>
        <p:spPr>
          <a:xfrm>
            <a:off x="367810" y="5314727"/>
            <a:ext cx="9065557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Punishment enhanced learning during randomly alternating visuomotor rotations.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Punishment led to faster learning but 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reward caused greater memory retention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30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内容占位符 21">
            <a:extLst>
              <a:ext uri="{FF2B5EF4-FFF2-40B4-BE49-F238E27FC236}">
                <a16:creationId xmlns:a16="http://schemas.microsoft.com/office/drawing/2014/main" id="{EC465AD0-E04A-4C42-9F6C-20013C200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5" r="9831" b="10017"/>
          <a:stretch/>
        </p:blipFill>
        <p:spPr>
          <a:xfrm>
            <a:off x="1091110" y="127959"/>
            <a:ext cx="10136333" cy="6685551"/>
          </a:xfrm>
        </p:spPr>
      </p:pic>
    </p:spTree>
    <p:extLst>
      <p:ext uri="{BB962C8B-B14F-4D97-AF65-F5344CB8AC3E}">
        <p14:creationId xmlns:p14="http://schemas.microsoft.com/office/powerpoint/2010/main" val="6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E7AD2F0-D25E-4216-BDDC-9D4E200F4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40"/>
          <a:stretch/>
        </p:blipFill>
        <p:spPr>
          <a:xfrm>
            <a:off x="73146" y="300660"/>
            <a:ext cx="12045707" cy="5961243"/>
          </a:xfrm>
        </p:spPr>
      </p:pic>
    </p:spTree>
    <p:extLst>
      <p:ext uri="{BB962C8B-B14F-4D97-AF65-F5344CB8AC3E}">
        <p14:creationId xmlns:p14="http://schemas.microsoft.com/office/powerpoint/2010/main" val="381623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EACCB-6C0D-479E-A9E2-016276902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40" y="969098"/>
            <a:ext cx="10264817" cy="45520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Stim_dur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0.5s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Num_participants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&gt; 20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Num_trials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test = 90+90, train = (75+75)*4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75 = 25*3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condition=25*4=100trials</a:t>
            </a:r>
            <a:endParaRPr lang="en-US" altLang="zh-CN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before post-test during day1:10min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D41354-4BD5-4C58-B4CE-FC60BD8AC3A2}"/>
              </a:ext>
            </a:extLst>
          </p:cNvPr>
          <p:cNvSpPr txBox="1"/>
          <p:nvPr/>
        </p:nvSpPr>
        <p:spPr>
          <a:xfrm>
            <a:off x="222813" y="156786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（待）解决问题</a:t>
            </a:r>
          </a:p>
        </p:txBody>
      </p:sp>
    </p:spTree>
    <p:extLst>
      <p:ext uri="{BB962C8B-B14F-4D97-AF65-F5344CB8AC3E}">
        <p14:creationId xmlns:p14="http://schemas.microsoft.com/office/powerpoint/2010/main" val="155226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E4D78C2-B27B-42D0-88EF-801377474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17693"/>
            <a:ext cx="5964180" cy="669563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0CD69AE-1DA6-447D-AB0B-CE1C5600A014}"/>
              </a:ext>
            </a:extLst>
          </p:cNvPr>
          <p:cNvSpPr txBox="1"/>
          <p:nvPr/>
        </p:nvSpPr>
        <p:spPr>
          <a:xfrm>
            <a:off x="131820" y="58846"/>
            <a:ext cx="565712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punishment.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possible that the graded feedback provided dur-ing punishment acted as an additional error signal, which enhanced the rateof motor-based learning. Although this cannot explain the difference between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punishment and reward, we decided to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run a control group (n = 8) in which participants received binary punishment feedback during adaptation.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were told that they would receive 0 points for hitting the target (±5°) and −1 for any error above this value. Each negative point was related to losing 1 pence, with participants beginning with £8. Note that for all remaining control groups, only the two baseline blocks and adaptation were tested.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negative.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positive group in experiment 2 involved random but positive points. It is possible that even though these positive points were unrelated to performance, they could still be implicitly rewarding to the participant.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Therefore, a control group (n = 8) was exposed to random but negative points (random negative) during adaptation.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sign (positive or negative)of the points was important, rather than them being related to performance or money, then this random negative group should show significantly faster learning during adaptation.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45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EACCB-6C0D-479E-A9E2-016276902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40" y="969098"/>
            <a:ext cx="10264817" cy="45520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A: Random positive / negative number.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B: Binary punishment.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D41354-4BD5-4C58-B4CE-FC60BD8AC3A2}"/>
              </a:ext>
            </a:extLst>
          </p:cNvPr>
          <p:cNvSpPr txBox="1"/>
          <p:nvPr/>
        </p:nvSpPr>
        <p:spPr>
          <a:xfrm>
            <a:off x="222813" y="156786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step: </a:t>
            </a:r>
            <a:r>
              <a:rPr lang="en-US" altLang="zh-CN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zh-CN" altLang="en-US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zh-CN" altLang="en-US" sz="32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EACCB-6C0D-479E-A9E2-016276902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40" y="969098"/>
            <a:ext cx="10264817" cy="45520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 post-test : Punished &gt; Rewarded &gt; Neutral;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Day2 post-test :  Rewarded &gt; Punished &gt; Neutral;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Day1 training : Online(Punished) &gt; Online (Rewarded);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Day1 training : Online(Train2_Punishmed) &gt; Online(Train1_Punishmed);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Day1 training : Offline(Rewarded) &gt; Offline (Punished);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Day1 training : Offline(Train3_ Rewarded) &gt; Online(Train2_ Rewarded);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D41354-4BD5-4C58-B4CE-FC60BD8AC3A2}"/>
              </a:ext>
            </a:extLst>
          </p:cNvPr>
          <p:cNvSpPr txBox="1"/>
          <p:nvPr/>
        </p:nvSpPr>
        <p:spPr>
          <a:xfrm>
            <a:off x="222813" y="156786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213563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7641</TotalTime>
  <Words>419</Words>
  <Application>Microsoft Office PowerPoint</Application>
  <PresentationFormat>宽屏</PresentationFormat>
  <Paragraphs>26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Working memory (reward &amp; punishment)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memory (reward &amp; punishment)</dc:title>
  <dc:creator>高 源</dc:creator>
  <cp:lastModifiedBy>高 源</cp:lastModifiedBy>
  <cp:revision>24</cp:revision>
  <dcterms:created xsi:type="dcterms:W3CDTF">2022-12-10T02:09:27Z</dcterms:created>
  <dcterms:modified xsi:type="dcterms:W3CDTF">2023-03-30T06:13:43Z</dcterms:modified>
</cp:coreProperties>
</file>