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83" r:id="rId6"/>
    <p:sldId id="271" r:id="rId7"/>
    <p:sldId id="286" r:id="rId8"/>
    <p:sldId id="279" r:id="rId9"/>
    <p:sldId id="265" r:id="rId10"/>
    <p:sldId id="287" r:id="rId11"/>
    <p:sldId id="284" r:id="rId12"/>
    <p:sldId id="282" r:id="rId13"/>
    <p:sldId id="280" r:id="rId14"/>
    <p:sldId id="274" r:id="rId15"/>
  </p:sldIdLst>
  <p:sldSz cx="12190413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1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Product</c:v>
                </c:pt>
              </c:strCache>
            </c:strRef>
          </c:tx>
          <c:spPr>
            <a:ln w="31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alpha val="6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</c:marker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0-D10B-490B-9F36-EBF7E589EB23}"/>
              </c:ext>
            </c:extLst>
          </c:dPt>
          <c:cat>
            <c:numRef>
              <c:f>Sheet1!$A$3:$A$14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Sheet1!$B$3:$B$14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5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0B-490B-9F36-EBF7E589E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20864"/>
        <c:axId val="110030848"/>
      </c:lineChart>
      <c:catAx>
        <c:axId val="1100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0030848"/>
        <c:crosses val="autoZero"/>
        <c:auto val="1"/>
        <c:lblAlgn val="ctr"/>
        <c:lblOffset val="100"/>
        <c:tickLblSkip val="2"/>
        <c:noMultiLvlLbl val="0"/>
      </c:catAx>
      <c:valAx>
        <c:axId val="110030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02086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/>
          <a:ea typeface="微软雅黑"/>
          <a:sym typeface="Arial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7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72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20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5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7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8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40225" y="2767435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  <a:sym typeface="Arial"/>
              </a:rPr>
              <a:t>“吃啥嘞</a:t>
            </a:r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”</a:t>
            </a:r>
            <a:endParaRPr lang="en-US" altLang="zh-CN" sz="5400" spc="3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461179" y="4711650"/>
            <a:ext cx="2847083" cy="10216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汇报时间：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汇报人：蒋莹颖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animBg="1"/>
      <p:bldP spid="44" grpId="0" animBg="1"/>
    </p:bldLst>
  </p:timing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2</a:t>
            </a:r>
            <a:r>
              <a:rPr lang="en-US" altLang="zh-CN" b="1" dirty="0">
                <a:latin typeface="Arial"/>
                <a:ea typeface="微软雅黑"/>
                <a:sym typeface="Arial"/>
              </a:rPr>
              <a:t>  </a:t>
            </a:r>
            <a:r>
              <a:rPr lang="zh-CN" altLang="en-US" b="1" dirty="0">
                <a:latin typeface="Arial"/>
                <a:ea typeface="微软雅黑"/>
                <a:sym typeface="Arial"/>
              </a:rPr>
              <a:t>功能介绍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Rectangle 80"/>
          <p:cNvSpPr/>
          <p:nvPr/>
        </p:nvSpPr>
        <p:spPr>
          <a:xfrm>
            <a:off x="1368194" y="2572600"/>
            <a:ext cx="904788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我的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195" y="3071163"/>
            <a:ext cx="4450727" cy="50625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展示信息</a:t>
            </a:r>
            <a:endParaRPr lang="en-US" altLang="zh-CN" sz="14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48214" y="3071163"/>
            <a:ext cx="409068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0DB5C0C-1E17-4165-A93B-F3F310C1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674" y="38100"/>
            <a:ext cx="38195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Arial"/>
                <a:ea typeface="微软雅黑"/>
                <a:sym typeface="Arial"/>
              </a:rPr>
              <a:t>前景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36A1F81-7055-4912-87FC-3EA2FCCAE790}"/>
              </a:ext>
            </a:extLst>
          </p:cNvPr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B48398A-2F49-47BE-AEB0-A15CB40B1900}"/>
              </a:ext>
            </a:extLst>
          </p:cNvPr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C079DF4-208A-4ED0-B020-BEEAF6BDE56D}"/>
              </a:ext>
            </a:extLst>
          </p:cNvPr>
          <p:cNvSpPr/>
          <p:nvPr/>
        </p:nvSpPr>
        <p:spPr>
          <a:xfrm>
            <a:off x="797873" y="61139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3</a:t>
            </a:r>
            <a:r>
              <a:rPr lang="en-US" altLang="zh-CN" b="1" dirty="0">
                <a:latin typeface="Arial"/>
                <a:ea typeface="微软雅黑"/>
                <a:sym typeface="Arial"/>
              </a:rPr>
              <a:t>  </a:t>
            </a:r>
            <a:r>
              <a:rPr lang="zh-CN" altLang="en-US" b="1" dirty="0">
                <a:latin typeface="Arial"/>
                <a:ea typeface="微软雅黑"/>
                <a:sym typeface="Arial"/>
              </a:rPr>
              <a:t>前景</a:t>
            </a:r>
          </a:p>
        </p:txBody>
      </p:sp>
      <p:sp>
        <p:nvSpPr>
          <p:cNvPr id="5" name="左中括号 4">
            <a:extLst>
              <a:ext uri="{FF2B5EF4-FFF2-40B4-BE49-F238E27FC236}">
                <a16:creationId xmlns:a16="http://schemas.microsoft.com/office/drawing/2014/main" id="{AFD111B9-43CA-4D54-9C59-121D38991DF6}"/>
              </a:ext>
            </a:extLst>
          </p:cNvPr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05AB-59FD-49DE-B889-E3AB97151D34}"/>
              </a:ext>
            </a:extLst>
          </p:cNvPr>
          <p:cNvSpPr/>
          <p:nvPr/>
        </p:nvSpPr>
        <p:spPr>
          <a:xfrm>
            <a:off x="-58057" y="3284984"/>
            <a:ext cx="12417959" cy="3573016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83A4C90-793A-4D69-B04A-113A42D8D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816581"/>
              </p:ext>
            </p:extLst>
          </p:nvPr>
        </p:nvGraphicFramePr>
        <p:xfrm>
          <a:off x="1342678" y="3388305"/>
          <a:ext cx="9852326" cy="318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44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吃啥嘞录屏">
            <a:hlinkClick r:id="" action="ppaction://media"/>
            <a:extLst>
              <a:ext uri="{FF2B5EF4-FFF2-40B4-BE49-F238E27FC236}">
                <a16:creationId xmlns:a16="http://schemas.microsoft.com/office/drawing/2014/main" id="{77DE222B-5506-4668-816D-6429BE2E91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57688" y="0"/>
            <a:ext cx="3753742" cy="6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6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257373" y="3044275"/>
              <a:ext cx="31085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谢谢观看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19268" y="2492896"/>
            <a:ext cx="415498" cy="135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Arial"/>
                <a:ea typeface="微软雅黑"/>
                <a:sym typeface="Arial"/>
              </a:rPr>
              <a:t>目</a:t>
            </a:r>
            <a:endParaRPr lang="en-US" altLang="zh-CN" dirty="0">
              <a:latin typeface="Arial"/>
              <a:ea typeface="微软雅黑"/>
              <a:sym typeface="Arial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Arial"/>
                <a:ea typeface="微软雅黑"/>
                <a:sym typeface="Arial"/>
              </a:rPr>
              <a:t>录</a:t>
            </a:r>
            <a:endParaRPr lang="en-US" altLang="zh-CN" dirty="0">
              <a:latin typeface="Arial"/>
              <a:ea typeface="微软雅黑"/>
              <a:sym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1668" y="3329697"/>
            <a:ext cx="22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  <a:latin typeface="Arial"/>
                <a:ea typeface="微软雅黑"/>
                <a:sym typeface="Arial"/>
              </a:rPr>
              <a:t>CONTENTS</a:t>
            </a:r>
            <a:endParaRPr lang="zh-CN" altLang="en-US" sz="1000" dirty="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45482" y="1749258"/>
            <a:ext cx="1294403" cy="488790"/>
            <a:chOff x="4727054" y="1768670"/>
            <a:chExt cx="1294403" cy="488790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/>
                  <a:ea typeface="微软雅黑"/>
                  <a:sym typeface="Arial"/>
                </a:rPr>
                <a:t>1</a:t>
              </a:r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824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Arial"/>
                  <a:ea typeface="微软雅黑"/>
                  <a:sym typeface="Arial"/>
                </a:rPr>
                <a:t>想法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45482" y="3073980"/>
            <a:ext cx="1294403" cy="488790"/>
            <a:chOff x="4727054" y="3140968"/>
            <a:chExt cx="1294403" cy="488790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/>
                  <a:ea typeface="微软雅黑"/>
                  <a:sym typeface="Arial"/>
                </a:rPr>
                <a:t>2</a:t>
              </a:r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2006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Arial"/>
                  <a:ea typeface="微软雅黑"/>
                  <a:sym typeface="Arial"/>
                </a:rPr>
                <a:t>介绍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45482" y="4394556"/>
            <a:ext cx="1294402" cy="488790"/>
            <a:chOff x="4727054" y="4413802"/>
            <a:chExt cx="1294402" cy="488790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/>
                  <a:ea typeface="微软雅黑"/>
                  <a:sym typeface="Arial"/>
                </a:rPr>
                <a:t>3</a:t>
              </a:r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5" y="44953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ea typeface="微软雅黑"/>
                  <a:sym typeface="Arial"/>
                </a:rPr>
                <a:t>前景</a:t>
              </a: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Arial"/>
                <a:ea typeface="微软雅黑"/>
                <a:sym typeface="Arial"/>
              </a:rPr>
              <a:t>想法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1</a:t>
            </a:r>
            <a:r>
              <a:rPr lang="en-US" altLang="zh-CN" b="1" dirty="0">
                <a:latin typeface="Arial"/>
                <a:ea typeface="微软雅黑"/>
                <a:sym typeface="Arial"/>
              </a:rPr>
              <a:t>  </a:t>
            </a:r>
            <a:r>
              <a:rPr lang="zh-CN" altLang="en-US" b="1" dirty="0">
                <a:latin typeface="Arial"/>
                <a:ea typeface="微软雅黑"/>
                <a:sym typeface="Arial"/>
              </a:rPr>
              <a:t>想法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254" y="3717032"/>
            <a:ext cx="468052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你们是否也经历过这样的对话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Open Sans" pitchFamily="34" charset="0"/>
              <a:sym typeface="Arial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383238" y="3035624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487694" y="4509120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4ABE9EB-CE4E-4DA8-A260-78D0C81A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57" y="1556792"/>
            <a:ext cx="3590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Arial"/>
                <a:ea typeface="微软雅黑"/>
                <a:sym typeface="Arial"/>
              </a:rPr>
              <a:t>介绍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2</a:t>
            </a:r>
            <a:r>
              <a:rPr lang="en-US" altLang="zh-CN" b="1" dirty="0">
                <a:latin typeface="Arial"/>
                <a:ea typeface="微软雅黑"/>
                <a:sym typeface="Arial"/>
              </a:rPr>
              <a:t>  </a:t>
            </a:r>
            <a:r>
              <a:rPr lang="zh-CN" altLang="en-US" b="1" dirty="0">
                <a:latin typeface="Arial"/>
                <a:ea typeface="微软雅黑"/>
                <a:sym typeface="Arial"/>
              </a:rPr>
              <a:t>功能介绍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Rectangle 80"/>
          <p:cNvSpPr/>
          <p:nvPr/>
        </p:nvSpPr>
        <p:spPr>
          <a:xfrm>
            <a:off x="1368194" y="2572600"/>
            <a:ext cx="904788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菜单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195" y="3071163"/>
            <a:ext cx="4450727" cy="82794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Open Sans" pitchFamily="34" charset="0"/>
                <a:sym typeface="Arial"/>
              </a:rPr>
              <a:t>以列表的形式显示菜单里的所有菜品</a:t>
            </a:r>
            <a:endParaRPr lang="zh-CN" altLang="en-US" sz="1400" dirty="0"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48214" y="3071163"/>
            <a:ext cx="409068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3EE1E3A-C1C6-4C78-B161-CAB2F38B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279" y="76800"/>
            <a:ext cx="38481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7CFA86-C7F1-4EA8-BFA9-B322A177D5C0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AEC2DA8-8886-474A-AAF3-860C3EDD3613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96007ED-2AAD-450F-9D80-0836C7C78446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B0630F5-6E77-4360-9E7E-A1F91209EDCC}"/>
              </a:ext>
            </a:extLst>
          </p:cNvPr>
          <p:cNvSpPr/>
          <p:nvPr/>
        </p:nvSpPr>
        <p:spPr>
          <a:xfrm>
            <a:off x="9263558" y="69269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/>
                <a:sym typeface="Arial"/>
              </a:rPr>
              <a:t>功能介绍 </a:t>
            </a:r>
            <a:r>
              <a:rPr lang="en-US" altLang="zh-CN" b="1" dirty="0">
                <a:ea typeface="微软雅黑"/>
                <a:sym typeface="Arial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ea typeface="微软雅黑"/>
                <a:sym typeface="Arial"/>
              </a:rPr>
              <a:t>2</a:t>
            </a:r>
            <a:endParaRPr lang="zh-CN" altLang="en-US" b="1" dirty="0">
              <a:solidFill>
                <a:srgbClr val="C00000"/>
              </a:solidFill>
              <a:ea typeface="微软雅黑"/>
              <a:sym typeface="Arial"/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08D745BD-7DC3-46AA-BE7A-C043283783E1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E76B58-103C-4AC4-894B-0006A74F2EDD}"/>
              </a:ext>
            </a:extLst>
          </p:cNvPr>
          <p:cNvSpPr/>
          <p:nvPr/>
        </p:nvSpPr>
        <p:spPr>
          <a:xfrm>
            <a:off x="5159102" y="2392184"/>
            <a:ext cx="5357268" cy="2837514"/>
          </a:xfrm>
          <a:prstGeom prst="rect">
            <a:avLst/>
          </a:prstGeom>
          <a:solidFill>
            <a:srgbClr val="C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97B0929-3F85-4B33-BDB2-C376D553883E}"/>
              </a:ext>
            </a:extLst>
          </p:cNvPr>
          <p:cNvSpPr txBox="1"/>
          <p:nvPr/>
        </p:nvSpPr>
        <p:spPr>
          <a:xfrm>
            <a:off x="6023381" y="3355174"/>
            <a:ext cx="4177599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点击菜单界面的</a:t>
            </a:r>
            <a:r>
              <a:rPr lang="en-US" altLang="zh-CN" sz="14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【</a:t>
            </a:r>
            <a:r>
              <a:rPr lang="zh-CN" altLang="en-US" sz="14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添加</a:t>
            </a:r>
            <a:r>
              <a:rPr lang="en-US" altLang="zh-CN" sz="14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】</a:t>
            </a:r>
            <a:r>
              <a:rPr lang="zh-CN" altLang="en-US" sz="14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按钮，进入添加界面。填写表单，点击</a:t>
            </a:r>
            <a:r>
              <a:rPr lang="en-US" altLang="zh-CN" sz="14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【</a:t>
            </a:r>
            <a:r>
              <a:rPr lang="zh-CN" altLang="en-US" sz="14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提交</a:t>
            </a:r>
            <a:r>
              <a:rPr lang="en-US" altLang="zh-CN" sz="14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】</a:t>
            </a:r>
            <a:r>
              <a:rPr lang="zh-CN" altLang="en-US" sz="14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按钮即可</a:t>
            </a:r>
            <a:endParaRPr lang="zh-CN" altLang="en-US" sz="14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757A81-DFA1-4112-B0DA-C14341062A41}"/>
              </a:ext>
            </a:extLst>
          </p:cNvPr>
          <p:cNvSpPr txBox="1"/>
          <p:nvPr/>
        </p:nvSpPr>
        <p:spPr>
          <a:xfrm>
            <a:off x="6023198" y="2949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添加菜品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0B4FE-019F-4E18-A37B-6EC9D28C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4" y="61912"/>
            <a:ext cx="38100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2B685C8-6215-4D46-966C-C72D273623EE}"/>
              </a:ext>
            </a:extLst>
          </p:cNvPr>
          <p:cNvSpPr/>
          <p:nvPr/>
        </p:nvSpPr>
        <p:spPr>
          <a:xfrm>
            <a:off x="9263558" y="69269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/>
                <a:sym typeface="Arial"/>
              </a:rPr>
              <a:t>功能介绍 </a:t>
            </a:r>
            <a:r>
              <a:rPr lang="en-US" altLang="zh-CN" b="1" dirty="0">
                <a:ea typeface="微软雅黑"/>
                <a:sym typeface="Arial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ea typeface="微软雅黑"/>
                <a:sym typeface="Arial"/>
              </a:rPr>
              <a:t>2</a:t>
            </a:r>
            <a:endParaRPr lang="zh-CN" altLang="en-US" b="1" dirty="0">
              <a:solidFill>
                <a:srgbClr val="C00000"/>
              </a:solidFill>
              <a:ea typeface="微软雅黑"/>
              <a:sym typeface="Arial"/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EF03A880-3A0F-4F23-A5C4-76A066EDBEF4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A16D792-D2BB-4090-BD09-C0F8366DCF49}"/>
              </a:ext>
            </a:extLst>
          </p:cNvPr>
          <p:cNvSpPr txBox="1"/>
          <p:nvPr/>
        </p:nvSpPr>
        <p:spPr>
          <a:xfrm>
            <a:off x="7131888" y="2100202"/>
            <a:ext cx="4177599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点击</a:t>
            </a:r>
            <a:r>
              <a:rPr lang="en-US" altLang="zh-CN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【</a:t>
            </a: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编辑</a:t>
            </a:r>
            <a:r>
              <a:rPr lang="en-US" altLang="zh-CN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】</a:t>
            </a: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按钮，进入编辑界面。填写表单，点击</a:t>
            </a:r>
            <a:r>
              <a:rPr lang="en-US" altLang="zh-CN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【</a:t>
            </a: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提交</a:t>
            </a:r>
            <a:r>
              <a:rPr lang="en-US" altLang="zh-CN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】</a:t>
            </a: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按钮即可</a:t>
            </a:r>
            <a:r>
              <a:rPr lang="zh-CN" altLang="en-US" sz="1400" spc="300" dirty="0">
                <a:solidFill>
                  <a:schemeClr val="bg1"/>
                </a:solidFill>
                <a:ea typeface="微软雅黑"/>
                <a:cs typeface="Open Sans" pitchFamily="34" charset="0"/>
                <a:sym typeface="Arial"/>
              </a:rPr>
              <a:t>按钮即可</a:t>
            </a:r>
            <a:endParaRPr lang="zh-CN" altLang="en-US" sz="1400" dirty="0">
              <a:solidFill>
                <a:schemeClr val="bg1"/>
              </a:solidFill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ea typeface="微软雅黑"/>
                <a:cs typeface="Open Sans" pitchFamily="34" charset="0"/>
                <a:sym typeface="Arial"/>
              </a:rPr>
              <a:t>，点击</a:t>
            </a:r>
            <a:r>
              <a:rPr lang="en-US" altLang="zh-CN" sz="1400" spc="300" dirty="0">
                <a:solidFill>
                  <a:schemeClr val="bg1"/>
                </a:solidFill>
                <a:ea typeface="微软雅黑"/>
                <a:cs typeface="Open Sans" pitchFamily="34" charset="0"/>
                <a:sym typeface="Arial"/>
              </a:rPr>
              <a:t>【</a:t>
            </a:r>
            <a:r>
              <a:rPr lang="zh-CN" altLang="en-US" sz="1400" spc="300" dirty="0">
                <a:solidFill>
                  <a:schemeClr val="bg1"/>
                </a:solidFill>
                <a:ea typeface="微软雅黑"/>
                <a:cs typeface="Open Sans" pitchFamily="34" charset="0"/>
                <a:sym typeface="Arial"/>
              </a:rPr>
              <a:t>提交</a:t>
            </a:r>
            <a:r>
              <a:rPr lang="en-US" altLang="zh-CN" sz="1400" spc="300" dirty="0">
                <a:solidFill>
                  <a:schemeClr val="bg1"/>
                </a:solidFill>
                <a:ea typeface="微软雅黑"/>
                <a:cs typeface="Open Sans" pitchFamily="34" charset="0"/>
                <a:sym typeface="Arial"/>
              </a:rPr>
              <a:t>】</a:t>
            </a:r>
            <a:r>
              <a:rPr lang="zh-CN" altLang="en-US" sz="1400" spc="300" dirty="0">
                <a:solidFill>
                  <a:schemeClr val="bg1"/>
                </a:solidFill>
                <a:ea typeface="微软雅黑"/>
                <a:cs typeface="Open Sans" pitchFamily="34" charset="0"/>
                <a:sym typeface="Arial"/>
              </a:rPr>
              <a:t>按钮即可</a:t>
            </a:r>
            <a:endParaRPr lang="zh-CN" altLang="en-US" sz="1400" dirty="0">
              <a:solidFill>
                <a:schemeClr val="bg1"/>
              </a:solidFill>
              <a:ea typeface="微软雅黑"/>
              <a:sym typeface="Arial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5A2D63-0006-403A-91A9-9251EB93A61D}"/>
              </a:ext>
            </a:extLst>
          </p:cNvPr>
          <p:cNvSpPr txBox="1"/>
          <p:nvPr/>
        </p:nvSpPr>
        <p:spPr>
          <a:xfrm>
            <a:off x="7131888" y="1671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编辑菜品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C9B601D6-FF9C-4775-88B0-9F14D177C241}"/>
              </a:ext>
            </a:extLst>
          </p:cNvPr>
          <p:cNvSpPr txBox="1"/>
          <p:nvPr/>
        </p:nvSpPr>
        <p:spPr>
          <a:xfrm>
            <a:off x="7131889" y="4293096"/>
            <a:ext cx="4177599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点击</a:t>
            </a:r>
            <a:r>
              <a:rPr lang="en-US" altLang="zh-CN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【</a:t>
            </a: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删除</a:t>
            </a:r>
            <a:r>
              <a:rPr lang="en-US" altLang="zh-CN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】</a:t>
            </a: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按钮，在弹出的确认框中点击</a:t>
            </a:r>
            <a:r>
              <a:rPr lang="en-US" altLang="zh-CN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【</a:t>
            </a: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确定</a:t>
            </a:r>
            <a:r>
              <a:rPr lang="en-US" altLang="zh-CN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】</a:t>
            </a:r>
            <a:r>
              <a:rPr lang="zh-CN" altLang="en-US" sz="1400" spc="300" dirty="0">
                <a:solidFill>
                  <a:srgbClr val="262626"/>
                </a:solidFill>
                <a:ea typeface="微软雅黑"/>
                <a:cs typeface="Open Sans" pitchFamily="34" charset="0"/>
                <a:sym typeface="Arial"/>
              </a:rPr>
              <a:t>即可</a:t>
            </a:r>
            <a:r>
              <a:rPr lang="zh-CN" altLang="en-US" sz="1400" spc="300" dirty="0">
                <a:solidFill>
                  <a:schemeClr val="bg1"/>
                </a:solidFill>
                <a:ea typeface="微软雅黑"/>
                <a:cs typeface="Open Sans" pitchFamily="34" charset="0"/>
                <a:sym typeface="Arial"/>
              </a:rPr>
              <a:t>即可</a:t>
            </a:r>
            <a:endParaRPr lang="zh-CN" altLang="en-US" sz="1400" dirty="0">
              <a:solidFill>
                <a:schemeClr val="bg1"/>
              </a:solidFill>
              <a:ea typeface="微软雅黑"/>
              <a:sym typeface="Arial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B05D56-6AA0-47CC-B3B5-8F84EBFE57E7}"/>
              </a:ext>
            </a:extLst>
          </p:cNvPr>
          <p:cNvCxnSpPr/>
          <p:nvPr/>
        </p:nvCxnSpPr>
        <p:spPr>
          <a:xfrm>
            <a:off x="6239222" y="1574522"/>
            <a:ext cx="0" cy="462503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E691DBD8-6F25-4B32-AB5A-1F1F6049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35" y="76200"/>
            <a:ext cx="3857625" cy="67818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0506995-279B-45B0-B2B8-F75B752FD33B}"/>
              </a:ext>
            </a:extLst>
          </p:cNvPr>
          <p:cNvSpPr txBox="1"/>
          <p:nvPr/>
        </p:nvSpPr>
        <p:spPr>
          <a:xfrm>
            <a:off x="7131889" y="38660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删除菜品</a:t>
            </a:r>
          </a:p>
        </p:txBody>
      </p:sp>
    </p:spTree>
    <p:extLst>
      <p:ext uri="{BB962C8B-B14F-4D97-AF65-F5344CB8AC3E}">
        <p14:creationId xmlns:p14="http://schemas.microsoft.com/office/powerpoint/2010/main" val="19524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9263558" y="69269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/>
                <a:ea typeface="微软雅黑"/>
                <a:sym typeface="Arial"/>
              </a:rPr>
              <a:t>功能介绍 </a:t>
            </a:r>
            <a:r>
              <a:rPr lang="en-US" altLang="zh-CN" b="1" dirty="0">
                <a:latin typeface="Arial"/>
                <a:ea typeface="微软雅黑"/>
                <a:sym typeface="Arial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2</a:t>
            </a:r>
            <a:endParaRPr lang="zh-CN" altLang="en-US" b="1" dirty="0">
              <a:solidFill>
                <a:srgbClr val="C0000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" name="左中括号 4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4646" y="3773939"/>
            <a:ext cx="2916711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点击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【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吃啥嘞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】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按钮，会在下方的区域随机显示一道菜单里的菜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Open Sans" pitchFamily="34" charset="0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4646" y="33569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随机选菜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Open Sans" pitchFamily="34" charset="0"/>
              <a:sym typeface="Arial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45089" y="3789040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36E220EB-861A-44F9-8B52-7D642037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18" y="42862"/>
            <a:ext cx="3838575" cy="67722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4C0A784-B651-4908-ABA2-E1D5C2557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762" y="2996952"/>
            <a:ext cx="3800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红黑三角线条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194</Words>
  <Application>Microsoft Office PowerPoint</Application>
  <PresentationFormat>自定义</PresentationFormat>
  <Paragraphs>56</Paragraphs>
  <Slides>14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简约红黑三角线条PPT模板</dc:title>
  <dc:creator>优品PPT</dc:creator>
  <cp:keywords>http:/www.ypppt.com</cp:keywords>
  <cp:lastModifiedBy> </cp:lastModifiedBy>
  <cp:revision>64</cp:revision>
  <dcterms:modified xsi:type="dcterms:W3CDTF">2019-05-20T05:19:20Z</dcterms:modified>
</cp:coreProperties>
</file>