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ep4_Tableau/Analysisbygenerationtyp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D444514-D896-4C36-AFB3-33200D2D2A6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step4_Tableau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6CFC1EC-94CD-4EE0-88BD-390C964786F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8/8/2022 8:57:14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eration by segments" id="2" name="slide2">
            <a:extLst>
              <a:ext uri="{FF2B5EF4-FFF2-40B4-BE49-F238E27FC236}">
                <a16:creationId xmlns:a16="http://schemas.microsoft.com/office/drawing/2014/main" id="{7FF0C9EE-2EC5-41A8-B6DE-4C5F58E6B5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by generation type" id="3" name="slide3">
            <a:extLst>
              <a:ext uri="{FF2B5EF4-FFF2-40B4-BE49-F238E27FC236}">
                <a16:creationId xmlns:a16="http://schemas.microsoft.com/office/drawing/2014/main" id="{EF433094-C2E3-4E6A-B9C3-94C33CD257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newables and weather" id="4" name="slide4">
            <a:extLst>
              <a:ext uri="{FF2B5EF4-FFF2-40B4-BE49-F238E27FC236}">
                <a16:creationId xmlns:a16="http://schemas.microsoft.com/office/drawing/2014/main" id="{1CDF1926-4EE7-4571-A6B2-EC14F1684A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2022-08-08T20:57:14Z</dcterms:created>
  <dcterms:modified xsi:type="dcterms:W3CDTF">2022-08-08T20:57:14Z</dcterms:modified>
</cp:coreProperties>
</file>