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0080625" cy="567055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8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기본값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F24DA3E-EB39-467B-A0A9-7672E555A769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lang="en-US" sz="4400" b="0" strike="noStrike" spc="-1">
                <a:solidFill>
                  <a:srgbClr val="000000"/>
                </a:solidFill>
                <a:latin typeface="맑은 고딕"/>
              </a:rPr>
              <a:t>.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8427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3200" b="0" strike="noStrike" spc="-1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맑은 고딕"/>
              </a:rPr>
              <a:t>2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</a:rPr>
              <a:t>3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4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5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6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7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바탕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</a:rPr>
              <a:t>&lt;날짜/시간&gt;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</a:rPr>
              <a:t>&lt;바닥글&gt;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r">
              <a:buNone/>
            </a:pPr>
            <a:fld id="{87EE9B69-78CB-4987-A202-D4076D500191}" type="slidenum">
              <a:rPr lang="en-US" sz="1400" b="0" strike="noStrike" spc="-1">
                <a:solidFill>
                  <a:srgbClr val="000000"/>
                </a:solidFill>
                <a:latin typeface="바탕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바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/>
          <p:nvPr>
            <p:extLst>
              <p:ext uri="{D42A27DB-BD31-4B8C-83A1-F6EECF244321}">
                <p14:modId xmlns:p14="http://schemas.microsoft.com/office/powerpoint/2010/main" val="1522427467"/>
              </p:ext>
            </p:extLst>
          </p:nvPr>
        </p:nvGraphicFramePr>
        <p:xfrm>
          <a:off x="0" y="0"/>
          <a:ext cx="10080000" cy="5690160"/>
        </p:xfrm>
        <a:graphic>
          <a:graphicData uri="http://schemas.openxmlformats.org/drawingml/2006/table">
            <a:tbl>
              <a:tblPr/>
              <a:tblGrid>
                <a:gridCol w="2014920"/>
                <a:gridCol w="2014920"/>
                <a:gridCol w="2014920"/>
                <a:gridCol w="2014920"/>
                <a:gridCol w="2020320"/>
              </a:tblGrid>
              <a:tr h="711000">
                <a:tc>
                  <a:txBody>
                    <a:bodyPr/>
                    <a:lstStyle/>
                    <a:p>
                      <a:endParaRPr lang="en-US" sz="1800" b="0" strike="noStrike" spc="-1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OSI</a:t>
                      </a:r>
                      <a:r>
                        <a:rPr lang="en-US" sz="1800" b="0" strike="noStrike" spc="-1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Model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Layer Number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TCP/IP Layer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Other Protocol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11000">
                <a:tc>
                  <a:txBody>
                    <a:bodyPr/>
                    <a:lstStyle/>
                    <a:p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Alligator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Application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L7(Firewall)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HTTP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HTTPS, FTP, SFTP, </a:t>
                      </a: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Telnet, SSH, DNS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1100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Pet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Presentation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2400" b="0" strike="noStrike" spc="-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2400" b="0" strike="noStrike" spc="-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2400" b="0" strike="noStrike" spc="-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1100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Steve’s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Session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2400" b="0" strike="noStrike" spc="-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2400" b="0" strike="noStrike" spc="-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2400" b="0" strike="noStrike" spc="-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1100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Touch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Transport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L4(NAT)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TCP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UDP, SCTP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1100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Not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Network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L3(Router)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IP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IPv6, ARP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1100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Do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Data Link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 smtClean="0">
                          <a:solidFill>
                            <a:srgbClr val="000000"/>
                          </a:solidFill>
                          <a:latin typeface="맑은 고딕"/>
                        </a:rPr>
                        <a:t>L2(Switch)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Ethernet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Frame Relay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1316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Please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Physical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strike="noStrike" spc="-1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54</Words>
  <Application>Microsoft Office PowerPoint</Application>
  <PresentationFormat>사용자 지정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DejaVu Sans</vt:lpstr>
      <vt:lpstr>맑은 고딕</vt:lpstr>
      <vt:lpstr>바탕</vt:lpstr>
      <vt:lpstr>Arial</vt:lpstr>
      <vt:lpstr>Symbol</vt:lpstr>
      <vt:lpstr>Wingdings</vt:lpstr>
      <vt:lpstr>Office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/>
  <dc:description/>
  <cp:lastModifiedBy>Microsoft 계정</cp:lastModifiedBy>
  <cp:revision>5</cp:revision>
  <dcterms:created xsi:type="dcterms:W3CDTF">2024-03-12T11:03:18Z</dcterms:created>
  <dcterms:modified xsi:type="dcterms:W3CDTF">2024-03-17T07:39:37Z</dcterms:modified>
  <dc:language>ko-KR</dc:language>
</cp:coreProperties>
</file>