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5" r:id="rId4"/>
    <p:sldId id="286" r:id="rId5"/>
    <p:sldId id="281" r:id="rId6"/>
    <p:sldId id="278" r:id="rId7"/>
    <p:sldId id="287" r:id="rId8"/>
    <p:sldId id="291" r:id="rId9"/>
    <p:sldId id="292" r:id="rId10"/>
    <p:sldId id="288" r:id="rId11"/>
    <p:sldId id="290" r:id="rId12"/>
    <p:sldId id="289" r:id="rId13"/>
    <p:sldId id="279" r:id="rId14"/>
    <p:sldId id="282" r:id="rId15"/>
    <p:sldId id="257" r:id="rId16"/>
    <p:sldId id="258" r:id="rId17"/>
    <p:sldId id="293" r:id="rId18"/>
    <p:sldId id="274" r:id="rId19"/>
    <p:sldId id="284" r:id="rId20"/>
    <p:sldId id="260" r:id="rId21"/>
    <p:sldId id="283" r:id="rId22"/>
    <p:sldId id="264" r:id="rId23"/>
    <p:sldId id="262" r:id="rId24"/>
    <p:sldId id="259" r:id="rId25"/>
    <p:sldId id="263" r:id="rId26"/>
    <p:sldId id="265" r:id="rId27"/>
    <p:sldId id="266" r:id="rId28"/>
    <p:sldId id="268" r:id="rId29"/>
    <p:sldId id="271" r:id="rId30"/>
    <p:sldId id="269" r:id="rId31"/>
    <p:sldId id="270" r:id="rId32"/>
    <p:sldId id="267" r:id="rId33"/>
    <p:sldId id="27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19-06-23T06:48:58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26940 6251 0,'-124'100'62,"100"-76"-62,-51 1 16,-24 25-16,0 74 15,-25-25-15,-25 0 16,124-74-16,-49 50 16,-1-1-16,75 25 15,0-24-15,0-1 16,0 50-16,0-49 16,0 148-16,124-25 15,-25-24-15,25 99 16,-49-199-16,-26 125 15,1 24-15,-50-99 16,0 50-16,0-75 16,-25-49-1,-24-1-15,-26 26 16,-49-51-16,50 1 16,-1 0-16,51-25 15,-1 0-15,0 0 16,-25 0 31,50 25-32,0 99-15,0 0 16,0 25-16,0 99 16,75 0-16,-75 50 15,0-26-15,0 26 16,0 0-16,0-50 15,0 25-15,0-124 16,0-75-16,0 0 16,0 26-16,0-51 15,0 1-15,0 49 16,0-24-16,0 24 16,25-25-1,-1 1-15,1-75 16,0 24-1,0 1-15,0-25 16,-1 0 0,1 0-1,25 0-15,-25 0 16,49 0-16,-49 0 16,0 0-1,-1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7D0A-21A5-43E4-8C54-608C6007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D99D5-F694-47C8-A7CB-05F97624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36E8-5205-447E-9B47-3DE04D16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D5CAE-E8A9-4974-9C26-EFC1714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6EDA-77A2-4D27-BEA8-490C7B90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DDA9-087E-4237-B367-C976327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3B143-15F9-493E-92C5-91C6C229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C1ED-3BC3-4998-903B-BFE72C2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22AD7-41AC-4BA0-A86F-39EEBE6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D30BB-B5C3-4D10-9B05-877D244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1BBB8-4FC1-4258-9DE7-469A8F86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9907-5B59-4C9D-9C9A-4DB3CEB9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6764-7035-437A-BBA5-E953783D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297D-75AE-4166-9503-D0C7E1B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661A-A0B9-4847-A6F1-4B8F841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83E7-3844-4E1E-876A-27C6F66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A6F-2A86-4CB0-A461-BB802AAB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A2D43-797F-4FDE-AF47-050241A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8384D-21A3-4556-B1F0-99B6751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E328-C616-4979-B680-BD765C5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E427-C43B-48B7-B0AA-BA922AE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AD2B-C86A-42F8-96DC-09E62B4B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6B0B8-2565-41E1-884B-31FB3A1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6971B-DEAE-4197-919E-2A41439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590D-6DEF-43D9-8386-F5D858E3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A31A-EDED-49A5-90E4-16832E9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6BBB-6989-415C-AD87-36FD8008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A0C78-B203-4E65-BAFC-C302083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9A0E-326F-48D6-A7DE-062A80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4473-F1B5-4A3C-88D6-9737338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84BC-1F47-40E6-ACE1-9307CCE3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829-5BD9-4E29-B6E1-F52F35D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255DF-0AB3-464A-9A8C-D123E9E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06D1-E75F-49D5-97B0-63DFE5C2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BF4FE-30F1-4516-B442-38A7C9CF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EA542-0F74-49C4-AC4C-B130E036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F7913-CEF5-4C0C-B20C-8AE4802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C599B-9D49-4735-8BF1-03BBB75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7990A-6E14-4C72-BA23-47219C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904E-58CB-4BA6-8579-41C240B0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04C63-E560-4694-9BF1-644AB4B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6F93D-80A4-4EE8-B865-361EC82D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B5077-8E72-4AB0-9FC9-2D28088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D29B3-FDED-41C6-B101-F3B6C20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C2FD8-70B1-48DF-B53B-38ED216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D2BD4-C09D-4627-AA7D-2321F5E9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B923-A795-4CED-90A5-3999809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14F8-B95E-407A-9150-CBA13D9C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FBA83-B07A-4BF1-82EC-5D6508AA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F2B46-B4A0-46A5-BD13-BF9DE3A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E5929-C157-4F7A-A572-99D6119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59D3-CD22-4C7B-A09C-582F242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D62B-18A3-4862-A48D-CD41D5F3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1B44-DEF6-437C-97EB-F4AB07F4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CDCDD-B77E-439F-A9C8-ABE8627E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9A41B-3217-4B66-8431-2FB3C49C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24BC-252D-4C3C-89AB-85FE0E0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AE54B-E922-4FD0-8657-219B0897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48332-0C90-4165-954C-4FC01B9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40191-A654-456D-AFE4-C479E0C6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0D4BE-C78F-401C-B85D-C902B1BF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8BC-A680-4443-BEAD-EAAB93211D8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73A5-CB3A-4DF8-972D-EF7889704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181B-6B87-4790-991E-724B0452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svg"/><Relationship Id="rId7" Type="http://schemas.openxmlformats.org/officeDocument/2006/relationships/image" Target="../media/image65.png"/><Relationship Id="rId12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20.181.38.149/" TargetMode="External"/><Relationship Id="rId11" Type="http://schemas.openxmlformats.org/officeDocument/2006/relationships/image" Target="../media/image69.svg"/><Relationship Id="rId5" Type="http://schemas.openxmlformats.org/officeDocument/2006/relationships/image" Target="../media/image64.sv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电脑">
            <a:extLst>
              <a:ext uri="{FF2B5EF4-FFF2-40B4-BE49-F238E27FC236}">
                <a16:creationId xmlns:a16="http://schemas.microsoft.com/office/drawing/2014/main" id="{3FBCDE0A-EDB2-4CD9-A1A1-D98F9353F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715" y="1222625"/>
            <a:ext cx="1000201" cy="1000201"/>
          </a:xfrm>
          <a:prstGeom prst="rect">
            <a:avLst/>
          </a:prstGeom>
        </p:spPr>
      </p:pic>
      <p:pic>
        <p:nvPicPr>
          <p:cNvPr id="9" name="图形 8" descr="Internet">
            <a:extLst>
              <a:ext uri="{FF2B5EF4-FFF2-40B4-BE49-F238E27FC236}">
                <a16:creationId xmlns:a16="http://schemas.microsoft.com/office/drawing/2014/main" id="{BB676D73-972C-4E54-A992-9795D79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3815" y="3767790"/>
            <a:ext cx="1200226" cy="1200226"/>
          </a:xfrm>
          <a:prstGeom prst="rect">
            <a:avLst/>
          </a:prstGeom>
        </p:spPr>
      </p:pic>
      <p:pic>
        <p:nvPicPr>
          <p:cNvPr id="11" name="图形 10" descr="智能手机">
            <a:extLst>
              <a:ext uri="{FF2B5EF4-FFF2-40B4-BE49-F238E27FC236}">
                <a16:creationId xmlns:a16="http://schemas.microsoft.com/office/drawing/2014/main" id="{B28BEFA5-5DFB-4347-A912-2E9C4352E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1756" y="1667940"/>
            <a:ext cx="847725" cy="847725"/>
          </a:xfrm>
          <a:prstGeom prst="rect">
            <a:avLst/>
          </a:prstGeom>
        </p:spPr>
      </p:pic>
      <p:pic>
        <p:nvPicPr>
          <p:cNvPr id="13" name="图形 12" descr="平板电脑">
            <a:extLst>
              <a:ext uri="{FF2B5EF4-FFF2-40B4-BE49-F238E27FC236}">
                <a16:creationId xmlns:a16="http://schemas.microsoft.com/office/drawing/2014/main" id="{545744E5-C56D-4D5E-84D6-FE6DBFC98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879" y="527340"/>
            <a:ext cx="1076325" cy="1076325"/>
          </a:xfrm>
          <a:prstGeom prst="rect">
            <a:avLst/>
          </a:prstGeom>
        </p:spPr>
      </p:pic>
      <p:pic>
        <p:nvPicPr>
          <p:cNvPr id="14" name="图形 13" descr="智能手机">
            <a:extLst>
              <a:ext uri="{FF2B5EF4-FFF2-40B4-BE49-F238E27FC236}">
                <a16:creationId xmlns:a16="http://schemas.microsoft.com/office/drawing/2014/main" id="{B08789B7-6C39-4A20-B44D-DEE601C8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076980" y="5847005"/>
            <a:ext cx="914400" cy="914400"/>
          </a:xfrm>
          <a:prstGeom prst="rect">
            <a:avLst/>
          </a:prstGeom>
        </p:spPr>
      </p:pic>
      <p:pic>
        <p:nvPicPr>
          <p:cNvPr id="15" name="图形 14" descr="电脑">
            <a:extLst>
              <a:ext uri="{FF2B5EF4-FFF2-40B4-BE49-F238E27FC236}">
                <a16:creationId xmlns:a16="http://schemas.microsoft.com/office/drawing/2014/main" id="{F619CCB8-96FA-47B0-A31A-A3E32AFA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9700" y="5338010"/>
            <a:ext cx="1000201" cy="100020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508170-C5C1-4F0A-9D28-47D60A1C9E9D}"/>
              </a:ext>
            </a:extLst>
          </p:cNvPr>
          <p:cNvCxnSpPr>
            <a:cxnSpLocks/>
          </p:cNvCxnSpPr>
          <p:nvPr/>
        </p:nvCxnSpPr>
        <p:spPr>
          <a:xfrm flipV="1">
            <a:off x="7373488" y="1603666"/>
            <a:ext cx="21374" cy="138676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159E7-3981-42CD-ACBF-ADC0E4C53803}"/>
              </a:ext>
            </a:extLst>
          </p:cNvPr>
          <p:cNvCxnSpPr>
            <a:cxnSpLocks/>
          </p:cNvCxnSpPr>
          <p:nvPr/>
        </p:nvCxnSpPr>
        <p:spPr>
          <a:xfrm flipV="1">
            <a:off x="8689940" y="2515665"/>
            <a:ext cx="1411816" cy="108541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430702-14A7-41D4-BD17-2AF3FC7F8B14}"/>
              </a:ext>
            </a:extLst>
          </p:cNvPr>
          <p:cNvCxnSpPr>
            <a:cxnSpLocks/>
          </p:cNvCxnSpPr>
          <p:nvPr/>
        </p:nvCxnSpPr>
        <p:spPr>
          <a:xfrm>
            <a:off x="8366721" y="4552666"/>
            <a:ext cx="1735035" cy="83624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3968DC-6BEB-4E4B-9825-C085F4769948}"/>
              </a:ext>
            </a:extLst>
          </p:cNvPr>
          <p:cNvCxnSpPr>
            <a:cxnSpLocks/>
          </p:cNvCxnSpPr>
          <p:nvPr/>
        </p:nvCxnSpPr>
        <p:spPr>
          <a:xfrm flipH="1">
            <a:off x="5985815" y="4768982"/>
            <a:ext cx="1044969" cy="123985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91299A-8D17-482E-9841-69F4D5605F01}"/>
              </a:ext>
            </a:extLst>
          </p:cNvPr>
          <p:cNvCxnSpPr>
            <a:cxnSpLocks/>
          </p:cNvCxnSpPr>
          <p:nvPr/>
        </p:nvCxnSpPr>
        <p:spPr>
          <a:xfrm>
            <a:off x="4862930" y="2222826"/>
            <a:ext cx="1473802" cy="76760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BC8FBE3-E5EB-4405-BCA6-BD2CAB221D9E}"/>
              </a:ext>
            </a:extLst>
          </p:cNvPr>
          <p:cNvSpPr/>
          <p:nvPr/>
        </p:nvSpPr>
        <p:spPr>
          <a:xfrm>
            <a:off x="7863612" y="3438299"/>
            <a:ext cx="24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EC2B1FF-14F9-41BE-9409-019209F00C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5631" y="3065068"/>
            <a:ext cx="815411" cy="15622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695C295-38C6-413C-B507-DB1BB4606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366" y="2798288"/>
            <a:ext cx="502964" cy="57917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162FBFB-A3F1-424B-8D47-BB444A16AF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9091" y="4666977"/>
            <a:ext cx="678239" cy="68585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B7F5B70-3966-483B-9477-4AB0B3459C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5074" y="5082718"/>
            <a:ext cx="651567" cy="510584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F6D3A02-E3CC-4B88-827C-A0CCF2ED78A8}"/>
              </a:ext>
            </a:extLst>
          </p:cNvPr>
          <p:cNvCxnSpPr>
            <a:cxnSpLocks/>
          </p:cNvCxnSpPr>
          <p:nvPr/>
        </p:nvCxnSpPr>
        <p:spPr>
          <a:xfrm flipH="1">
            <a:off x="4862930" y="3990632"/>
            <a:ext cx="1813381" cy="26486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66D1101C-46CD-4B0D-8F3F-C227F412D0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7800" y="1855923"/>
            <a:ext cx="731583" cy="7011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2B0CC8A-8AAD-44F4-804C-A87784F2B9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0105" y="2372238"/>
            <a:ext cx="651567" cy="51058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BCAB569-AB54-492C-B6D2-E5B893622D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7029" y="3772515"/>
            <a:ext cx="731583" cy="70110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1FA9E9-D764-497C-A7F9-41E3CCD229FD}"/>
              </a:ext>
            </a:extLst>
          </p:cNvPr>
          <p:cNvSpPr txBox="1"/>
          <p:nvPr/>
        </p:nvSpPr>
        <p:spPr>
          <a:xfrm>
            <a:off x="252830" y="282296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服务器与客户端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8433644" y="4400727"/>
            <a:ext cx="262561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协议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1660124" y="1179090"/>
            <a:ext cx="2546073" cy="3674779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8433644" y="1052318"/>
            <a:ext cx="2625620" cy="367478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1659983" y="4488409"/>
            <a:ext cx="25460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374112" y="2419227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337344" y="2828401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2713154" y="2049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78115C-211B-4821-B678-FFDCC26D7531}"/>
              </a:ext>
            </a:extLst>
          </p:cNvPr>
          <p:cNvSpPr txBox="1"/>
          <p:nvPr/>
        </p:nvSpPr>
        <p:spPr>
          <a:xfrm>
            <a:off x="4469179" y="117909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请求报文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请求体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12A9B8-A825-43BC-88AA-07E440728F18}"/>
              </a:ext>
            </a:extLst>
          </p:cNvPr>
          <p:cNvSpPr txBox="1"/>
          <p:nvPr/>
        </p:nvSpPr>
        <p:spPr>
          <a:xfrm>
            <a:off x="5734664" y="2980776"/>
            <a:ext cx="117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响应报文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b="1" dirty="0"/>
              <a:t>响应体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019047-2C3F-46F1-85B6-4BC355526F17}"/>
              </a:ext>
            </a:extLst>
          </p:cNvPr>
          <p:cNvSpPr txBox="1"/>
          <p:nvPr/>
        </p:nvSpPr>
        <p:spPr>
          <a:xfrm>
            <a:off x="7464219" y="2856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189DC-22C0-4A0D-A350-82645DC3D154}"/>
              </a:ext>
            </a:extLst>
          </p:cNvPr>
          <p:cNvSpPr txBox="1"/>
          <p:nvPr/>
        </p:nvSpPr>
        <p:spPr>
          <a:xfrm>
            <a:off x="1625453" y="57246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请求行中指定了请求的地址</a:t>
            </a:r>
            <a:endParaRPr lang="en-US" altLang="zh-CN" dirty="0"/>
          </a:p>
          <a:p>
            <a:r>
              <a:rPr lang="zh-CN" altLang="en-US" dirty="0"/>
              <a:t>浏览器根据</a:t>
            </a:r>
            <a:r>
              <a:rPr lang="zh-CN" altLang="en-US" b="1" dirty="0"/>
              <a:t>响应体</a:t>
            </a:r>
            <a:r>
              <a:rPr lang="zh-CN" altLang="en-US" dirty="0"/>
              <a:t>来生成网页的内容</a:t>
            </a:r>
          </a:p>
        </p:txBody>
      </p:sp>
    </p:spTree>
    <p:extLst>
      <p:ext uri="{BB962C8B-B14F-4D97-AF65-F5344CB8AC3E}">
        <p14:creationId xmlns:p14="http://schemas.microsoft.com/office/powerpoint/2010/main" val="15623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815079" y="4818760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请求，</a:t>
            </a:r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协议，服务器接口的关系？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53205" y="114814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815079" y="1021371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9274542" y="32530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62082" y="490644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5260408" y="169048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get 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320847" y="2837260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284079" y="3246434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2452301" y="246792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5966" y="2732403"/>
            <a:ext cx="493573" cy="49357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452301" y="3083251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7824100" y="3002272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47279C-6CAE-427F-AE0E-5D52E888CDF9}"/>
              </a:ext>
            </a:extLst>
          </p:cNvPr>
          <p:cNvSpPr txBox="1"/>
          <p:nvPr/>
        </p:nvSpPr>
        <p:spPr>
          <a:xfrm>
            <a:off x="862082" y="5964262"/>
            <a:ext cx="1031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Ajax</a:t>
            </a:r>
            <a:r>
              <a:rPr lang="zh-CN" altLang="en-US" sz="1600" dirty="0"/>
              <a:t>请求也是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请求的一种，它也遵守</a:t>
            </a:r>
            <a:r>
              <a:rPr lang="en-US" altLang="zh-CN" sz="1600" dirty="0"/>
              <a:t>http</a:t>
            </a:r>
            <a:r>
              <a:rPr lang="zh-CN" altLang="en-US" sz="1600" dirty="0"/>
              <a:t>协议，我们一般用它来请求服务器上的接口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78115C-211B-4821-B678-FFDCC26D7531}"/>
              </a:ext>
            </a:extLst>
          </p:cNvPr>
          <p:cNvSpPr txBox="1"/>
          <p:nvPr/>
        </p:nvSpPr>
        <p:spPr>
          <a:xfrm>
            <a:off x="4415913" y="142883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请求报文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请求行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12A9B8-A825-43BC-88AA-07E440728F18}"/>
              </a:ext>
            </a:extLst>
          </p:cNvPr>
          <p:cNvSpPr txBox="1"/>
          <p:nvPr/>
        </p:nvSpPr>
        <p:spPr>
          <a:xfrm>
            <a:off x="4641860" y="3317178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响应报文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响应头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响应体（结果在响应体中）</a:t>
            </a:r>
          </a:p>
        </p:txBody>
      </p:sp>
    </p:spTree>
    <p:extLst>
      <p:ext uri="{BB962C8B-B14F-4D97-AF65-F5344CB8AC3E}">
        <p14:creationId xmlns:p14="http://schemas.microsoft.com/office/powerpoint/2010/main" val="291577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7287792" y="5328701"/>
            <a:ext cx="31909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174696" y="21507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方式请求接口和普通</a:t>
            </a:r>
            <a:r>
              <a:rPr lang="en-US" altLang="zh-CN" dirty="0">
                <a:latin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</a:rPr>
              <a:t>请求接口有什么区别？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817694" y="1574273"/>
            <a:ext cx="3299727" cy="4123760"/>
          </a:xfrm>
          <a:prstGeom prst="roundRect">
            <a:avLst>
              <a:gd name="adj" fmla="val 59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4108403" y="1744078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7287792" y="1531312"/>
            <a:ext cx="3190920" cy="4123760"/>
          </a:xfrm>
          <a:prstGeom prst="can">
            <a:avLst>
              <a:gd name="adj" fmla="val 20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768147" y="443024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826571" y="5332572"/>
            <a:ext cx="32907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4108404" y="3832135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4F98AAF-2080-4B54-B0FD-540E9A87CC67}"/>
              </a:ext>
            </a:extLst>
          </p:cNvPr>
          <p:cNvCxnSpPr>
            <a:cxnSpLocks/>
          </p:cNvCxnSpPr>
          <p:nvPr/>
        </p:nvCxnSpPr>
        <p:spPr>
          <a:xfrm flipV="1">
            <a:off x="2224534" y="2072934"/>
            <a:ext cx="6584246" cy="21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2205436" y="4140414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5DFEEAC-C02B-483C-A851-9733105088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4537" y="2348472"/>
            <a:ext cx="6543611" cy="10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2170371" y="4409350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7B205FE-B188-4057-96D9-4F68B5EC4CDC}"/>
              </a:ext>
            </a:extLst>
          </p:cNvPr>
          <p:cNvSpPr txBox="1"/>
          <p:nvPr/>
        </p:nvSpPr>
        <p:spPr>
          <a:xfrm>
            <a:off x="1024697" y="19900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普通请求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1139782" y="406787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8780" y="4003813"/>
            <a:ext cx="493573" cy="493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D237B3A-17A3-4A4C-A9FE-E3CB28878DD0}"/>
              </a:ext>
            </a:extLst>
          </p:cNvPr>
          <p:cNvSpPr txBox="1"/>
          <p:nvPr/>
        </p:nvSpPr>
        <p:spPr>
          <a:xfrm>
            <a:off x="7339079" y="2081245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pic>
        <p:nvPicPr>
          <p:cNvPr id="39" name="图形 38" descr="数学">
            <a:extLst>
              <a:ext uri="{FF2B5EF4-FFF2-40B4-BE49-F238E27FC236}">
                <a16:creationId xmlns:a16="http://schemas.microsoft.com/office/drawing/2014/main" id="{38D0FE8A-4F0E-4359-9394-A0C8FF04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0047" y="1950255"/>
            <a:ext cx="493573" cy="49357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6A76A45-2320-46BA-9288-991269BBFC7D}"/>
              </a:ext>
            </a:extLst>
          </p:cNvPr>
          <p:cNvSpPr txBox="1"/>
          <p:nvPr/>
        </p:nvSpPr>
        <p:spPr>
          <a:xfrm>
            <a:off x="8912662" y="244219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20F71E-A329-4643-846B-B52F262F1B55}"/>
              </a:ext>
            </a:extLst>
          </p:cNvPr>
          <p:cNvSpPr txBox="1"/>
          <p:nvPr/>
        </p:nvSpPr>
        <p:spPr>
          <a:xfrm>
            <a:off x="2371354" y="2258525"/>
            <a:ext cx="10823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显示响应体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C1932B4-9285-4EDF-974E-239719179C96}"/>
              </a:ext>
            </a:extLst>
          </p:cNvPr>
          <p:cNvSpPr txBox="1"/>
          <p:nvPr/>
        </p:nvSpPr>
        <p:spPr>
          <a:xfrm>
            <a:off x="2336891" y="4270850"/>
            <a:ext cx="1555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js</a:t>
            </a:r>
            <a:r>
              <a:rPr lang="zh-CN" altLang="en-US" sz="1400" dirty="0"/>
              <a:t>代码处理响应体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A05B0-DD34-471C-A2FD-1D1DB7F4F31B}"/>
              </a:ext>
            </a:extLst>
          </p:cNvPr>
          <p:cNvSpPr txBox="1"/>
          <p:nvPr/>
        </p:nvSpPr>
        <p:spPr>
          <a:xfrm>
            <a:off x="7347042" y="4175310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服务器运行代码</a:t>
            </a:r>
            <a:endParaRPr lang="en-US" altLang="zh-CN" sz="1400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F87B81-A325-4CEB-A9CB-E9F225BCA956}"/>
              </a:ext>
            </a:extLst>
          </p:cNvPr>
          <p:cNvSpPr/>
          <p:nvPr/>
        </p:nvSpPr>
        <p:spPr>
          <a:xfrm>
            <a:off x="2123481" y="17241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在地址栏输入地址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B1BD7-AD91-41DC-AA3E-3BC7AC3994CE}"/>
              </a:ext>
            </a:extLst>
          </p:cNvPr>
          <p:cNvSpPr txBox="1"/>
          <p:nvPr/>
        </p:nvSpPr>
        <p:spPr>
          <a:xfrm>
            <a:off x="2074653" y="376721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Js</a:t>
            </a:r>
            <a:r>
              <a:rPr lang="zh-CN" altLang="en-US" dirty="0"/>
              <a:t>代码发送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E244D4-E840-4D51-88FC-144664F2F506}"/>
              </a:ext>
            </a:extLst>
          </p:cNvPr>
          <p:cNvSpPr txBox="1"/>
          <p:nvPr/>
        </p:nvSpPr>
        <p:spPr>
          <a:xfrm>
            <a:off x="817694" y="6180721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请求可以自定义请求的时机，自行处理响应的内容</a:t>
            </a:r>
          </a:p>
        </p:txBody>
      </p:sp>
    </p:spTree>
    <p:extLst>
      <p:ext uri="{BB962C8B-B14F-4D97-AF65-F5344CB8AC3E}">
        <p14:creationId xmlns:p14="http://schemas.microsoft.com/office/powerpoint/2010/main" val="384434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C25622-607B-46E5-A4E4-9768BB8A3DB8}"/>
              </a:ext>
            </a:extLst>
          </p:cNvPr>
          <p:cNvCxnSpPr>
            <a:cxnSpLocks/>
            <a:stCxn id="78" idx="3"/>
            <a:endCxn id="41" idx="1"/>
          </p:cNvCxnSpPr>
          <p:nvPr/>
        </p:nvCxnSpPr>
        <p:spPr>
          <a:xfrm flipV="1">
            <a:off x="9020088" y="3361309"/>
            <a:ext cx="567497" cy="53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7EFF61A-6CC3-43A8-839C-D9CD03803C11}"/>
              </a:ext>
            </a:extLst>
          </p:cNvPr>
          <p:cNvSpPr txBox="1"/>
          <p:nvPr/>
        </p:nvSpPr>
        <p:spPr>
          <a:xfrm>
            <a:off x="5171575" y="40814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返回时间戳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E17F39-622F-44A0-8DE4-127F9D8E6F22}"/>
              </a:ext>
            </a:extLst>
          </p:cNvPr>
          <p:cNvSpPr/>
          <p:nvPr/>
        </p:nvSpPr>
        <p:spPr>
          <a:xfrm>
            <a:off x="4361653" y="2823318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common/</a:t>
            </a:r>
            <a:r>
              <a:rPr lang="en-US" altLang="zh-CN" dirty="0" err="1"/>
              <a:t>getCurrentTime</a:t>
            </a:r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BA171EB-1709-4068-B5EC-19C513AD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85" y="2132890"/>
            <a:ext cx="1660840" cy="245683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073F3F9-F6A6-47AD-9426-86598B555126}"/>
              </a:ext>
            </a:extLst>
          </p:cNvPr>
          <p:cNvSpPr txBox="1"/>
          <p:nvPr/>
        </p:nvSpPr>
        <p:spPr>
          <a:xfrm>
            <a:off x="194420" y="154117"/>
            <a:ext cx="5095687" cy="1723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问：如何请求接口</a:t>
            </a:r>
            <a:endParaRPr lang="en-US" altLang="zh-CN" dirty="0"/>
          </a:p>
          <a:p>
            <a:r>
              <a:rPr lang="en-US" altLang="zh-CN" dirty="0"/>
              <a:t>localhost:3005/common/</a:t>
            </a:r>
            <a:r>
              <a:rPr lang="en-US" altLang="zh-CN" dirty="0" err="1"/>
              <a:t>getCurrentTime</a:t>
            </a:r>
            <a:endParaRPr lang="en-US" altLang="zh-CN" dirty="0"/>
          </a:p>
          <a:p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从浏览器发请求到服务器，服务器会自动返回一个时间戳。这个过程中服务器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会自动去调用其内部</a:t>
            </a: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封装好的代码去执行的。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600" dirty="0"/>
              <a:t>所有支持的接口均在文档中列出</a:t>
            </a:r>
            <a:r>
              <a:rPr lang="zh-CN" altLang="zh-CN" sz="16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633A21-0809-4A63-9C1C-7654311CEEED}"/>
              </a:ext>
            </a:extLst>
          </p:cNvPr>
          <p:cNvSpPr/>
          <p:nvPr/>
        </p:nvSpPr>
        <p:spPr>
          <a:xfrm>
            <a:off x="706398" y="2890363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212ECB8-3D3A-443D-9ED2-99A8459887D9}"/>
              </a:ext>
            </a:extLst>
          </p:cNvPr>
          <p:cNvSpPr/>
          <p:nvPr/>
        </p:nvSpPr>
        <p:spPr>
          <a:xfrm>
            <a:off x="1100923" y="2974330"/>
            <a:ext cx="2423953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 common/</a:t>
            </a:r>
            <a:r>
              <a:rPr lang="en-US" altLang="zh-CN" sz="1400" dirty="0" err="1"/>
              <a:t>getCurrentTime</a:t>
            </a:r>
            <a:endParaRPr lang="zh-CN" altLang="en-US" sz="1400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4D822E3-294F-4E05-B73A-9B52CA4710BD}"/>
              </a:ext>
            </a:extLst>
          </p:cNvPr>
          <p:cNvSpPr/>
          <p:nvPr/>
        </p:nvSpPr>
        <p:spPr>
          <a:xfrm>
            <a:off x="550045" y="2758177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D2581FCF-1A6C-446B-9C08-D70938E13531}"/>
              </a:ext>
            </a:extLst>
          </p:cNvPr>
          <p:cNvSpPr/>
          <p:nvPr/>
        </p:nvSpPr>
        <p:spPr>
          <a:xfrm>
            <a:off x="266583" y="4935780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6AFB14C-6D03-43F3-AD08-860F5DC20EAD}"/>
              </a:ext>
            </a:extLst>
          </p:cNvPr>
          <p:cNvSpPr txBox="1"/>
          <p:nvPr/>
        </p:nvSpPr>
        <p:spPr>
          <a:xfrm>
            <a:off x="729530" y="501531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725B561-FC76-4867-9D40-2C1C14AF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9" y="2962390"/>
            <a:ext cx="304826" cy="327688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D53F6694-5FF4-4EBE-830F-FEFBA31F500E}"/>
              </a:ext>
            </a:extLst>
          </p:cNvPr>
          <p:cNvSpPr txBox="1"/>
          <p:nvPr/>
        </p:nvSpPr>
        <p:spPr>
          <a:xfrm>
            <a:off x="8296728" y="4879054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D35390EA-3FB5-4279-A65E-E999FA82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803" y="3454260"/>
            <a:ext cx="874285" cy="885352"/>
          </a:xfrm>
          <a:prstGeom prst="rect">
            <a:avLst/>
          </a:prstGeom>
        </p:spPr>
      </p:pic>
      <p:sp>
        <p:nvSpPr>
          <p:cNvPr id="84" name="圆柱体 83">
            <a:extLst>
              <a:ext uri="{FF2B5EF4-FFF2-40B4-BE49-F238E27FC236}">
                <a16:creationId xmlns:a16="http://schemas.microsoft.com/office/drawing/2014/main" id="{21C4EE30-E37F-4233-8B26-FCEC63F6BF8E}"/>
              </a:ext>
            </a:extLst>
          </p:cNvPr>
          <p:cNvSpPr/>
          <p:nvPr/>
        </p:nvSpPr>
        <p:spPr>
          <a:xfrm>
            <a:off x="7710096" y="1647245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1C64724E-287C-4DE7-9C69-9CF82E030197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6039443" y="1796110"/>
            <a:ext cx="163829" cy="4923176"/>
          </a:xfrm>
          <a:prstGeom prst="curvedConnector4">
            <a:avLst>
              <a:gd name="adj1" fmla="val -139536"/>
              <a:gd name="adj2" fmla="val 54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0CC1A03D-2404-4DA0-8D9D-C080B9BC76F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524876" y="3235940"/>
            <a:ext cx="4496463" cy="550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爆炸形: 8 pt  100">
            <a:extLst>
              <a:ext uri="{FF2B5EF4-FFF2-40B4-BE49-F238E27FC236}">
                <a16:creationId xmlns:a16="http://schemas.microsoft.com/office/drawing/2014/main" id="{3DFE2469-D4BB-4AAA-A0BF-4A7F2B9DAC1B}"/>
              </a:ext>
            </a:extLst>
          </p:cNvPr>
          <p:cNvSpPr/>
          <p:nvPr/>
        </p:nvSpPr>
        <p:spPr>
          <a:xfrm>
            <a:off x="5840989" y="-307162"/>
            <a:ext cx="2797561" cy="24077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请求结果直接显示在页面上</a:t>
            </a: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5258BFE-7325-4FE4-906C-6C5E4E993F7B}"/>
                  </a:ext>
                </a:extLst>
              </p14:cNvPr>
              <p14:cNvContentPartPr/>
              <p14:nvPr/>
            </p14:nvContentPartPr>
            <p14:xfrm>
              <a:off x="9376920" y="2250360"/>
              <a:ext cx="321840" cy="2420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5258BFE-7325-4FE4-906C-6C5E4E993F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7560" y="2241000"/>
                <a:ext cx="340560" cy="24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8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1073F3F9-F6A6-47AD-9426-86598B555126}"/>
              </a:ext>
            </a:extLst>
          </p:cNvPr>
          <p:cNvSpPr txBox="1"/>
          <p:nvPr/>
        </p:nvSpPr>
        <p:spPr>
          <a:xfrm>
            <a:off x="131494" y="195507"/>
            <a:ext cx="509568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问：如果在</a:t>
            </a:r>
            <a:r>
              <a:rPr lang="en-US" altLang="zh-CN" dirty="0"/>
              <a:t>index.html</a:t>
            </a:r>
            <a:r>
              <a:rPr lang="zh-CN" altLang="en-US" dirty="0"/>
              <a:t>也有</a:t>
            </a:r>
            <a:r>
              <a:rPr lang="en-US" altLang="zh-CN" dirty="0"/>
              <a:t>ajax</a:t>
            </a:r>
            <a:r>
              <a:rPr lang="zh-CN" altLang="en-US" dirty="0"/>
              <a:t>请求会怎么样？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答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第一次请求</a:t>
            </a:r>
            <a:r>
              <a:rPr lang="en-US" altLang="zh-CN" dirty="0">
                <a:latin typeface="Arial" panose="020B0604020202020204" pitchFamily="34" charset="0"/>
              </a:rPr>
              <a:t>index.html,</a:t>
            </a:r>
            <a:r>
              <a:rPr lang="zh-CN" altLang="en-US" dirty="0">
                <a:latin typeface="Arial" panose="020B0604020202020204" pitchFamily="34" charset="0"/>
              </a:rPr>
              <a:t>数据回来之后，浏览器进行解析，发现还有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第二次，发出</a:t>
            </a:r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请求，得到时间</a:t>
            </a:r>
            <a:endParaRPr lang="en-US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D98AC17-890B-4862-97F3-7475EBDD5A25}"/>
              </a:ext>
            </a:extLst>
          </p:cNvPr>
          <p:cNvSpPr/>
          <p:nvPr/>
        </p:nvSpPr>
        <p:spPr>
          <a:xfrm>
            <a:off x="580081" y="2764467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059356B-14F6-42EC-B51E-DE22B3B86695}"/>
              </a:ext>
            </a:extLst>
          </p:cNvPr>
          <p:cNvSpPr/>
          <p:nvPr/>
        </p:nvSpPr>
        <p:spPr>
          <a:xfrm>
            <a:off x="423728" y="2632281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1ECC5FCB-BC11-4B61-BC7B-D498D12A3605}"/>
              </a:ext>
            </a:extLst>
          </p:cNvPr>
          <p:cNvSpPr/>
          <p:nvPr/>
        </p:nvSpPr>
        <p:spPr>
          <a:xfrm>
            <a:off x="140266" y="4809884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E4AF978-8BED-4395-A313-D8B953DC7FC2}"/>
              </a:ext>
            </a:extLst>
          </p:cNvPr>
          <p:cNvSpPr txBox="1"/>
          <p:nvPr/>
        </p:nvSpPr>
        <p:spPr>
          <a:xfrm>
            <a:off x="603213" y="4889416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6DD9897-7CEF-403F-985B-BF85650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2" y="2836494"/>
            <a:ext cx="304826" cy="327688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493D600-A1BB-4854-A9FD-EA027913183E}"/>
              </a:ext>
            </a:extLst>
          </p:cNvPr>
          <p:cNvSpPr/>
          <p:nvPr/>
        </p:nvSpPr>
        <p:spPr>
          <a:xfrm>
            <a:off x="947334" y="2861414"/>
            <a:ext cx="2423953" cy="30777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localhost:3005/index.html</a:t>
            </a:r>
            <a:endParaRPr lang="zh-CN" altLang="en-US" sz="14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B17E92B-E51F-4980-8E5C-16FC1E9F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64" y="2239960"/>
            <a:ext cx="863728" cy="80800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064C37F-2365-4524-9110-2410CB5C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88" y="3625894"/>
            <a:ext cx="669689" cy="88535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791D484-79CD-4B98-AF9F-111E54E69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661" y="3034327"/>
            <a:ext cx="1104020" cy="111799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A3B4EE2-CC61-4265-B5F2-34B561D9A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592" y="2385142"/>
            <a:ext cx="613531" cy="782252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A9BE7E16-9129-46A0-80F2-87A0787DA0CB}"/>
              </a:ext>
            </a:extLst>
          </p:cNvPr>
          <p:cNvSpPr/>
          <p:nvPr/>
        </p:nvSpPr>
        <p:spPr>
          <a:xfrm>
            <a:off x="9939701" y="3625894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A6927A-2537-46E8-9A09-AC8C9AC3CE91}"/>
              </a:ext>
            </a:extLst>
          </p:cNvPr>
          <p:cNvSpPr txBox="1"/>
          <p:nvPr/>
        </p:nvSpPr>
        <p:spPr>
          <a:xfrm>
            <a:off x="9979598" y="38306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1C07D17F-D8C3-44AB-96A9-64CC85F37D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95122" y="3349584"/>
            <a:ext cx="1350024" cy="145120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2293A49-23F8-4D27-BD4A-73C4677E7D9D}"/>
              </a:ext>
            </a:extLst>
          </p:cNvPr>
          <p:cNvSpPr txBox="1"/>
          <p:nvPr/>
        </p:nvSpPr>
        <p:spPr>
          <a:xfrm>
            <a:off x="9981530" y="392137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pic>
        <p:nvPicPr>
          <p:cNvPr id="56" name="图形 55" descr="文档">
            <a:extLst>
              <a:ext uri="{FF2B5EF4-FFF2-40B4-BE49-F238E27FC236}">
                <a16:creationId xmlns:a16="http://schemas.microsoft.com/office/drawing/2014/main" id="{4F60643C-764B-4E2C-9B5B-476C5D822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6546" y="3494704"/>
            <a:ext cx="457200" cy="45720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B111D58-82E4-4FD0-A19A-1DD5AFC0EE10}"/>
              </a:ext>
            </a:extLst>
          </p:cNvPr>
          <p:cNvSpPr txBox="1"/>
          <p:nvPr/>
        </p:nvSpPr>
        <p:spPr>
          <a:xfrm>
            <a:off x="8434048" y="4934022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CD056F1C-C419-4AA3-B25E-A6ACD012E880}"/>
              </a:ext>
            </a:extLst>
          </p:cNvPr>
          <p:cNvSpPr/>
          <p:nvPr/>
        </p:nvSpPr>
        <p:spPr>
          <a:xfrm>
            <a:off x="7847416" y="1702213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DBA31F85-F564-4AA6-BD6A-D07B9291BC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371287" y="3015303"/>
            <a:ext cx="4679621" cy="25923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A7164E8D-0EBC-4DA7-B673-86F8700C6071}"/>
              </a:ext>
            </a:extLst>
          </p:cNvPr>
          <p:cNvCxnSpPr>
            <a:cxnSpLocks/>
          </p:cNvCxnSpPr>
          <p:nvPr/>
        </p:nvCxnSpPr>
        <p:spPr>
          <a:xfrm flipV="1">
            <a:off x="3533689" y="3723304"/>
            <a:ext cx="4484344" cy="11893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DA10FEC-DF89-49E3-93D5-3153A888A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3848" y="3534347"/>
            <a:ext cx="4586813" cy="239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5C1D9A2-5896-43A0-B8A0-2B37A2659FCD}"/>
              </a:ext>
            </a:extLst>
          </p:cNvPr>
          <p:cNvSpPr/>
          <p:nvPr/>
        </p:nvSpPr>
        <p:spPr>
          <a:xfrm>
            <a:off x="905315" y="3429000"/>
            <a:ext cx="2423953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Index.html</a:t>
            </a:r>
            <a:r>
              <a:rPr lang="zh-CN" altLang="en-US" sz="1400" dirty="0"/>
              <a:t>的页面，还有</a:t>
            </a:r>
            <a:endParaRPr lang="en-US" altLang="zh-CN" sz="1400" dirty="0"/>
          </a:p>
          <a:p>
            <a:r>
              <a:rPr lang="en-US" altLang="zh-CN" sz="1400" dirty="0"/>
              <a:t>Ajax</a:t>
            </a:r>
            <a:r>
              <a:rPr lang="zh-CN" altLang="en-US" sz="1400" dirty="0"/>
              <a:t>请求。</a:t>
            </a:r>
            <a:r>
              <a:rPr lang="en-US" altLang="zh-CN" sz="1400" dirty="0"/>
              <a:t>localhost:3005/ common/</a:t>
            </a:r>
            <a:r>
              <a:rPr lang="en-US" altLang="zh-CN" sz="1400" dirty="0" err="1"/>
              <a:t>getCurrentTime</a:t>
            </a:r>
            <a:endParaRPr lang="en-US" altLang="zh-CN" sz="1400" dirty="0"/>
          </a:p>
          <a:p>
            <a:endParaRPr lang="zh-CN" altLang="en-US" sz="1400" dirty="0"/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20900F26-11EF-4AE9-9575-2FD736F247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1553" y="3973379"/>
            <a:ext cx="4596483" cy="53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559ACFB7-2F85-4D09-8F74-BE394F12FD8C}"/>
              </a:ext>
            </a:extLst>
          </p:cNvPr>
          <p:cNvCxnSpPr>
            <a:cxnSpLocks/>
            <a:stCxn id="56" idx="2"/>
            <a:endCxn id="49" idx="3"/>
          </p:cNvCxnSpPr>
          <p:nvPr/>
        </p:nvCxnSpPr>
        <p:spPr>
          <a:xfrm rot="5400000" flipH="1">
            <a:off x="9495624" y="3102383"/>
            <a:ext cx="358579" cy="1340465"/>
          </a:xfrm>
          <a:prstGeom prst="curvedConnector4">
            <a:avLst>
              <a:gd name="adj1" fmla="val -63752"/>
              <a:gd name="adj2" fmla="val 58527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F5551F-3D3D-4F7E-89C9-7779EC213E15}"/>
              </a:ext>
            </a:extLst>
          </p:cNvPr>
          <p:cNvSpPr/>
          <p:nvPr/>
        </p:nvSpPr>
        <p:spPr>
          <a:xfrm rot="19588731">
            <a:off x="3913800" y="3059768"/>
            <a:ext cx="121219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E17F39-622F-44A0-8DE4-127F9D8E6F22}"/>
              </a:ext>
            </a:extLst>
          </p:cNvPr>
          <p:cNvSpPr/>
          <p:nvPr/>
        </p:nvSpPr>
        <p:spPr>
          <a:xfrm>
            <a:off x="4433288" y="3709254"/>
            <a:ext cx="2797561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common/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getCurrentTime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F6A4F6-405A-4E00-9C17-D6DEB02A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76" y="261144"/>
            <a:ext cx="1144756" cy="219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89161C7D-80F7-44BF-BCD8-10E882BB3E03}"/>
              </a:ext>
            </a:extLst>
          </p:cNvPr>
          <p:cNvSpPr/>
          <p:nvPr/>
        </p:nvSpPr>
        <p:spPr>
          <a:xfrm>
            <a:off x="953513" y="387439"/>
            <a:ext cx="4254720" cy="5483009"/>
          </a:xfrm>
          <a:prstGeom prst="snipRoundRect">
            <a:avLst>
              <a:gd name="adj1" fmla="val 6431"/>
              <a:gd name="adj2" fmla="val 33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5CBAF0-0196-4A04-8AFD-495B2207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04" y="716956"/>
            <a:ext cx="3675846" cy="907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E2F133-5B99-44CA-BA48-84D966DD9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0" y="2675576"/>
            <a:ext cx="3696242" cy="8494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F36C8-E430-40FF-81A8-E45A6BF9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809" y="1693871"/>
            <a:ext cx="3696241" cy="83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DA6CD3-5D4D-466E-8C75-76CC484DA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053" y="4403633"/>
            <a:ext cx="5026980" cy="18261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A1B47E6-9132-4A5B-8DA0-69EDE0B95ADC}"/>
              </a:ext>
            </a:extLst>
          </p:cNvPr>
          <p:cNvSpPr/>
          <p:nvPr/>
        </p:nvSpPr>
        <p:spPr>
          <a:xfrm>
            <a:off x="5045517" y="3146030"/>
            <a:ext cx="65979" cy="40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47815F-0FC7-4B14-8A0A-0B45532EA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16" y="3792507"/>
            <a:ext cx="3869423" cy="19219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236C79-79B2-4D40-9B38-DB817C73EEFD}"/>
              </a:ext>
            </a:extLst>
          </p:cNvPr>
          <p:cNvSpPr txBox="1"/>
          <p:nvPr/>
        </p:nvSpPr>
        <p:spPr>
          <a:xfrm>
            <a:off x="9976196" y="2461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服务器运行后端代码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00DEA-5E72-4B81-B8E9-F8F644898F06}"/>
              </a:ext>
            </a:extLst>
          </p:cNvPr>
          <p:cNvSpPr txBox="1"/>
          <p:nvPr/>
        </p:nvSpPr>
        <p:spPr>
          <a:xfrm>
            <a:off x="2534347" y="378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8E326080-3535-416F-A941-C60289F142AC}"/>
              </a:ext>
            </a:extLst>
          </p:cNvPr>
          <p:cNvCxnSpPr>
            <a:cxnSpLocks/>
          </p:cNvCxnSpPr>
          <p:nvPr/>
        </p:nvCxnSpPr>
        <p:spPr>
          <a:xfrm flipV="1">
            <a:off x="3758184" y="1693872"/>
            <a:ext cx="6099048" cy="20893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4E4D975-CC08-459B-87DB-D01AB7BCC4E1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rot="5400000">
            <a:off x="9658890" y="2485661"/>
            <a:ext cx="485626" cy="3350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1C7C680-D8CB-457E-A58B-46E80E4F2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762" y="2972547"/>
            <a:ext cx="899238" cy="1104996"/>
          </a:xfrm>
          <a:prstGeom prst="rect">
            <a:avLst/>
          </a:prstGeom>
        </p:spPr>
      </p:pic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C7231B6C-D782-49D2-9AB1-B4CB6288505B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>
            <a:off x="4907639" y="4753469"/>
            <a:ext cx="805414" cy="563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DAE0C28-2F6B-4F94-922B-0AC6F517C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950" y="2896839"/>
            <a:ext cx="967824" cy="1021168"/>
          </a:xfrm>
          <a:prstGeom prst="rect">
            <a:avLst/>
          </a:prstGeom>
        </p:spPr>
      </p:pic>
      <p:sp>
        <p:nvSpPr>
          <p:cNvPr id="24" name="思想气泡: 云 23">
            <a:extLst>
              <a:ext uri="{FF2B5EF4-FFF2-40B4-BE49-F238E27FC236}">
                <a16:creationId xmlns:a16="http://schemas.microsoft.com/office/drawing/2014/main" id="{0772614E-D8AC-44A6-B8F7-040C438E1A17}"/>
              </a:ext>
            </a:extLst>
          </p:cNvPr>
          <p:cNvSpPr/>
          <p:nvPr/>
        </p:nvSpPr>
        <p:spPr>
          <a:xfrm>
            <a:off x="4618208" y="1140152"/>
            <a:ext cx="1591056" cy="16735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在某一时刻去发请求，要数据。</a:t>
            </a:r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D0D246D1-03AC-4E04-A0E6-B3B672310650}"/>
              </a:ext>
            </a:extLst>
          </p:cNvPr>
          <p:cNvSpPr/>
          <p:nvPr/>
        </p:nvSpPr>
        <p:spPr>
          <a:xfrm>
            <a:off x="3224056" y="4883831"/>
            <a:ext cx="1571236" cy="1345990"/>
          </a:xfrm>
          <a:prstGeom prst="cloudCallout">
            <a:avLst>
              <a:gd name="adj1" fmla="val 78592"/>
              <a:gd name="adj2" fmla="val -26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数据有了，开心地做页面</a:t>
            </a:r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93BE12DE-D9BC-4168-B6C4-47B18C826356}"/>
              </a:ext>
            </a:extLst>
          </p:cNvPr>
          <p:cNvSpPr/>
          <p:nvPr/>
        </p:nvSpPr>
        <p:spPr>
          <a:xfrm>
            <a:off x="9225445" y="2824467"/>
            <a:ext cx="1352516" cy="1201189"/>
          </a:xfrm>
          <a:prstGeom prst="cloudCallout">
            <a:avLst>
              <a:gd name="adj1" fmla="val 70526"/>
              <a:gd name="adj2" fmla="val -24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收到请求，给数据。</a:t>
            </a:r>
          </a:p>
        </p:txBody>
      </p:sp>
    </p:spTree>
    <p:extLst>
      <p:ext uri="{BB962C8B-B14F-4D97-AF65-F5344CB8AC3E}">
        <p14:creationId xmlns:p14="http://schemas.microsoft.com/office/powerpoint/2010/main" val="370982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808277" y="1785524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467344" y="1787519"/>
            <a:ext cx="2981652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348824" y="5458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625500" y="5496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977397" y="2682009"/>
            <a:ext cx="565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3542919" y="2325915"/>
            <a:ext cx="22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message/</a:t>
            </a:r>
            <a:r>
              <a:rPr lang="en-US" altLang="zh-CN" dirty="0" err="1"/>
              <a:t>getmsg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44327" y="3162691"/>
            <a:ext cx="5717553" cy="41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 rot="21327730">
            <a:off x="5929598" y="3401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返回留言数据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820433" y="3428037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从响应体中取出数据</a:t>
            </a:r>
            <a:endParaRPr lang="en-US" altLang="zh-CN" sz="1400" dirty="0"/>
          </a:p>
          <a:p>
            <a:r>
              <a:rPr lang="zh-CN" altLang="en-US" sz="1400" dirty="0"/>
              <a:t>数据是一个对象数组，要组装成</a:t>
            </a:r>
            <a:endParaRPr lang="en-US" altLang="zh-CN" sz="1400" dirty="0"/>
          </a:p>
          <a:p>
            <a:r>
              <a:rPr lang="zh-CN" altLang="en-US" sz="1400" dirty="0"/>
              <a:t>一条一条的留言。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2D769-811B-4C9F-9CF8-42DA74DBBB59}"/>
              </a:ext>
            </a:extLst>
          </p:cNvPr>
          <p:cNvSpPr txBox="1"/>
          <p:nvPr/>
        </p:nvSpPr>
        <p:spPr>
          <a:xfrm>
            <a:off x="8766953" y="2621959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http://localhost:3005/message/getMsg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DFFB0A-0CB6-40A8-8662-C1E64ED3D1B8}"/>
              </a:ext>
            </a:extLst>
          </p:cNvPr>
          <p:cNvSpPr/>
          <p:nvPr/>
        </p:nvSpPr>
        <p:spPr>
          <a:xfrm>
            <a:off x="976928" y="241484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在页面加载时请求</a:t>
            </a:r>
            <a:endParaRPr lang="en-US" altLang="zh-CN" sz="1400" dirty="0"/>
          </a:p>
          <a:p>
            <a:r>
              <a:rPr lang="zh-CN" altLang="en-US" sz="1400" dirty="0"/>
              <a:t>所有留言数据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E04A2-F89A-4765-8FF8-3A2A2010378F}"/>
              </a:ext>
            </a:extLst>
          </p:cNvPr>
          <p:cNvSpPr txBox="1"/>
          <p:nvPr/>
        </p:nvSpPr>
        <p:spPr>
          <a:xfrm>
            <a:off x="131494" y="195507"/>
            <a:ext cx="50956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留言板</a:t>
            </a:r>
            <a:r>
              <a:rPr lang="en-US" altLang="zh-CN" dirty="0"/>
              <a:t>-</a:t>
            </a:r>
            <a:r>
              <a:rPr lang="zh-CN" altLang="en-US" dirty="0"/>
              <a:t>案例 显示留言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26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906373" y="1963078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467344" y="1858541"/>
            <a:ext cx="2981652" cy="3551068"/>
          </a:xfrm>
          <a:prstGeom prst="can">
            <a:avLst>
              <a:gd name="adj" fmla="val 892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802174" y="54163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625500" y="5496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977397" y="2682009"/>
            <a:ext cx="565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3717768" y="2277589"/>
            <a:ext cx="32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 </a:t>
            </a:r>
            <a:r>
              <a:rPr lang="en-US" altLang="zh-CN" dirty="0"/>
              <a:t>message/</a:t>
            </a:r>
            <a:r>
              <a:rPr lang="en-US" altLang="zh-CN" dirty="0" err="1"/>
              <a:t>addmsg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2977397" y="3162691"/>
            <a:ext cx="5784484" cy="10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 rot="21327730">
            <a:off x="6028235" y="3275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995274" y="316269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从响应体中取出结果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2D769-811B-4C9F-9CF8-42DA74DBBB59}"/>
              </a:ext>
            </a:extLst>
          </p:cNvPr>
          <p:cNvSpPr txBox="1"/>
          <p:nvPr/>
        </p:nvSpPr>
        <p:spPr>
          <a:xfrm>
            <a:off x="8766953" y="2621959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接口：</a:t>
            </a:r>
            <a:r>
              <a:rPr lang="en-US" altLang="zh-CN" dirty="0"/>
              <a:t>http://localhost:3005/message/addmsg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DFFB0A-0CB6-40A8-8662-C1E64ED3D1B8}"/>
              </a:ext>
            </a:extLst>
          </p:cNvPr>
          <p:cNvSpPr/>
          <p:nvPr/>
        </p:nvSpPr>
        <p:spPr>
          <a:xfrm>
            <a:off x="976928" y="2414848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在点击按钮时发请求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E04A2-F89A-4765-8FF8-3A2A2010378F}"/>
              </a:ext>
            </a:extLst>
          </p:cNvPr>
          <p:cNvSpPr txBox="1"/>
          <p:nvPr/>
        </p:nvSpPr>
        <p:spPr>
          <a:xfrm>
            <a:off x="131494" y="195507"/>
            <a:ext cx="50956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留言板</a:t>
            </a:r>
            <a:r>
              <a:rPr lang="en-US" altLang="zh-CN" dirty="0"/>
              <a:t>-</a:t>
            </a:r>
            <a:r>
              <a:rPr lang="zh-CN" altLang="en-US" dirty="0"/>
              <a:t>案例 添加留言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9A07EA-C055-4291-8D6E-72F64D5F141E}"/>
              </a:ext>
            </a:extLst>
          </p:cNvPr>
          <p:cNvSpPr/>
          <p:nvPr/>
        </p:nvSpPr>
        <p:spPr>
          <a:xfrm>
            <a:off x="995274" y="394959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如果结果显示添加操作成功</a:t>
            </a:r>
            <a:endParaRPr lang="en-US" altLang="zh-CN" sz="1400" dirty="0"/>
          </a:p>
          <a:p>
            <a:r>
              <a:rPr lang="zh-CN" altLang="en-US" sz="1400" dirty="0"/>
              <a:t>要重新获取全部的留言数据</a:t>
            </a:r>
            <a:endParaRPr lang="en-US" altLang="zh-CN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4B8773-8DBE-48E4-BF10-2D306999BF42}"/>
              </a:ext>
            </a:extLst>
          </p:cNvPr>
          <p:cNvCxnSpPr>
            <a:cxnSpLocks/>
          </p:cNvCxnSpPr>
          <p:nvPr/>
        </p:nvCxnSpPr>
        <p:spPr>
          <a:xfrm>
            <a:off x="1979721" y="3459738"/>
            <a:ext cx="1" cy="4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297E3D-C219-417E-8CDF-613D025A7051}"/>
              </a:ext>
            </a:extLst>
          </p:cNvPr>
          <p:cNvCxnSpPr>
            <a:cxnSpLocks/>
          </p:cNvCxnSpPr>
          <p:nvPr/>
        </p:nvCxnSpPr>
        <p:spPr>
          <a:xfrm flipV="1">
            <a:off x="3294097" y="4280483"/>
            <a:ext cx="5380485" cy="4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4DF2BED-2E6C-4A93-BDB7-8124FE161413}"/>
              </a:ext>
            </a:extLst>
          </p:cNvPr>
          <p:cNvSpPr txBox="1"/>
          <p:nvPr/>
        </p:nvSpPr>
        <p:spPr>
          <a:xfrm>
            <a:off x="3989519" y="3989301"/>
            <a:ext cx="22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message/</a:t>
            </a:r>
            <a:r>
              <a:rPr lang="en-US" altLang="zh-CN" dirty="0" err="1"/>
              <a:t>getmsg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617B68-6935-4C74-875C-BCE88216B77A}"/>
              </a:ext>
            </a:extLst>
          </p:cNvPr>
          <p:cNvCxnSpPr>
            <a:cxnSpLocks/>
          </p:cNvCxnSpPr>
          <p:nvPr/>
        </p:nvCxnSpPr>
        <p:spPr>
          <a:xfrm flipH="1">
            <a:off x="2867487" y="4692562"/>
            <a:ext cx="5807096" cy="16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8682DB2-D155-41FD-9626-D8E9A9DD691A}"/>
              </a:ext>
            </a:extLst>
          </p:cNvPr>
          <p:cNvSpPr txBox="1"/>
          <p:nvPr/>
        </p:nvSpPr>
        <p:spPr>
          <a:xfrm rot="21327730">
            <a:off x="5881790" y="4754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返回留言数据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E5A1DF-B93D-46C1-AAF1-64C6FF73D776}"/>
              </a:ext>
            </a:extLst>
          </p:cNvPr>
          <p:cNvSpPr txBox="1"/>
          <p:nvPr/>
        </p:nvSpPr>
        <p:spPr>
          <a:xfrm>
            <a:off x="8674582" y="3962743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http://localhost:3005/message/getMsg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590B19-C071-4ADD-9866-1B8F6658F8A4}"/>
              </a:ext>
            </a:extLst>
          </p:cNvPr>
          <p:cNvSpPr/>
          <p:nvPr/>
        </p:nvSpPr>
        <p:spPr>
          <a:xfrm>
            <a:off x="1008508" y="46003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把数据要组装成</a:t>
            </a:r>
            <a:endParaRPr lang="en-US" altLang="zh-CN" sz="1400" dirty="0"/>
          </a:p>
          <a:p>
            <a:r>
              <a:rPr lang="zh-CN" altLang="en-US" sz="1400" dirty="0"/>
              <a:t>一条一条的留言。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9002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461639"/>
            <a:ext cx="2722486" cy="348892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461639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496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797372" y="55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340528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8881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62796" y="2734322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071366" y="278844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服务器返回的数据在</a:t>
            </a:r>
            <a:r>
              <a:rPr lang="en-US" altLang="zh-CN" dirty="0" err="1"/>
              <a:t>xhr.responseText</a:t>
            </a:r>
            <a:r>
              <a:rPr lang="zh-CN" altLang="en-US" dirty="0"/>
              <a:t>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85088D-17D0-4B09-9947-F435C183B74C}"/>
              </a:ext>
            </a:extLst>
          </p:cNvPr>
          <p:cNvSpPr/>
          <p:nvPr/>
        </p:nvSpPr>
        <p:spPr>
          <a:xfrm>
            <a:off x="1127422" y="2206101"/>
            <a:ext cx="1853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</a:t>
            </a:r>
            <a:endParaRPr lang="en-US" altLang="zh-CN" dirty="0"/>
          </a:p>
          <a:p>
            <a:r>
              <a:rPr lang="en-US" altLang="zh-CN" dirty="0" err="1"/>
              <a:t>xhr.responseText</a:t>
            </a:r>
            <a:endParaRPr lang="en-US" altLang="zh-CN" dirty="0"/>
          </a:p>
          <a:p>
            <a:r>
              <a:rPr lang="zh-CN" altLang="en-US" dirty="0"/>
              <a:t>进一步做处理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EAC63D-3CF0-451F-8E89-889DBAD7BD36}"/>
              </a:ext>
            </a:extLst>
          </p:cNvPr>
          <p:cNvSpPr txBox="1"/>
          <p:nvPr/>
        </p:nvSpPr>
        <p:spPr>
          <a:xfrm>
            <a:off x="1127422" y="1046202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n-US" altLang="zh-CN" dirty="0" err="1"/>
              <a:t>xhr</a:t>
            </a:r>
            <a:endParaRPr lang="en-US" altLang="zh-CN" dirty="0"/>
          </a:p>
          <a:p>
            <a:r>
              <a:rPr lang="en-US" altLang="zh-CN" dirty="0" err="1"/>
              <a:t>xhr.open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3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C70E3729-0C67-4EFA-BBCB-59A56B7C2B22}"/>
              </a:ext>
            </a:extLst>
          </p:cNvPr>
          <p:cNvSpPr/>
          <p:nvPr/>
        </p:nvSpPr>
        <p:spPr>
          <a:xfrm>
            <a:off x="1234440" y="2110740"/>
            <a:ext cx="3703320" cy="1150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是否设置了</a:t>
            </a:r>
            <a:r>
              <a:rPr lang="zh-CN" altLang="zh-CN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responseType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A140B0-5B05-4567-A539-3C11DB77E58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086100" y="170688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82D771CE-5248-4977-B789-1AA07156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responseType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25D45327-53D4-4B5F-AF8E-5E46E9D7E7A1}"/>
              </a:ext>
            </a:extLst>
          </p:cNvPr>
          <p:cNvSpPr/>
          <p:nvPr/>
        </p:nvSpPr>
        <p:spPr>
          <a:xfrm>
            <a:off x="1569720" y="403860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xhr.responseText</a:t>
            </a:r>
            <a:r>
              <a:rPr lang="zh-CN" altLang="en-US" dirty="0"/>
              <a:t>中获取值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8E90B6-994D-488A-A2D4-480802B4277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86100" y="3261348"/>
            <a:ext cx="0" cy="77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0D0EAD-9CA1-4E14-8649-C3C6FED3E3B6}"/>
              </a:ext>
            </a:extLst>
          </p:cNvPr>
          <p:cNvSpPr/>
          <p:nvPr/>
        </p:nvSpPr>
        <p:spPr>
          <a:xfrm>
            <a:off x="3101340" y="34272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BD56614-3578-4135-8D29-C973843DE4D7}"/>
              </a:ext>
            </a:extLst>
          </p:cNvPr>
          <p:cNvSpPr/>
          <p:nvPr/>
        </p:nvSpPr>
        <p:spPr>
          <a:xfrm>
            <a:off x="5547360" y="403860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xhr.response</a:t>
            </a:r>
            <a:r>
              <a:rPr lang="zh-CN" altLang="en-US" dirty="0"/>
              <a:t>中获取值，且这个值已经被转成了</a:t>
            </a:r>
            <a:r>
              <a:rPr lang="en-US" altLang="zh-CN" dirty="0"/>
              <a:t>js</a:t>
            </a:r>
            <a:r>
              <a:rPr lang="zh-CN" altLang="en-US" dirty="0"/>
              <a:t>数据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5D096A3-AE1E-442D-885A-96A866B544D9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4937760" y="2686044"/>
            <a:ext cx="2125980" cy="1352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8D74537-0E3B-4987-BE61-4051D9A24A75}"/>
              </a:ext>
            </a:extLst>
          </p:cNvPr>
          <p:cNvSpPr/>
          <p:nvPr/>
        </p:nvSpPr>
        <p:spPr>
          <a:xfrm>
            <a:off x="5431612" y="2263372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是，且值为</a:t>
            </a:r>
            <a:r>
              <a:rPr lang="en-US" altLang="zh-CN" dirty="0"/>
              <a:t>”json”</a:t>
            </a:r>
            <a:endParaRPr lang="zh-CN" altLang="en-US" dirty="0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C806A6DF-211D-4E2B-8B61-7EFAACCBBB72}"/>
              </a:ext>
            </a:extLst>
          </p:cNvPr>
          <p:cNvSpPr/>
          <p:nvPr/>
        </p:nvSpPr>
        <p:spPr>
          <a:xfrm>
            <a:off x="1569720" y="739140"/>
            <a:ext cx="303276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请求成功，已经从服务器端返回了数据</a:t>
            </a:r>
          </a:p>
        </p:txBody>
      </p:sp>
    </p:spTree>
    <p:extLst>
      <p:ext uri="{BB962C8B-B14F-4D97-AF65-F5344CB8AC3E}">
        <p14:creationId xmlns:p14="http://schemas.microsoft.com/office/powerpoint/2010/main" val="3077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792928" y="2460906"/>
            <a:ext cx="1410078" cy="36933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1384914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833657" y="417951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912160" y="4325645"/>
            <a:ext cx="1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百度服务器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2854728" y="2347937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249228" y="189626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浏览器发送请求页面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049077" y="3366428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511318" y="35213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服务器返回页面</a:t>
            </a:r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37BD40F7-3CD3-4D49-85E5-FB68A2FA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5484" y="2075917"/>
            <a:ext cx="799127" cy="799127"/>
          </a:xfrm>
          <a:prstGeom prst="rect">
            <a:avLst/>
          </a:prstGeom>
        </p:spPr>
      </p:pic>
      <p:pic>
        <p:nvPicPr>
          <p:cNvPr id="14" name="图形 13" descr="便携式计算机">
            <a:extLst>
              <a:ext uri="{FF2B5EF4-FFF2-40B4-BE49-F238E27FC236}">
                <a16:creationId xmlns:a16="http://schemas.microsoft.com/office/drawing/2014/main" id="{6AB2C9E3-9756-4F17-B21B-06D10CF9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205" y="1647028"/>
            <a:ext cx="2713523" cy="2713523"/>
          </a:xfrm>
          <a:prstGeom prst="rect">
            <a:avLst/>
          </a:prstGeom>
        </p:spPr>
      </p:pic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424E6F09-13C9-4C86-A123-103F4B73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812" y="2904704"/>
            <a:ext cx="799127" cy="799127"/>
          </a:xfrm>
          <a:prstGeom prst="rect">
            <a:avLst/>
          </a:prstGeom>
        </p:spPr>
      </p:pic>
      <p:pic>
        <p:nvPicPr>
          <p:cNvPr id="16" name="图形 15" descr="文档">
            <a:extLst>
              <a:ext uri="{FF2B5EF4-FFF2-40B4-BE49-F238E27FC236}">
                <a16:creationId xmlns:a16="http://schemas.microsoft.com/office/drawing/2014/main" id="{667EFA87-8290-4B8F-B8A0-0AEA2DAF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180" y="3333927"/>
            <a:ext cx="799127" cy="7991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D55A59-93D9-46D6-BD2E-D82F8758DBDC}"/>
              </a:ext>
            </a:extLst>
          </p:cNvPr>
          <p:cNvSpPr txBox="1"/>
          <p:nvPr/>
        </p:nvSpPr>
        <p:spPr>
          <a:xfrm>
            <a:off x="3391150" y="187542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7E67F2-75FF-44B4-A0B7-6A77A7A6F4EE}"/>
              </a:ext>
            </a:extLst>
          </p:cNvPr>
          <p:cNvSpPr txBox="1"/>
          <p:nvPr/>
        </p:nvSpPr>
        <p:spPr>
          <a:xfrm>
            <a:off x="3423827" y="35488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AAFAF2-0E8A-49AB-A1A3-E8936A5AD80E}"/>
              </a:ext>
            </a:extLst>
          </p:cNvPr>
          <p:cNvSpPr txBox="1"/>
          <p:nvPr/>
        </p:nvSpPr>
        <p:spPr>
          <a:xfrm>
            <a:off x="234528" y="276494"/>
            <a:ext cx="24731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请求与响应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8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4B208A-DD4D-4C96-9AFC-0B468D10B4C0}"/>
              </a:ext>
            </a:extLst>
          </p:cNvPr>
          <p:cNvSpPr/>
          <p:nvPr/>
        </p:nvSpPr>
        <p:spPr>
          <a:xfrm>
            <a:off x="1696195" y="123591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88C26D4F-1C45-4018-ABED-08D502A93F1B}"/>
              </a:ext>
            </a:extLst>
          </p:cNvPr>
          <p:cNvSpPr/>
          <p:nvPr/>
        </p:nvSpPr>
        <p:spPr>
          <a:xfrm>
            <a:off x="1691017" y="2423299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A02811EA-2C14-4BFE-A4F4-36FB42438DD9}"/>
              </a:ext>
            </a:extLst>
          </p:cNvPr>
          <p:cNvSpPr/>
          <p:nvPr/>
        </p:nvSpPr>
        <p:spPr>
          <a:xfrm>
            <a:off x="1691017" y="367880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5E63F7BA-18BA-4C91-82C2-0082FAF8EDD8}"/>
              </a:ext>
            </a:extLst>
          </p:cNvPr>
          <p:cNvSpPr/>
          <p:nvPr/>
        </p:nvSpPr>
        <p:spPr>
          <a:xfrm>
            <a:off x="5920864" y="156327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25" name="矩形: 圆顶角 24">
            <a:extLst>
              <a:ext uri="{FF2B5EF4-FFF2-40B4-BE49-F238E27FC236}">
                <a16:creationId xmlns:a16="http://schemas.microsoft.com/office/drawing/2014/main" id="{F5E8B402-49EF-4DD2-B78C-57CA2458120B}"/>
              </a:ext>
            </a:extLst>
          </p:cNvPr>
          <p:cNvSpPr/>
          <p:nvPr/>
        </p:nvSpPr>
        <p:spPr>
          <a:xfrm>
            <a:off x="8721378" y="2866804"/>
            <a:ext cx="1065771" cy="592586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13F32745-64E5-4A2F-B133-11E1CE01F617}"/>
              </a:ext>
            </a:extLst>
          </p:cNvPr>
          <p:cNvSpPr/>
          <p:nvPr/>
        </p:nvSpPr>
        <p:spPr>
          <a:xfrm>
            <a:off x="5927244" y="2797637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pic>
        <p:nvPicPr>
          <p:cNvPr id="31" name="图形 30" descr="女学生">
            <a:extLst>
              <a:ext uri="{FF2B5EF4-FFF2-40B4-BE49-F238E27FC236}">
                <a16:creationId xmlns:a16="http://schemas.microsoft.com/office/drawing/2014/main" id="{0DC3EA59-683E-4A09-8593-D21BEDF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761" y="1265322"/>
            <a:ext cx="595905" cy="595905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7D4B3657-903A-405A-815D-C2A23177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2198" y="1199717"/>
            <a:ext cx="671923" cy="671923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5EEF71A1-A46B-4A82-967A-E52B71D8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134" y="872356"/>
            <a:ext cx="671923" cy="671923"/>
          </a:xfrm>
          <a:prstGeom prst="rect">
            <a:avLst/>
          </a:prstGeom>
        </p:spPr>
      </p:pic>
      <p:pic>
        <p:nvPicPr>
          <p:cNvPr id="18" name="图形 17" descr="步行">
            <a:extLst>
              <a:ext uri="{FF2B5EF4-FFF2-40B4-BE49-F238E27FC236}">
                <a16:creationId xmlns:a16="http://schemas.microsoft.com/office/drawing/2014/main" id="{62747935-4D24-437A-9803-EF98C51D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018" y="2170219"/>
            <a:ext cx="710215" cy="710215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35CA23C-121D-4113-9D3A-B6D416C5AFFF}"/>
              </a:ext>
            </a:extLst>
          </p:cNvPr>
          <p:cNvSpPr/>
          <p:nvPr/>
        </p:nvSpPr>
        <p:spPr>
          <a:xfrm>
            <a:off x="1981668" y="2576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初创期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75D4994-857E-4603-8251-7954169B66F9}"/>
              </a:ext>
            </a:extLst>
          </p:cNvPr>
          <p:cNvSpPr/>
          <p:nvPr/>
        </p:nvSpPr>
        <p:spPr>
          <a:xfrm>
            <a:off x="6014579" y="3358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小有所成期</a:t>
            </a:r>
          </a:p>
        </p:txBody>
      </p:sp>
      <p:pic>
        <p:nvPicPr>
          <p:cNvPr id="42" name="图形 41" descr="女学生">
            <a:extLst>
              <a:ext uri="{FF2B5EF4-FFF2-40B4-BE49-F238E27FC236}">
                <a16:creationId xmlns:a16="http://schemas.microsoft.com/office/drawing/2014/main" id="{0CF5DF12-8ED3-48D0-981D-F7EB7CCC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1936" y="2492466"/>
            <a:ext cx="595905" cy="595905"/>
          </a:xfrm>
          <a:prstGeom prst="rect">
            <a:avLst/>
          </a:prstGeom>
        </p:spPr>
      </p:pic>
      <p:sp>
        <p:nvSpPr>
          <p:cNvPr id="43" name="矩形: 圆顶角 42">
            <a:extLst>
              <a:ext uri="{FF2B5EF4-FFF2-40B4-BE49-F238E27FC236}">
                <a16:creationId xmlns:a16="http://schemas.microsoft.com/office/drawing/2014/main" id="{879630AA-B34B-427F-92A7-49FFA18A074D}"/>
              </a:ext>
            </a:extLst>
          </p:cNvPr>
          <p:cNvSpPr/>
          <p:nvPr/>
        </p:nvSpPr>
        <p:spPr>
          <a:xfrm>
            <a:off x="1691016" y="4857099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44" name="图形 43" descr="程序员">
            <a:extLst>
              <a:ext uri="{FF2B5EF4-FFF2-40B4-BE49-F238E27FC236}">
                <a16:creationId xmlns:a16="http://schemas.microsoft.com/office/drawing/2014/main" id="{F97CC56E-A929-4B68-B3D9-C1CD0583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590" y="4429939"/>
            <a:ext cx="671923" cy="671923"/>
          </a:xfrm>
          <a:prstGeom prst="rect">
            <a:avLst/>
          </a:prstGeom>
        </p:spPr>
      </p:pic>
      <p:sp>
        <p:nvSpPr>
          <p:cNvPr id="36" name="矩形: 圆顶角 35">
            <a:extLst>
              <a:ext uri="{FF2B5EF4-FFF2-40B4-BE49-F238E27FC236}">
                <a16:creationId xmlns:a16="http://schemas.microsoft.com/office/drawing/2014/main" id="{A6D46CC8-FC4A-4DE9-AC27-4D7D395CE004}"/>
              </a:ext>
            </a:extLst>
          </p:cNvPr>
          <p:cNvSpPr/>
          <p:nvPr/>
        </p:nvSpPr>
        <p:spPr>
          <a:xfrm>
            <a:off x="5950519" y="4107128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37" name="图形 36" descr="程序员">
            <a:extLst>
              <a:ext uri="{FF2B5EF4-FFF2-40B4-BE49-F238E27FC236}">
                <a16:creationId xmlns:a16="http://schemas.microsoft.com/office/drawing/2014/main" id="{FBBADE24-459A-4704-A419-5F2ED989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9093" y="3679968"/>
            <a:ext cx="671923" cy="671923"/>
          </a:xfrm>
          <a:prstGeom prst="rect">
            <a:avLst/>
          </a:prstGeom>
        </p:spPr>
      </p:pic>
      <p:pic>
        <p:nvPicPr>
          <p:cNvPr id="39" name="图形 38" descr="哑铃">
            <a:extLst>
              <a:ext uri="{FF2B5EF4-FFF2-40B4-BE49-F238E27FC236}">
                <a16:creationId xmlns:a16="http://schemas.microsoft.com/office/drawing/2014/main" id="{8A21285D-06DF-403C-BE96-D18255B4D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2134" y="3533049"/>
            <a:ext cx="548353" cy="548353"/>
          </a:xfrm>
          <a:prstGeom prst="rect">
            <a:avLst/>
          </a:prstGeom>
        </p:spPr>
      </p:pic>
      <p:pic>
        <p:nvPicPr>
          <p:cNvPr id="57" name="图形 56" descr="哑铃">
            <a:extLst>
              <a:ext uri="{FF2B5EF4-FFF2-40B4-BE49-F238E27FC236}">
                <a16:creationId xmlns:a16="http://schemas.microsoft.com/office/drawing/2014/main" id="{201B49FD-1C40-48EC-A3FF-B0803A19B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6687" y="2700650"/>
            <a:ext cx="548353" cy="5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顶角 42">
            <a:extLst>
              <a:ext uri="{FF2B5EF4-FFF2-40B4-BE49-F238E27FC236}">
                <a16:creationId xmlns:a16="http://schemas.microsoft.com/office/drawing/2014/main" id="{879630AA-B34B-427F-92A7-49FFA18A074D}"/>
              </a:ext>
            </a:extLst>
          </p:cNvPr>
          <p:cNvSpPr/>
          <p:nvPr/>
        </p:nvSpPr>
        <p:spPr>
          <a:xfrm>
            <a:off x="561216" y="494458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4B208A-DD4D-4C96-9AFC-0B468D10B4C0}"/>
              </a:ext>
            </a:extLst>
          </p:cNvPr>
          <p:cNvSpPr/>
          <p:nvPr/>
        </p:nvSpPr>
        <p:spPr>
          <a:xfrm>
            <a:off x="566395" y="132340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88C26D4F-1C45-4018-ABED-08D502A93F1B}"/>
              </a:ext>
            </a:extLst>
          </p:cNvPr>
          <p:cNvSpPr/>
          <p:nvPr/>
        </p:nvSpPr>
        <p:spPr>
          <a:xfrm>
            <a:off x="561217" y="2510785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A02811EA-2C14-4BFE-A4F4-36FB42438DD9}"/>
              </a:ext>
            </a:extLst>
          </p:cNvPr>
          <p:cNvSpPr/>
          <p:nvPr/>
        </p:nvSpPr>
        <p:spPr>
          <a:xfrm>
            <a:off x="561217" y="376629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5E63F7BA-18BA-4C91-82C2-0082FAF8EDD8}"/>
              </a:ext>
            </a:extLst>
          </p:cNvPr>
          <p:cNvSpPr/>
          <p:nvPr/>
        </p:nvSpPr>
        <p:spPr>
          <a:xfrm>
            <a:off x="6170771" y="1547490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sp>
        <p:nvSpPr>
          <p:cNvPr id="25" name="矩形: 圆顶角 24">
            <a:extLst>
              <a:ext uri="{FF2B5EF4-FFF2-40B4-BE49-F238E27FC236}">
                <a16:creationId xmlns:a16="http://schemas.microsoft.com/office/drawing/2014/main" id="{F5E8B402-49EF-4DD2-B78C-57CA2458120B}"/>
              </a:ext>
            </a:extLst>
          </p:cNvPr>
          <p:cNvSpPr/>
          <p:nvPr/>
        </p:nvSpPr>
        <p:spPr>
          <a:xfrm>
            <a:off x="8808254" y="2891503"/>
            <a:ext cx="1065771" cy="592586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买咖啡</a:t>
            </a:r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13F32745-64E5-4A2F-B133-11E1CE01F617}"/>
              </a:ext>
            </a:extLst>
          </p:cNvPr>
          <p:cNvSpPr/>
          <p:nvPr/>
        </p:nvSpPr>
        <p:spPr>
          <a:xfrm>
            <a:off x="6060682" y="278421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锻炼</a:t>
            </a:r>
          </a:p>
        </p:txBody>
      </p:sp>
      <p:pic>
        <p:nvPicPr>
          <p:cNvPr id="31" name="图形 30" descr="女学生">
            <a:extLst>
              <a:ext uri="{FF2B5EF4-FFF2-40B4-BE49-F238E27FC236}">
                <a16:creationId xmlns:a16="http://schemas.microsoft.com/office/drawing/2014/main" id="{0DC3EA59-683E-4A09-8593-D21BEDF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145" y="2281252"/>
            <a:ext cx="595905" cy="595905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7D4B3657-903A-405A-815D-C2A23177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105" y="1183932"/>
            <a:ext cx="671923" cy="671923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5EEF71A1-A46B-4A82-967A-E52B71D8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34" y="959842"/>
            <a:ext cx="671923" cy="671923"/>
          </a:xfrm>
          <a:prstGeom prst="rect">
            <a:avLst/>
          </a:prstGeom>
        </p:spPr>
      </p:pic>
      <p:pic>
        <p:nvPicPr>
          <p:cNvPr id="18" name="图形 17" descr="步行">
            <a:extLst>
              <a:ext uri="{FF2B5EF4-FFF2-40B4-BE49-F238E27FC236}">
                <a16:creationId xmlns:a16="http://schemas.microsoft.com/office/drawing/2014/main" id="{62747935-4D24-437A-9803-EF98C51D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18" y="2257705"/>
            <a:ext cx="710215" cy="710215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508D6C-B890-4F45-A96A-8E454C7982E7}"/>
              </a:ext>
            </a:extLst>
          </p:cNvPr>
          <p:cNvCxnSpPr/>
          <p:nvPr/>
        </p:nvCxnSpPr>
        <p:spPr>
          <a:xfrm>
            <a:off x="1989962" y="914068"/>
            <a:ext cx="0" cy="55894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图形 43" descr="程序员">
            <a:extLst>
              <a:ext uri="{FF2B5EF4-FFF2-40B4-BE49-F238E27FC236}">
                <a16:creationId xmlns:a16="http://schemas.microsoft.com/office/drawing/2014/main" id="{F97CC56E-A929-4B68-B3D9-C1CD0583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790" y="4517425"/>
            <a:ext cx="671923" cy="671923"/>
          </a:xfrm>
          <a:prstGeom prst="rect">
            <a:avLst/>
          </a:prstGeom>
        </p:spPr>
      </p:pic>
      <p:sp>
        <p:nvSpPr>
          <p:cNvPr id="36" name="矩形: 圆顶角 35">
            <a:extLst>
              <a:ext uri="{FF2B5EF4-FFF2-40B4-BE49-F238E27FC236}">
                <a16:creationId xmlns:a16="http://schemas.microsoft.com/office/drawing/2014/main" id="{A6D46CC8-FC4A-4DE9-AC27-4D7D395CE004}"/>
              </a:ext>
            </a:extLst>
          </p:cNvPr>
          <p:cNvSpPr/>
          <p:nvPr/>
        </p:nvSpPr>
        <p:spPr>
          <a:xfrm>
            <a:off x="6060682" y="4031934"/>
            <a:ext cx="1686198" cy="7102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写代码</a:t>
            </a:r>
          </a:p>
        </p:txBody>
      </p:sp>
      <p:pic>
        <p:nvPicPr>
          <p:cNvPr id="37" name="图形 36" descr="程序员">
            <a:extLst>
              <a:ext uri="{FF2B5EF4-FFF2-40B4-BE49-F238E27FC236}">
                <a16:creationId xmlns:a16="http://schemas.microsoft.com/office/drawing/2014/main" id="{FBBADE24-459A-4704-A419-5F2ED989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256" y="3604774"/>
            <a:ext cx="671923" cy="6719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89850-FDAC-4928-BACE-627BE3BF6975}"/>
              </a:ext>
            </a:extLst>
          </p:cNvPr>
          <p:cNvCxnSpPr/>
          <p:nvPr/>
        </p:nvCxnSpPr>
        <p:spPr>
          <a:xfrm>
            <a:off x="7603315" y="810797"/>
            <a:ext cx="0" cy="55894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5CCB42-DD17-4292-AA8E-7F9733B607D9}"/>
              </a:ext>
            </a:extLst>
          </p:cNvPr>
          <p:cNvCxnSpPr>
            <a:cxnSpLocks/>
          </p:cNvCxnSpPr>
          <p:nvPr/>
        </p:nvCxnSpPr>
        <p:spPr>
          <a:xfrm>
            <a:off x="7768686" y="2628443"/>
            <a:ext cx="1048961" cy="374191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D46D81-0288-4075-8A40-72C8A110FF00}"/>
              </a:ext>
            </a:extLst>
          </p:cNvPr>
          <p:cNvCxnSpPr>
            <a:cxnSpLocks/>
          </p:cNvCxnSpPr>
          <p:nvPr/>
        </p:nvCxnSpPr>
        <p:spPr>
          <a:xfrm flipH="1">
            <a:off x="8116546" y="3722614"/>
            <a:ext cx="1033738" cy="687154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8ECA2E-AA7B-458C-B85A-625E5199B949}"/>
              </a:ext>
            </a:extLst>
          </p:cNvPr>
          <p:cNvCxnSpPr>
            <a:cxnSpLocks/>
          </p:cNvCxnSpPr>
          <p:nvPr/>
        </p:nvCxnSpPr>
        <p:spPr>
          <a:xfrm>
            <a:off x="5186577" y="3139322"/>
            <a:ext cx="573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CBD5FF2-9E4C-481C-AB05-065342F2C800}"/>
              </a:ext>
            </a:extLst>
          </p:cNvPr>
          <p:cNvSpPr/>
          <p:nvPr/>
        </p:nvSpPr>
        <p:spPr>
          <a:xfrm>
            <a:off x="2481225" y="233399"/>
            <a:ext cx="279959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同步模式</a:t>
            </a:r>
            <a:r>
              <a:rPr lang="en-US" altLang="zh-CN" dirty="0"/>
              <a:t>(sync)</a:t>
            </a:r>
          </a:p>
          <a:p>
            <a:endParaRPr lang="en-US" altLang="zh-CN" dirty="0"/>
          </a:p>
          <a:p>
            <a:r>
              <a:rPr lang="zh-CN" altLang="en-US" dirty="0"/>
              <a:t>任意时间只能做一件事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买咖啡这件事没有做，就不能去锻炼；</a:t>
            </a:r>
            <a:endParaRPr lang="en-US" altLang="zh-CN" dirty="0"/>
          </a:p>
          <a:p>
            <a:r>
              <a:rPr lang="zh-CN" altLang="en-US" dirty="0"/>
              <a:t>买咖啡这件事</a:t>
            </a:r>
            <a:r>
              <a:rPr lang="zh-CN" altLang="en-US" b="1" dirty="0">
                <a:solidFill>
                  <a:srgbClr val="C00000"/>
                </a:solidFill>
              </a:rPr>
              <a:t>阻塞</a:t>
            </a:r>
            <a:r>
              <a:rPr lang="zh-CN" altLang="en-US" dirty="0"/>
              <a:t>了锻炼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93E6DE-FA4F-4EA9-9B18-F43DD07D1E60}"/>
              </a:ext>
            </a:extLst>
          </p:cNvPr>
          <p:cNvSpPr/>
          <p:nvPr/>
        </p:nvSpPr>
        <p:spPr>
          <a:xfrm>
            <a:off x="9150284" y="228555"/>
            <a:ext cx="281919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异步模式</a:t>
            </a:r>
            <a:r>
              <a:rPr lang="en-US" altLang="zh-CN" dirty="0"/>
              <a:t>(async)</a:t>
            </a:r>
          </a:p>
          <a:p>
            <a:endParaRPr lang="en-US" altLang="zh-CN" dirty="0"/>
          </a:p>
          <a:p>
            <a:r>
              <a:rPr lang="zh-CN" altLang="en-US" dirty="0"/>
              <a:t>某个时间可能同时做多件事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买咖啡和锻炼可以一起做</a:t>
            </a:r>
            <a:endParaRPr lang="en-US" altLang="zh-CN" dirty="0"/>
          </a:p>
          <a:p>
            <a:r>
              <a:rPr lang="zh-CN" altLang="en-US" dirty="0"/>
              <a:t>买咖啡这件事</a:t>
            </a:r>
            <a:r>
              <a:rPr lang="zh-CN" altLang="en-US" b="1" dirty="0">
                <a:solidFill>
                  <a:srgbClr val="C00000"/>
                </a:solidFill>
              </a:rPr>
              <a:t>不阻塞 </a:t>
            </a:r>
            <a:r>
              <a:rPr lang="zh-CN" altLang="en-US" dirty="0"/>
              <a:t>锻炼</a:t>
            </a:r>
          </a:p>
        </p:txBody>
      </p:sp>
      <p:pic>
        <p:nvPicPr>
          <p:cNvPr id="39" name="图形 38" descr="女学生">
            <a:extLst>
              <a:ext uri="{FF2B5EF4-FFF2-40B4-BE49-F238E27FC236}">
                <a16:creationId xmlns:a16="http://schemas.microsoft.com/office/drawing/2014/main" id="{26D5B419-E321-46D1-8E35-C51D1144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3729" y="2499266"/>
            <a:ext cx="595905" cy="595905"/>
          </a:xfrm>
          <a:prstGeom prst="rect">
            <a:avLst/>
          </a:prstGeom>
        </p:spPr>
      </p:pic>
      <p:pic>
        <p:nvPicPr>
          <p:cNvPr id="11" name="图形 10" descr="哑铃">
            <a:extLst>
              <a:ext uri="{FF2B5EF4-FFF2-40B4-BE49-F238E27FC236}">
                <a16:creationId xmlns:a16="http://schemas.microsoft.com/office/drawing/2014/main" id="{E11B4709-BCB4-405B-9597-608CC6C04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148" y="3605522"/>
            <a:ext cx="548353" cy="548353"/>
          </a:xfrm>
          <a:prstGeom prst="rect">
            <a:avLst/>
          </a:prstGeom>
        </p:spPr>
      </p:pic>
      <p:pic>
        <p:nvPicPr>
          <p:cNvPr id="45" name="图形 44" descr="哑铃">
            <a:extLst>
              <a:ext uri="{FF2B5EF4-FFF2-40B4-BE49-F238E27FC236}">
                <a16:creationId xmlns:a16="http://schemas.microsoft.com/office/drawing/2014/main" id="{682B633B-A2E9-48D2-ADA0-D5C5707D5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2826" y="2658737"/>
            <a:ext cx="548353" cy="548353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55506EAE-0C62-44B9-8458-B2FDC35EFE31}"/>
              </a:ext>
            </a:extLst>
          </p:cNvPr>
          <p:cNvSpPr/>
          <p:nvPr/>
        </p:nvSpPr>
        <p:spPr>
          <a:xfrm>
            <a:off x="8914178" y="4172349"/>
            <a:ext cx="281919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注意：买咖啡这件事不确定在什么时间结束。所以，要她在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买完之后打我电话通知我</a:t>
            </a:r>
            <a:r>
              <a:rPr lang="en-US" altLang="zh-CN" dirty="0">
                <a:solidFill>
                  <a:srgbClr val="FF0000"/>
                </a:solidFill>
              </a:rPr>
              <a:t>”(</a:t>
            </a:r>
            <a:r>
              <a:rPr lang="zh-CN" altLang="en-US" dirty="0">
                <a:solidFill>
                  <a:srgbClr val="FF0000"/>
                </a:solidFill>
              </a:rPr>
              <a:t>回调函数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9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3A6ED7-744A-4808-AF62-392C7F6B4805}"/>
              </a:ext>
            </a:extLst>
          </p:cNvPr>
          <p:cNvSpPr/>
          <p:nvPr/>
        </p:nvSpPr>
        <p:spPr>
          <a:xfrm>
            <a:off x="998665" y="106680"/>
            <a:ext cx="7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开始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412325-CEDD-4831-9DD0-6DFEF52868F5}"/>
              </a:ext>
            </a:extLst>
          </p:cNvPr>
          <p:cNvCxnSpPr>
            <a:cxnSpLocks/>
          </p:cNvCxnSpPr>
          <p:nvPr/>
        </p:nvCxnSpPr>
        <p:spPr>
          <a:xfrm>
            <a:off x="1301145" y="487680"/>
            <a:ext cx="0" cy="5641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7742B51-5C86-43E6-95C2-3BA782C7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65" y="1095022"/>
            <a:ext cx="9268004" cy="71086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40FA25-7252-4A83-A05C-0408A170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65" y="2373836"/>
            <a:ext cx="7886928" cy="20301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C6F312-4585-4441-A1DE-D20CA83A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34" y="4924778"/>
            <a:ext cx="10009267" cy="76558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6FBC8C-5B1A-44F4-89DA-C64838CE22BF}"/>
              </a:ext>
            </a:extLst>
          </p:cNvPr>
          <p:cNvCxnSpPr>
            <a:cxnSpLocks/>
          </p:cNvCxnSpPr>
          <p:nvPr/>
        </p:nvCxnSpPr>
        <p:spPr>
          <a:xfrm>
            <a:off x="1301145" y="1859280"/>
            <a:ext cx="0" cy="4743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913055-147A-4CB2-A18D-2357F2BA9300}"/>
              </a:ext>
            </a:extLst>
          </p:cNvPr>
          <p:cNvCxnSpPr>
            <a:cxnSpLocks/>
          </p:cNvCxnSpPr>
          <p:nvPr/>
        </p:nvCxnSpPr>
        <p:spPr>
          <a:xfrm>
            <a:off x="1223190" y="5797227"/>
            <a:ext cx="0" cy="4359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FD34C1B-5D62-4832-BAD0-6F31C4E393BF}"/>
              </a:ext>
            </a:extLst>
          </p:cNvPr>
          <p:cNvCxnSpPr>
            <a:cxnSpLocks/>
          </p:cNvCxnSpPr>
          <p:nvPr/>
        </p:nvCxnSpPr>
        <p:spPr>
          <a:xfrm flipH="1">
            <a:off x="1287900" y="4450080"/>
            <a:ext cx="3750" cy="4600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F49CAAB-D7B0-452B-8455-5FECD95CD0DB}"/>
              </a:ext>
            </a:extLst>
          </p:cNvPr>
          <p:cNvSpPr/>
          <p:nvPr/>
        </p:nvSpPr>
        <p:spPr>
          <a:xfrm>
            <a:off x="823363" y="6340027"/>
            <a:ext cx="7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7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58592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55041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585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832880" y="583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28726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97694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117981" y="186828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855657" y="190949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2014C1-7C4A-4F9B-9A33-121E17B81385}"/>
              </a:ext>
            </a:extLst>
          </p:cNvPr>
          <p:cNvSpPr txBox="1"/>
          <p:nvPr/>
        </p:nvSpPr>
        <p:spPr>
          <a:xfrm>
            <a:off x="9548437" y="172483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6CDB39-B701-4FFE-9D54-E482A9791CA4}"/>
              </a:ext>
            </a:extLst>
          </p:cNvPr>
          <p:cNvSpPr txBox="1"/>
          <p:nvPr/>
        </p:nvSpPr>
        <p:spPr>
          <a:xfrm>
            <a:off x="9792067" y="118556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D259A3-89B6-4299-9F93-6B79EE3FEF43}"/>
              </a:ext>
            </a:extLst>
          </p:cNvPr>
          <p:cNvSpPr/>
          <p:nvPr/>
        </p:nvSpPr>
        <p:spPr>
          <a:xfrm>
            <a:off x="597763" y="320483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D0380C37-0009-4F13-BE1C-AFED1DB5740E}"/>
              </a:ext>
            </a:extLst>
          </p:cNvPr>
          <p:cNvSpPr/>
          <p:nvPr/>
        </p:nvSpPr>
        <p:spPr>
          <a:xfrm>
            <a:off x="8984200" y="316932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F922E-6862-4DB2-A1BB-82F59698BCF9}"/>
              </a:ext>
            </a:extLst>
          </p:cNvPr>
          <p:cNvSpPr txBox="1"/>
          <p:nvPr/>
        </p:nvSpPr>
        <p:spPr>
          <a:xfrm>
            <a:off x="1517465" y="3204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7DC9E-6097-4F70-B429-2A7E9CDA1D3F}"/>
              </a:ext>
            </a:extLst>
          </p:cNvPr>
          <p:cNvSpPr txBox="1"/>
          <p:nvPr/>
        </p:nvSpPr>
        <p:spPr>
          <a:xfrm>
            <a:off x="9909821" y="3219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7250AD-2856-44AB-81F1-30953CD31485}"/>
              </a:ext>
            </a:extLst>
          </p:cNvPr>
          <p:cNvCxnSpPr>
            <a:cxnSpLocks/>
          </p:cNvCxnSpPr>
          <p:nvPr/>
        </p:nvCxnSpPr>
        <p:spPr>
          <a:xfrm flipV="1">
            <a:off x="3117981" y="390617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66739-6F67-4C71-8FA7-67F8F6E48525}"/>
              </a:ext>
            </a:extLst>
          </p:cNvPr>
          <p:cNvSpPr txBox="1"/>
          <p:nvPr/>
        </p:nvSpPr>
        <p:spPr>
          <a:xfrm>
            <a:off x="4780558" y="359585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93D049-A951-4610-AD20-11460FE55732}"/>
              </a:ext>
            </a:extLst>
          </p:cNvPr>
          <p:cNvCxnSpPr>
            <a:cxnSpLocks/>
          </p:cNvCxnSpPr>
          <p:nvPr/>
        </p:nvCxnSpPr>
        <p:spPr>
          <a:xfrm flipH="1">
            <a:off x="3117981" y="448719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5B3F9-F01A-439C-960D-396372B8DBCA}"/>
              </a:ext>
            </a:extLst>
          </p:cNvPr>
          <p:cNvSpPr txBox="1"/>
          <p:nvPr/>
        </p:nvSpPr>
        <p:spPr>
          <a:xfrm>
            <a:off x="4855657" y="45284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869872-8D24-4F91-A586-AC769AACCCC1}"/>
              </a:ext>
            </a:extLst>
          </p:cNvPr>
          <p:cNvSpPr txBox="1"/>
          <p:nvPr/>
        </p:nvSpPr>
        <p:spPr>
          <a:xfrm>
            <a:off x="9548437" y="434374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69FD6-8194-43F7-BA8C-6381C3C91909}"/>
              </a:ext>
            </a:extLst>
          </p:cNvPr>
          <p:cNvSpPr txBox="1"/>
          <p:nvPr/>
        </p:nvSpPr>
        <p:spPr>
          <a:xfrm>
            <a:off x="9792067" y="380447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602907-CF88-4B9D-A123-B7DD084C984F}"/>
              </a:ext>
            </a:extLst>
          </p:cNvPr>
          <p:cNvSpPr txBox="1"/>
          <p:nvPr/>
        </p:nvSpPr>
        <p:spPr>
          <a:xfrm>
            <a:off x="614902" y="166961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799801-8331-48CB-A2F6-BCEEA44A5C66}"/>
              </a:ext>
            </a:extLst>
          </p:cNvPr>
          <p:cNvSpPr txBox="1"/>
          <p:nvPr/>
        </p:nvSpPr>
        <p:spPr>
          <a:xfrm>
            <a:off x="614902" y="4309594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76513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597763" y="58592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8984200" y="55041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1517465" y="585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832880" y="583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 flipV="1">
            <a:off x="3117981" y="128726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780558" y="97694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8FAD3-1AE2-4450-977B-E95ACAE1AF66}"/>
              </a:ext>
            </a:extLst>
          </p:cNvPr>
          <p:cNvCxnSpPr>
            <a:cxnSpLocks/>
          </p:cNvCxnSpPr>
          <p:nvPr/>
        </p:nvCxnSpPr>
        <p:spPr>
          <a:xfrm flipH="1">
            <a:off x="3117981" y="186828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8FB0DD-179F-43FA-8777-9AF55722FDAB}"/>
              </a:ext>
            </a:extLst>
          </p:cNvPr>
          <p:cNvSpPr txBox="1"/>
          <p:nvPr/>
        </p:nvSpPr>
        <p:spPr>
          <a:xfrm>
            <a:off x="4855657" y="190949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2014C1-7C4A-4F9B-9A33-121E17B81385}"/>
              </a:ext>
            </a:extLst>
          </p:cNvPr>
          <p:cNvSpPr txBox="1"/>
          <p:nvPr/>
        </p:nvSpPr>
        <p:spPr>
          <a:xfrm>
            <a:off x="9548437" y="172483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6CDB39-B701-4FFE-9D54-E482A9791CA4}"/>
              </a:ext>
            </a:extLst>
          </p:cNvPr>
          <p:cNvSpPr txBox="1"/>
          <p:nvPr/>
        </p:nvSpPr>
        <p:spPr>
          <a:xfrm>
            <a:off x="9792067" y="118556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D259A3-89B6-4299-9F93-6B79EE3FEF43}"/>
              </a:ext>
            </a:extLst>
          </p:cNvPr>
          <p:cNvSpPr/>
          <p:nvPr/>
        </p:nvSpPr>
        <p:spPr>
          <a:xfrm>
            <a:off x="597763" y="3204839"/>
            <a:ext cx="2722486" cy="18820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D0380C37-0009-4F13-BE1C-AFED1DB5740E}"/>
              </a:ext>
            </a:extLst>
          </p:cNvPr>
          <p:cNvSpPr/>
          <p:nvPr/>
        </p:nvSpPr>
        <p:spPr>
          <a:xfrm>
            <a:off x="8984200" y="3169327"/>
            <a:ext cx="2574524" cy="1997476"/>
          </a:xfrm>
          <a:prstGeom prst="can">
            <a:avLst>
              <a:gd name="adj" fmla="val 2051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F922E-6862-4DB2-A1BB-82F59698BCF9}"/>
              </a:ext>
            </a:extLst>
          </p:cNvPr>
          <p:cNvSpPr txBox="1"/>
          <p:nvPr/>
        </p:nvSpPr>
        <p:spPr>
          <a:xfrm>
            <a:off x="1517465" y="3204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7DC9E-6097-4F70-B429-2A7E9CDA1D3F}"/>
              </a:ext>
            </a:extLst>
          </p:cNvPr>
          <p:cNvSpPr txBox="1"/>
          <p:nvPr/>
        </p:nvSpPr>
        <p:spPr>
          <a:xfrm>
            <a:off x="9909821" y="3219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7250AD-2856-44AB-81F1-30953CD31485}"/>
              </a:ext>
            </a:extLst>
          </p:cNvPr>
          <p:cNvCxnSpPr>
            <a:cxnSpLocks/>
          </p:cNvCxnSpPr>
          <p:nvPr/>
        </p:nvCxnSpPr>
        <p:spPr>
          <a:xfrm flipV="1">
            <a:off x="3117981" y="3906172"/>
            <a:ext cx="6310104" cy="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66739-6F67-4C71-8FA7-67F8F6E48525}"/>
              </a:ext>
            </a:extLst>
          </p:cNvPr>
          <p:cNvSpPr txBox="1"/>
          <p:nvPr/>
        </p:nvSpPr>
        <p:spPr>
          <a:xfrm>
            <a:off x="4780558" y="359585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xhr.send</a:t>
            </a:r>
            <a:r>
              <a:rPr lang="en-US" altLang="zh-CN" dirty="0"/>
              <a:t>()</a:t>
            </a:r>
            <a:r>
              <a:rPr lang="zh-CN" altLang="en-US" dirty="0"/>
              <a:t>发送请求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93D049-A951-4610-AD20-11460FE55732}"/>
              </a:ext>
            </a:extLst>
          </p:cNvPr>
          <p:cNvCxnSpPr>
            <a:cxnSpLocks/>
          </p:cNvCxnSpPr>
          <p:nvPr/>
        </p:nvCxnSpPr>
        <p:spPr>
          <a:xfrm flipH="1">
            <a:off x="3117981" y="4487190"/>
            <a:ext cx="617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5B3F9-F01A-439C-960D-396372B8DBCA}"/>
              </a:ext>
            </a:extLst>
          </p:cNvPr>
          <p:cNvSpPr txBox="1"/>
          <p:nvPr/>
        </p:nvSpPr>
        <p:spPr>
          <a:xfrm>
            <a:off x="4855657" y="452840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869872-8D24-4F91-A586-AC769AACCCC1}"/>
              </a:ext>
            </a:extLst>
          </p:cNvPr>
          <p:cNvSpPr txBox="1"/>
          <p:nvPr/>
        </p:nvSpPr>
        <p:spPr>
          <a:xfrm>
            <a:off x="9548437" y="434374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69FD6-8194-43F7-BA8C-6381C3C91909}"/>
              </a:ext>
            </a:extLst>
          </p:cNvPr>
          <p:cNvSpPr txBox="1"/>
          <p:nvPr/>
        </p:nvSpPr>
        <p:spPr>
          <a:xfrm>
            <a:off x="9792067" y="380447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语言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602907-CF88-4B9D-A123-B7DD084C984F}"/>
              </a:ext>
            </a:extLst>
          </p:cNvPr>
          <p:cNvSpPr txBox="1"/>
          <p:nvPr/>
        </p:nvSpPr>
        <p:spPr>
          <a:xfrm>
            <a:off x="614902" y="166961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799801-8331-48CB-A2F6-BCEEA44A5C66}"/>
              </a:ext>
            </a:extLst>
          </p:cNvPr>
          <p:cNvSpPr txBox="1"/>
          <p:nvPr/>
        </p:nvSpPr>
        <p:spPr>
          <a:xfrm>
            <a:off x="614902" y="430959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语言处理 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18112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220027-B2B8-47D4-BEB8-1D9F3217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50" y="734261"/>
            <a:ext cx="4892464" cy="21337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216B42-1788-4BDC-BB40-5E84D5D3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3" y="523329"/>
            <a:ext cx="3398815" cy="37417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0C73A82-CC8F-4EE3-8607-3AE2FD8BE860}"/>
              </a:ext>
            </a:extLst>
          </p:cNvPr>
          <p:cNvCxnSpPr>
            <a:cxnSpLocks/>
          </p:cNvCxnSpPr>
          <p:nvPr/>
        </p:nvCxnSpPr>
        <p:spPr>
          <a:xfrm flipV="1">
            <a:off x="1722268" y="1821040"/>
            <a:ext cx="5610687" cy="209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9A445912-9503-49C2-90F2-3C2C70DCF349}"/>
              </a:ext>
            </a:extLst>
          </p:cNvPr>
          <p:cNvSpPr/>
          <p:nvPr/>
        </p:nvSpPr>
        <p:spPr>
          <a:xfrm>
            <a:off x="5416193" y="4135700"/>
            <a:ext cx="5103848" cy="19681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$("#</a:t>
            </a:r>
            <a:r>
              <a:rPr lang="en-US" altLang="zh-CN" sz="1400" dirty="0" err="1"/>
              <a:t>btnDel</a:t>
            </a:r>
            <a:r>
              <a:rPr lang="en-US" altLang="zh-CN" sz="1400" dirty="0"/>
              <a:t>").on("click", function() {</a:t>
            </a:r>
          </a:p>
          <a:p>
            <a:r>
              <a:rPr lang="en-US" altLang="zh-CN" sz="1400" dirty="0"/>
              <a:t>      // </a:t>
            </a:r>
            <a:r>
              <a:rPr lang="zh-CN" altLang="en-US" sz="1400" dirty="0"/>
              <a:t>获取</a:t>
            </a:r>
            <a:r>
              <a:rPr lang="en-US" altLang="zh-CN" sz="1400" dirty="0"/>
              <a:t>id</a:t>
            </a:r>
            <a:r>
              <a:rPr lang="zh-CN" altLang="en-US" sz="1400" dirty="0"/>
              <a:t>值</a:t>
            </a:r>
          </a:p>
          <a:p>
            <a:r>
              <a:rPr lang="en-US" altLang="zh-CN" sz="1400" dirty="0"/>
              <a:t>      var id = $('#</a:t>
            </a:r>
            <a:r>
              <a:rPr lang="en-US" altLang="zh-CN" sz="1400" dirty="0" err="1"/>
              <a:t>lblMemberId</a:t>
            </a:r>
            <a:r>
              <a:rPr lang="en-US" altLang="zh-CN" sz="1400" dirty="0"/>
              <a:t>').html();</a:t>
            </a:r>
          </a:p>
          <a:p>
            <a:r>
              <a:rPr lang="en-US" altLang="zh-CN" sz="1400" dirty="0"/>
              <a:t>      $.ajax({url: 'member/</a:t>
            </a:r>
            <a:r>
              <a:rPr lang="en-US" altLang="zh-CN" sz="1400" dirty="0" err="1"/>
              <a:t>delete',type</a:t>
            </a:r>
            <a:r>
              <a:rPr lang="en-US" altLang="zh-CN" sz="1400" dirty="0"/>
              <a:t>: '</a:t>
            </a:r>
            <a:r>
              <a:rPr lang="en-US" altLang="zh-CN" sz="1400" dirty="0" err="1"/>
              <a:t>post',data</a:t>
            </a:r>
            <a:r>
              <a:rPr lang="en-US" altLang="zh-CN" sz="1400" dirty="0"/>
              <a:t>: { id :     id},})</a:t>
            </a:r>
          </a:p>
          <a:p>
            <a:r>
              <a:rPr lang="en-US" altLang="zh-CN" sz="1400" dirty="0"/>
              <a:t>      // </a:t>
            </a:r>
            <a:r>
              <a:rPr lang="zh-CN" altLang="en-US" sz="1400" dirty="0"/>
              <a:t>收起弹出框</a:t>
            </a:r>
          </a:p>
          <a:p>
            <a:r>
              <a:rPr lang="en-US" altLang="zh-CN" sz="1400" dirty="0"/>
              <a:t>      $("#</a:t>
            </a:r>
            <a:r>
              <a:rPr lang="en-US" altLang="zh-CN" sz="1400" dirty="0" err="1"/>
              <a:t>exampleModal</a:t>
            </a:r>
            <a:r>
              <a:rPr lang="en-US" altLang="zh-CN" sz="1400" dirty="0"/>
              <a:t>").modal("hide");</a:t>
            </a:r>
          </a:p>
          <a:p>
            <a:r>
              <a:rPr lang="en-US" altLang="zh-CN" sz="1400" dirty="0"/>
              <a:t>})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6BDEE2-9544-480E-BC65-239B4BA4D1CC}"/>
              </a:ext>
            </a:extLst>
          </p:cNvPr>
          <p:cNvCxnSpPr>
            <a:endCxn id="16" idx="3"/>
          </p:cNvCxnSpPr>
          <p:nvPr/>
        </p:nvCxnSpPr>
        <p:spPr>
          <a:xfrm flipH="1">
            <a:off x="7968117" y="2601157"/>
            <a:ext cx="2685087" cy="153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76DB8ED0-857A-4F1E-9B6D-8BC93FB34124}"/>
              </a:ext>
            </a:extLst>
          </p:cNvPr>
          <p:cNvSpPr/>
          <p:nvPr/>
        </p:nvSpPr>
        <p:spPr>
          <a:xfrm>
            <a:off x="1193089" y="3351921"/>
            <a:ext cx="1058357" cy="4489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id:481 </a:t>
            </a:r>
            <a:r>
              <a:rPr lang="en-US" altLang="zh-CN" sz="1200" dirty="0" err="1"/>
              <a:t>name:wym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F8B834-FF88-4B82-A816-EA247872D397}"/>
              </a:ext>
            </a:extLst>
          </p:cNvPr>
          <p:cNvSpPr/>
          <p:nvPr/>
        </p:nvSpPr>
        <p:spPr>
          <a:xfrm>
            <a:off x="7439487" y="1509204"/>
            <a:ext cx="528630" cy="3118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AF8E59-FC0F-4F31-97B7-687A42253FD1}"/>
              </a:ext>
            </a:extLst>
          </p:cNvPr>
          <p:cNvSpPr/>
          <p:nvPr/>
        </p:nvSpPr>
        <p:spPr>
          <a:xfrm>
            <a:off x="8305239" y="1509204"/>
            <a:ext cx="803790" cy="311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Id:481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A73F45E-D12F-4FE8-8647-9DFCE481FABC}"/>
              </a:ext>
            </a:extLst>
          </p:cNvPr>
          <p:cNvSpPr/>
          <p:nvPr/>
        </p:nvSpPr>
        <p:spPr>
          <a:xfrm rot="20310784">
            <a:off x="3986536" y="2395253"/>
            <a:ext cx="1506216" cy="74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65C2D5A-FF7D-45DA-BEAF-55243D3FC09E}"/>
              </a:ext>
            </a:extLst>
          </p:cNvPr>
          <p:cNvSpPr/>
          <p:nvPr/>
        </p:nvSpPr>
        <p:spPr>
          <a:xfrm rot="8972650">
            <a:off x="9194251" y="3076367"/>
            <a:ext cx="1506216" cy="74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4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0BA1BD-FA9C-4374-A594-21A8C310F4D5}"/>
              </a:ext>
            </a:extLst>
          </p:cNvPr>
          <p:cNvSpPr/>
          <p:nvPr/>
        </p:nvSpPr>
        <p:spPr>
          <a:xfrm>
            <a:off x="4737520" y="1652757"/>
            <a:ext cx="3502281" cy="2707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9A66E4-E962-4395-BC15-42EF5B90EA92}"/>
              </a:ext>
            </a:extLst>
          </p:cNvPr>
          <p:cNvSpPr/>
          <p:nvPr/>
        </p:nvSpPr>
        <p:spPr>
          <a:xfrm>
            <a:off x="7993615" y="2459017"/>
            <a:ext cx="145741" cy="16882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A0505D7-090B-49D2-BC5D-54F6C2BB2CC7}"/>
              </a:ext>
            </a:extLst>
          </p:cNvPr>
          <p:cNvSpPr/>
          <p:nvPr/>
        </p:nvSpPr>
        <p:spPr>
          <a:xfrm>
            <a:off x="3876382" y="1732655"/>
            <a:ext cx="722481" cy="2627792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7F2B30-6FB4-4490-97C3-C7EF7BDA7305}"/>
              </a:ext>
            </a:extLst>
          </p:cNvPr>
          <p:cNvSpPr txBox="1"/>
          <p:nvPr/>
        </p:nvSpPr>
        <p:spPr>
          <a:xfrm>
            <a:off x="1743243" y="29799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浏览器窗口的高度</a:t>
            </a:r>
            <a:endParaRPr lang="en-US" altLang="zh-CN" dirty="0"/>
          </a:p>
          <a:p>
            <a:r>
              <a:rPr lang="en-US" altLang="zh-CN" dirty="0"/>
              <a:t>$(window).height()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12BBD6-F8D4-4106-83B0-39F03A445501}"/>
              </a:ext>
            </a:extLst>
          </p:cNvPr>
          <p:cNvCxnSpPr>
            <a:cxnSpLocks/>
          </p:cNvCxnSpPr>
          <p:nvPr/>
        </p:nvCxnSpPr>
        <p:spPr>
          <a:xfrm>
            <a:off x="8558076" y="1112568"/>
            <a:ext cx="0" cy="373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F2E940C-16DC-4674-BE9C-C862DD757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5" b="44836"/>
          <a:stretch/>
        </p:blipFill>
        <p:spPr>
          <a:xfrm>
            <a:off x="5047873" y="1216832"/>
            <a:ext cx="2872871" cy="3675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FA664D3A-EBBA-478F-9AAE-FEAAFD9A9CA2}"/>
              </a:ext>
            </a:extLst>
          </p:cNvPr>
          <p:cNvSpPr/>
          <p:nvPr/>
        </p:nvSpPr>
        <p:spPr>
          <a:xfrm>
            <a:off x="4008559" y="4476307"/>
            <a:ext cx="559232" cy="367837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9018D-83D6-446D-AC22-4C100B3349B9}"/>
              </a:ext>
            </a:extLst>
          </p:cNvPr>
          <p:cNvSpPr txBox="1"/>
          <p:nvPr/>
        </p:nvSpPr>
        <p:spPr>
          <a:xfrm>
            <a:off x="8729081" y="2176769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文档的高度</a:t>
            </a:r>
            <a:endParaRPr lang="en-US" altLang="zh-CN" dirty="0"/>
          </a:p>
          <a:p>
            <a:r>
              <a:rPr lang="en-US" altLang="zh-CN" dirty="0"/>
              <a:t>$(document).height()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95971B0-7344-4E70-AB2F-E8BBF47F10C0}"/>
              </a:ext>
            </a:extLst>
          </p:cNvPr>
          <p:cNvSpPr/>
          <p:nvPr/>
        </p:nvSpPr>
        <p:spPr>
          <a:xfrm>
            <a:off x="4025331" y="1216832"/>
            <a:ext cx="559232" cy="367837"/>
          </a:xfrm>
          <a:prstGeom prst="leftBrace">
            <a:avLst>
              <a:gd name="adj1" fmla="val 6133"/>
              <a:gd name="adj2" fmla="val 543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0BBC4F-AE31-4CC7-A405-64484AFFA68C}"/>
              </a:ext>
            </a:extLst>
          </p:cNvPr>
          <p:cNvSpPr txBox="1"/>
          <p:nvPr/>
        </p:nvSpPr>
        <p:spPr>
          <a:xfrm>
            <a:off x="1628702" y="1018003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文档被卷起的高度</a:t>
            </a:r>
            <a:endParaRPr lang="en-US" altLang="zh-CN" dirty="0"/>
          </a:p>
          <a:p>
            <a:r>
              <a:rPr lang="en-US" altLang="zh-CN" dirty="0"/>
              <a:t>$(document). </a:t>
            </a:r>
            <a:r>
              <a:rPr lang="en-US" altLang="zh-CN" dirty="0" err="1"/>
              <a:t>scrollTop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BE6845-D82A-45D4-BF07-68F7808E872B}"/>
              </a:ext>
            </a:extLst>
          </p:cNvPr>
          <p:cNvSpPr txBox="1"/>
          <p:nvPr/>
        </p:nvSpPr>
        <p:spPr>
          <a:xfrm>
            <a:off x="811161" y="448967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浏览器底部距文档底部的距离</a:t>
            </a:r>
            <a:endParaRPr lang="en-US" altLang="zh-CN" dirty="0"/>
          </a:p>
          <a:p>
            <a:r>
              <a:rPr lang="en-US" altLang="zh-CN" dirty="0" err="1"/>
              <a:t>dist</a:t>
            </a:r>
            <a:r>
              <a:rPr lang="en-US" altLang="zh-CN" dirty="0"/>
              <a:t>?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D64BDD-CEF1-44E9-84FD-E530D94597FA}"/>
              </a:ext>
            </a:extLst>
          </p:cNvPr>
          <p:cNvSpPr/>
          <p:nvPr/>
        </p:nvSpPr>
        <p:spPr>
          <a:xfrm>
            <a:off x="1352929" y="5319436"/>
            <a:ext cx="1027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dist</a:t>
            </a:r>
            <a:r>
              <a:rPr lang="en-US" altLang="zh-CN" dirty="0"/>
              <a:t>  = $(</a:t>
            </a:r>
            <a:r>
              <a:rPr lang="en-US" altLang="zh-CN" dirty="0" err="1"/>
              <a:t>doucment</a:t>
            </a:r>
            <a:r>
              <a:rPr lang="en-US" altLang="zh-CN" dirty="0"/>
              <a:t>).height() -  $(document). </a:t>
            </a:r>
            <a:r>
              <a:rPr lang="en-US" altLang="zh-CN" dirty="0" err="1"/>
              <a:t>scrollTop</a:t>
            </a:r>
            <a:r>
              <a:rPr lang="en-US" altLang="zh-CN" dirty="0"/>
              <a:t>() - $(window).height()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 if(</a:t>
            </a:r>
            <a:r>
              <a:rPr lang="en-US" altLang="zh-CN" dirty="0" err="1"/>
              <a:t>dist</a:t>
            </a:r>
            <a:r>
              <a:rPr lang="en-US" altLang="zh-CN" dirty="0"/>
              <a:t> &lt; 100) { // </a:t>
            </a:r>
            <a:r>
              <a:rPr lang="zh-CN" altLang="en-US" dirty="0"/>
              <a:t>去加载新数据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F7159D-07B0-439D-874B-F296B5D377E1}"/>
              </a:ext>
            </a:extLst>
          </p:cNvPr>
          <p:cNvCxnSpPr>
            <a:cxnSpLocks/>
          </p:cNvCxnSpPr>
          <p:nvPr/>
        </p:nvCxnSpPr>
        <p:spPr>
          <a:xfrm>
            <a:off x="8412335" y="1108029"/>
            <a:ext cx="291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D9925EB-ED83-4787-8B24-FB3BA17EEB82}"/>
              </a:ext>
            </a:extLst>
          </p:cNvPr>
          <p:cNvCxnSpPr>
            <a:cxnSpLocks/>
          </p:cNvCxnSpPr>
          <p:nvPr/>
        </p:nvCxnSpPr>
        <p:spPr>
          <a:xfrm>
            <a:off x="8404938" y="4852823"/>
            <a:ext cx="291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54EC76-E892-43E3-A653-9E3770EA9487}"/>
              </a:ext>
            </a:extLst>
          </p:cNvPr>
          <p:cNvSpPr/>
          <p:nvPr/>
        </p:nvSpPr>
        <p:spPr>
          <a:xfrm>
            <a:off x="5737549" y="1706023"/>
            <a:ext cx="2133796" cy="269730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模板引擎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条件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ED0834-1418-4F1B-AE8B-A6679739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" y="1374621"/>
            <a:ext cx="4709568" cy="8611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18A9C4-A3CF-4D8F-A801-1E1832CE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8" y="2916284"/>
            <a:ext cx="4327151" cy="1705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BD4B60-4112-468E-B7DC-531C947F0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25" b="44836"/>
          <a:stretch/>
        </p:blipFill>
        <p:spPr>
          <a:xfrm>
            <a:off x="8556891" y="825214"/>
            <a:ext cx="3269000" cy="4182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654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 descr="电脑">
            <a:extLst>
              <a:ext uri="{FF2B5EF4-FFF2-40B4-BE49-F238E27FC236}">
                <a16:creationId xmlns:a16="http://schemas.microsoft.com/office/drawing/2014/main" id="{3530FD4F-B41D-4DE5-9574-AE67868C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71" y="1371130"/>
            <a:ext cx="1932318" cy="19323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0EF376-2A4D-4212-A01E-6265CCD7CEE1}"/>
              </a:ext>
            </a:extLst>
          </p:cNvPr>
          <p:cNvSpPr/>
          <p:nvPr/>
        </p:nvSpPr>
        <p:spPr>
          <a:xfrm>
            <a:off x="3046520" y="736847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BA5AA-0DB2-4A54-8CE4-26B15F7395B3}"/>
              </a:ext>
            </a:extLst>
          </p:cNvPr>
          <p:cNvSpPr/>
          <p:nvPr/>
        </p:nvSpPr>
        <p:spPr>
          <a:xfrm>
            <a:off x="3050957" y="1264673"/>
            <a:ext cx="801952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556547-1930-4834-9D15-2529CCE49927}"/>
              </a:ext>
            </a:extLst>
          </p:cNvPr>
          <p:cNvSpPr/>
          <p:nvPr/>
        </p:nvSpPr>
        <p:spPr>
          <a:xfrm>
            <a:off x="3064272" y="4092895"/>
            <a:ext cx="788635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0276B3-E362-4B16-B734-C9F23D4CCB7B}"/>
              </a:ext>
            </a:extLst>
          </p:cNvPr>
          <p:cNvSpPr/>
          <p:nvPr/>
        </p:nvSpPr>
        <p:spPr>
          <a:xfrm>
            <a:off x="3065746" y="5404581"/>
            <a:ext cx="1374563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65535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913107-6509-4E41-8662-920DD8B44F28}"/>
              </a:ext>
            </a:extLst>
          </p:cNvPr>
          <p:cNvSpPr/>
          <p:nvPr/>
        </p:nvSpPr>
        <p:spPr>
          <a:xfrm>
            <a:off x="4185489" y="2969748"/>
            <a:ext cx="124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客户端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761DB-E640-4753-BDE9-C02A6C4DD4D8}"/>
              </a:ext>
            </a:extLst>
          </p:cNvPr>
          <p:cNvSpPr/>
          <p:nvPr/>
        </p:nvSpPr>
        <p:spPr>
          <a:xfrm>
            <a:off x="3117537" y="174435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端口号    软件</a:t>
            </a:r>
            <a:r>
              <a:rPr lang="en-US" altLang="zh-CN" dirty="0"/>
              <a:t>/</a:t>
            </a:r>
            <a:r>
              <a:rPr lang="zh-CN" altLang="en-US" dirty="0"/>
              <a:t>服务名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CC31F0-C4D1-4812-951F-956DD83160C6}"/>
              </a:ext>
            </a:extLst>
          </p:cNvPr>
          <p:cNvSpPr/>
          <p:nvPr/>
        </p:nvSpPr>
        <p:spPr>
          <a:xfrm>
            <a:off x="4185489" y="3504464"/>
            <a:ext cx="1374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客户端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698F8A-DD40-420E-B994-8826739FF2BE}"/>
              </a:ext>
            </a:extLst>
          </p:cNvPr>
          <p:cNvSpPr/>
          <p:nvPr/>
        </p:nvSpPr>
        <p:spPr>
          <a:xfrm>
            <a:off x="3117537" y="1913392"/>
            <a:ext cx="2135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985221C-B67A-46B6-BD92-DB5D8BEC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65536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05D850-E2E5-4F1A-A46A-6A6ECE7EDDDF}"/>
              </a:ext>
            </a:extLst>
          </p:cNvPr>
          <p:cNvSpPr/>
          <p:nvPr/>
        </p:nvSpPr>
        <p:spPr>
          <a:xfrm>
            <a:off x="3046518" y="181114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A74939-8B8F-4589-B74E-7F7E145E481A}"/>
              </a:ext>
            </a:extLst>
          </p:cNvPr>
          <p:cNvSpPr/>
          <p:nvPr/>
        </p:nvSpPr>
        <p:spPr>
          <a:xfrm>
            <a:off x="3064272" y="302025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03FFC2-6773-4316-AC31-9B71F3229DE0}"/>
              </a:ext>
            </a:extLst>
          </p:cNvPr>
          <p:cNvSpPr/>
          <p:nvPr/>
        </p:nvSpPr>
        <p:spPr>
          <a:xfrm>
            <a:off x="3046518" y="238899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D2C892-015E-42A1-8988-2C404087F1D9}"/>
              </a:ext>
            </a:extLst>
          </p:cNvPr>
          <p:cNvSpPr/>
          <p:nvPr/>
        </p:nvSpPr>
        <p:spPr>
          <a:xfrm>
            <a:off x="3064272" y="352076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79" y="1278161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672370" y="2441360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154097" y="2772052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2856276" y="3099986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841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286479" y="1464570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316DB-4F8F-4014-91A9-A21B5000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55" y="3202377"/>
            <a:ext cx="1437022" cy="27531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68612" y="1464571"/>
            <a:ext cx="2127388" cy="105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126904" y="1363008"/>
            <a:ext cx="362366" cy="267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0CF3A8-39E3-4B88-87AF-57552E8D2E08}"/>
              </a:ext>
            </a:extLst>
          </p:cNvPr>
          <p:cNvCxnSpPr/>
          <p:nvPr/>
        </p:nvCxnSpPr>
        <p:spPr>
          <a:xfrm>
            <a:off x="3948060" y="3304693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16045A-1205-4F0E-A1A9-68AEBD625253}"/>
              </a:ext>
            </a:extLst>
          </p:cNvPr>
          <p:cNvCxnSpPr/>
          <p:nvPr/>
        </p:nvCxnSpPr>
        <p:spPr>
          <a:xfrm>
            <a:off x="3933578" y="3627295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8167F7-26FA-4C54-B686-F01B5C5FA540}"/>
              </a:ext>
            </a:extLst>
          </p:cNvPr>
          <p:cNvCxnSpPr>
            <a:cxnSpLocks/>
          </p:cNvCxnSpPr>
          <p:nvPr/>
        </p:nvCxnSpPr>
        <p:spPr>
          <a:xfrm flipH="1" flipV="1">
            <a:off x="3919729" y="3475704"/>
            <a:ext cx="2678949" cy="1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A08F63-F112-47A3-9BE5-B73C691DBA50}"/>
              </a:ext>
            </a:extLst>
          </p:cNvPr>
          <p:cNvCxnSpPr>
            <a:cxnSpLocks/>
          </p:cNvCxnSpPr>
          <p:nvPr/>
        </p:nvCxnSpPr>
        <p:spPr>
          <a:xfrm>
            <a:off x="3968612" y="3881290"/>
            <a:ext cx="2739711" cy="4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3E8FA85-0172-444B-B80B-0E6869563447}"/>
              </a:ext>
            </a:extLst>
          </p:cNvPr>
          <p:cNvSpPr txBox="1"/>
          <p:nvPr/>
        </p:nvSpPr>
        <p:spPr>
          <a:xfrm>
            <a:off x="9867974" y="89729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7313D5-3526-44E7-876A-2F3CA31A36D3}"/>
              </a:ext>
            </a:extLst>
          </p:cNvPr>
          <p:cNvSpPr/>
          <p:nvPr/>
        </p:nvSpPr>
        <p:spPr>
          <a:xfrm>
            <a:off x="6455110" y="4447944"/>
            <a:ext cx="930135" cy="3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BA63A2-8EA7-46E3-9A69-877DDB18FB61}"/>
              </a:ext>
            </a:extLst>
          </p:cNvPr>
          <p:cNvCxnSpPr>
            <a:cxnSpLocks/>
          </p:cNvCxnSpPr>
          <p:nvPr/>
        </p:nvCxnSpPr>
        <p:spPr>
          <a:xfrm flipH="1" flipV="1">
            <a:off x="2084742" y="3490603"/>
            <a:ext cx="4139760" cy="12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B311648-AC42-41DB-9BF9-805E9E4463B5}"/>
              </a:ext>
            </a:extLst>
          </p:cNvPr>
          <p:cNvSpPr/>
          <p:nvPr/>
        </p:nvSpPr>
        <p:spPr>
          <a:xfrm>
            <a:off x="4371593" y="3186865"/>
            <a:ext cx="1914885" cy="65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</a:t>
            </a:r>
            <a:r>
              <a:rPr lang="zh-CN" altLang="en-US" sz="1200" dirty="0"/>
              <a:t>三次握手，建立连接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4285469" y="1684435"/>
            <a:ext cx="153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发送域名请求解析</a:t>
            </a:r>
            <a:endParaRPr lang="en-US" altLang="zh-CN" sz="1200" dirty="0"/>
          </a:p>
          <a:p>
            <a:r>
              <a:rPr lang="en-US" altLang="zh-CN" sz="1200" dirty="0"/>
              <a:t>Ip</a:t>
            </a:r>
            <a:r>
              <a:rPr lang="zh-CN" altLang="en-US" sz="12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4285469" y="2737189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3E2898-1BEA-4FA7-9F53-3722195B91BC}"/>
              </a:ext>
            </a:extLst>
          </p:cNvPr>
          <p:cNvSpPr/>
          <p:nvPr/>
        </p:nvSpPr>
        <p:spPr>
          <a:xfrm>
            <a:off x="6877451" y="598533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220.181.38.149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5E5B16-D38D-4F65-A068-0D184B87FCE3}"/>
              </a:ext>
            </a:extLst>
          </p:cNvPr>
          <p:cNvSpPr txBox="1"/>
          <p:nvPr/>
        </p:nvSpPr>
        <p:spPr>
          <a:xfrm>
            <a:off x="4651437" y="3946342"/>
            <a:ext cx="1292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请求</a:t>
            </a:r>
            <a:r>
              <a:rPr lang="en-US" altLang="zh-CN" sz="1200" dirty="0"/>
              <a:t>index.html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CFF0F5-6F80-412F-A13D-254D2249ADB6}"/>
              </a:ext>
            </a:extLst>
          </p:cNvPr>
          <p:cNvSpPr txBox="1"/>
          <p:nvPr/>
        </p:nvSpPr>
        <p:spPr>
          <a:xfrm>
            <a:off x="4613032" y="4365159"/>
            <a:ext cx="9156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返回数据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822960" y="2772052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4742" y="3049609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7ACB9E-D1A4-4387-B4F6-5C34FE400D27}"/>
              </a:ext>
            </a:extLst>
          </p:cNvPr>
          <p:cNvSpPr/>
          <p:nvPr/>
        </p:nvSpPr>
        <p:spPr>
          <a:xfrm>
            <a:off x="443830" y="1133205"/>
            <a:ext cx="2319507" cy="408159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78D7486-C924-454E-948A-2AC81BFA55CF}"/>
              </a:ext>
            </a:extLst>
          </p:cNvPr>
          <p:cNvSpPr/>
          <p:nvPr/>
        </p:nvSpPr>
        <p:spPr>
          <a:xfrm>
            <a:off x="9034860" y="837149"/>
            <a:ext cx="2574524" cy="355106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5366B-A834-4AB9-AA0D-F955E754C947}"/>
              </a:ext>
            </a:extLst>
          </p:cNvPr>
          <p:cNvSpPr txBox="1"/>
          <p:nvPr/>
        </p:nvSpPr>
        <p:spPr>
          <a:xfrm>
            <a:off x="595497" y="47939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8CD61-2A63-4C9D-B2AF-4DDDAD301AC2}"/>
              </a:ext>
            </a:extLst>
          </p:cNvPr>
          <p:cNvSpPr txBox="1"/>
          <p:nvPr/>
        </p:nvSpPr>
        <p:spPr>
          <a:xfrm>
            <a:off x="9976538" y="3804510"/>
            <a:ext cx="1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29575-0AEE-4B85-B996-7A120519445F}"/>
              </a:ext>
            </a:extLst>
          </p:cNvPr>
          <p:cNvCxnSpPr>
            <a:cxnSpLocks/>
          </p:cNvCxnSpPr>
          <p:nvPr/>
        </p:nvCxnSpPr>
        <p:spPr>
          <a:xfrm>
            <a:off x="2375953" y="1420709"/>
            <a:ext cx="6802597" cy="3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D03E-5060-44F0-B023-447492FEDBF8}"/>
              </a:ext>
            </a:extLst>
          </p:cNvPr>
          <p:cNvSpPr txBox="1"/>
          <p:nvPr/>
        </p:nvSpPr>
        <p:spPr>
          <a:xfrm>
            <a:off x="4008523" y="1133205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http://www.baidu.com/index.html</a:t>
            </a:r>
            <a:endParaRPr lang="zh-CN" altLang="en-US" sz="1400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37BD40F7-3CD3-4D49-85E5-FB68A2FA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862" y="1554782"/>
            <a:ext cx="799127" cy="799127"/>
          </a:xfrm>
          <a:prstGeom prst="rect">
            <a:avLst/>
          </a:prstGeom>
        </p:spPr>
      </p:pic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424E6F09-13C9-4C86-A123-103F4B73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190" y="2383569"/>
            <a:ext cx="799127" cy="799127"/>
          </a:xfrm>
          <a:prstGeom prst="rect">
            <a:avLst/>
          </a:prstGeom>
        </p:spPr>
      </p:pic>
      <p:pic>
        <p:nvPicPr>
          <p:cNvPr id="16" name="图形 15" descr="文档">
            <a:extLst>
              <a:ext uri="{FF2B5EF4-FFF2-40B4-BE49-F238E27FC236}">
                <a16:creationId xmlns:a16="http://schemas.microsoft.com/office/drawing/2014/main" id="{667EFA87-8290-4B8F-B8A0-0AEA2DAF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2558" y="2812792"/>
            <a:ext cx="799127" cy="7991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972E630-1ED8-428B-A6AD-62286D2F6311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多次请求与响应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66EE9C-744C-4DE0-9B70-4476AA70D01A}"/>
              </a:ext>
            </a:extLst>
          </p:cNvPr>
          <p:cNvCxnSpPr>
            <a:cxnSpLocks/>
          </p:cNvCxnSpPr>
          <p:nvPr/>
        </p:nvCxnSpPr>
        <p:spPr>
          <a:xfrm flipH="1">
            <a:off x="2295693" y="1653037"/>
            <a:ext cx="6882859" cy="3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2C1573B-EF72-4AED-B5DB-96244154349D}"/>
              </a:ext>
            </a:extLst>
          </p:cNvPr>
          <p:cNvSpPr txBox="1"/>
          <p:nvPr/>
        </p:nvSpPr>
        <p:spPr>
          <a:xfrm>
            <a:off x="6403591" y="177337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CEE488-706F-407E-8FA8-34232C214B8D}"/>
              </a:ext>
            </a:extLst>
          </p:cNvPr>
          <p:cNvSpPr txBox="1"/>
          <p:nvPr/>
        </p:nvSpPr>
        <p:spPr>
          <a:xfrm>
            <a:off x="696333" y="169207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浏览器解析</a:t>
            </a:r>
            <a:endParaRPr lang="en-US" altLang="zh-CN" sz="1400" dirty="0"/>
          </a:p>
          <a:p>
            <a:r>
              <a:rPr lang="en-US" altLang="zh-CN" sz="1400" dirty="0"/>
              <a:t>index.html</a:t>
            </a:r>
            <a:r>
              <a:rPr lang="zh-CN" altLang="en-US" sz="1400" dirty="0"/>
              <a:t>的内容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10AA63-F9F0-49AB-BD27-472089EDC802}"/>
              </a:ext>
            </a:extLst>
          </p:cNvPr>
          <p:cNvSpPr txBox="1"/>
          <p:nvPr/>
        </p:nvSpPr>
        <p:spPr>
          <a:xfrm>
            <a:off x="660419" y="2505015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发现外部样式文件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A8DF39-A3BF-437C-B757-38B651BE7BC6}"/>
              </a:ext>
            </a:extLst>
          </p:cNvPr>
          <p:cNvCxnSpPr>
            <a:cxnSpLocks/>
          </p:cNvCxnSpPr>
          <p:nvPr/>
        </p:nvCxnSpPr>
        <p:spPr>
          <a:xfrm flipV="1">
            <a:off x="2411588" y="2467006"/>
            <a:ext cx="6865577" cy="1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5B8E111-3B02-418B-A4E7-55B27022ED94}"/>
              </a:ext>
            </a:extLst>
          </p:cNvPr>
          <p:cNvSpPr txBox="1"/>
          <p:nvPr/>
        </p:nvSpPr>
        <p:spPr>
          <a:xfrm>
            <a:off x="3939049" y="2277083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http://www.baidu.com/style1.css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CDAC81-AD78-4D64-A34B-A3C3B194E3D7}"/>
              </a:ext>
            </a:extLst>
          </p:cNvPr>
          <p:cNvCxnSpPr>
            <a:cxnSpLocks/>
          </p:cNvCxnSpPr>
          <p:nvPr/>
        </p:nvCxnSpPr>
        <p:spPr>
          <a:xfrm flipH="1">
            <a:off x="2375953" y="2717199"/>
            <a:ext cx="6901213" cy="41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E01651B-2B11-4037-B292-629AF97CCAC5}"/>
              </a:ext>
            </a:extLst>
          </p:cNvPr>
          <p:cNvSpPr txBox="1"/>
          <p:nvPr/>
        </p:nvSpPr>
        <p:spPr>
          <a:xfrm rot="21233828">
            <a:off x="6641500" y="29917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BAC47B-3CF8-4A31-9BB5-CD1B1D9DB7E2}"/>
              </a:ext>
            </a:extLst>
          </p:cNvPr>
          <p:cNvSpPr txBox="1"/>
          <p:nvPr/>
        </p:nvSpPr>
        <p:spPr>
          <a:xfrm>
            <a:off x="679361" y="12587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请求主页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ED3267-F6DD-444F-8D2A-6AA8C4C428DC}"/>
              </a:ext>
            </a:extLst>
          </p:cNvPr>
          <p:cNvSpPr txBox="1"/>
          <p:nvPr/>
        </p:nvSpPr>
        <p:spPr>
          <a:xfrm>
            <a:off x="678390" y="30584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显示样式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74A963-03C3-4C86-B696-37B3A9A9C409}"/>
              </a:ext>
            </a:extLst>
          </p:cNvPr>
          <p:cNvSpPr txBox="1"/>
          <p:nvPr/>
        </p:nvSpPr>
        <p:spPr>
          <a:xfrm>
            <a:off x="697572" y="35973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发现外部图片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5FCC61-2438-4C0C-AF5B-D5C6D83D0C2E}"/>
              </a:ext>
            </a:extLst>
          </p:cNvPr>
          <p:cNvCxnSpPr>
            <a:cxnSpLocks/>
          </p:cNvCxnSpPr>
          <p:nvPr/>
        </p:nvCxnSpPr>
        <p:spPr>
          <a:xfrm flipV="1">
            <a:off x="2295693" y="3352748"/>
            <a:ext cx="6981472" cy="45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3A260B8-E858-41D9-8DAD-E94698ADA3A5}"/>
              </a:ext>
            </a:extLst>
          </p:cNvPr>
          <p:cNvSpPr txBox="1"/>
          <p:nvPr/>
        </p:nvSpPr>
        <p:spPr>
          <a:xfrm rot="21230494">
            <a:off x="3818234" y="3352748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</a:t>
            </a:r>
            <a:r>
              <a:rPr lang="en-US" altLang="zh-CN" sz="1400" dirty="0"/>
              <a:t>http://www.baidu.com/1.png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E9DF4F-0799-4101-8BE9-3A95B185CAF3}"/>
              </a:ext>
            </a:extLst>
          </p:cNvPr>
          <p:cNvCxnSpPr>
            <a:cxnSpLocks/>
          </p:cNvCxnSpPr>
          <p:nvPr/>
        </p:nvCxnSpPr>
        <p:spPr>
          <a:xfrm flipH="1">
            <a:off x="2295693" y="3715282"/>
            <a:ext cx="6981472" cy="5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E005C8E-DDE9-4B0F-8413-B223082534CA}"/>
              </a:ext>
            </a:extLst>
          </p:cNvPr>
          <p:cNvSpPr txBox="1"/>
          <p:nvPr/>
        </p:nvSpPr>
        <p:spPr>
          <a:xfrm rot="21233828">
            <a:off x="6847879" y="406172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服务器返回文件内容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6CBD61-63FD-441C-8905-81201C1A0B92}"/>
              </a:ext>
            </a:extLst>
          </p:cNvPr>
          <p:cNvSpPr txBox="1"/>
          <p:nvPr/>
        </p:nvSpPr>
        <p:spPr>
          <a:xfrm>
            <a:off x="697707" y="4209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显示图片</a:t>
            </a:r>
          </a:p>
        </p:txBody>
      </p:sp>
    </p:spTree>
    <p:extLst>
      <p:ext uri="{BB962C8B-B14F-4D97-AF65-F5344CB8AC3E}">
        <p14:creationId xmlns:p14="http://schemas.microsoft.com/office/powerpoint/2010/main" val="238659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CB177-73CC-49AE-B018-51264FB5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91" y="1164722"/>
            <a:ext cx="706435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A2AD7-A292-4260-BA56-0AB9E9A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73" y="229501"/>
            <a:ext cx="9007621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D636A3F3-C024-4D04-AB57-A86EA5BF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508" y="5560021"/>
            <a:ext cx="818806" cy="818806"/>
          </a:xfrm>
          <a:prstGeom prst="rect">
            <a:avLst/>
          </a:prstGeom>
        </p:spPr>
      </p:pic>
      <p:pic>
        <p:nvPicPr>
          <p:cNvPr id="7" name="图形 6" descr="扫描仪">
            <a:extLst>
              <a:ext uri="{FF2B5EF4-FFF2-40B4-BE49-F238E27FC236}">
                <a16:creationId xmlns:a16="http://schemas.microsoft.com/office/drawing/2014/main" id="{D93E393D-6334-4C3C-843E-494839744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633" y="4128744"/>
            <a:ext cx="914400" cy="914400"/>
          </a:xfrm>
          <a:prstGeom prst="rect">
            <a:avLst/>
          </a:prstGeom>
        </p:spPr>
      </p:pic>
      <p:pic>
        <p:nvPicPr>
          <p:cNvPr id="8" name="图形 7" descr="电脑">
            <a:extLst>
              <a:ext uri="{FF2B5EF4-FFF2-40B4-BE49-F238E27FC236}">
                <a16:creationId xmlns:a16="http://schemas.microsoft.com/office/drawing/2014/main" id="{CE504960-8718-4EA3-AFFE-CD06AFD9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34" y="5591723"/>
            <a:ext cx="803750" cy="803750"/>
          </a:xfrm>
          <a:prstGeom prst="rect">
            <a:avLst/>
          </a:prstGeom>
        </p:spPr>
      </p:pic>
      <p:pic>
        <p:nvPicPr>
          <p:cNvPr id="9" name="图形 8" descr="电脑">
            <a:extLst>
              <a:ext uri="{FF2B5EF4-FFF2-40B4-BE49-F238E27FC236}">
                <a16:creationId xmlns:a16="http://schemas.microsoft.com/office/drawing/2014/main" id="{D4CD508D-D5A2-434A-A8B6-F604B475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874" y="5654783"/>
            <a:ext cx="677202" cy="677202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1D1F8-59FA-498D-913B-51A57A8E4D9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1641434" y="4308622"/>
            <a:ext cx="516877" cy="1985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EA3B590-7542-4401-97F3-F9C19720053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294232" y="4993122"/>
            <a:ext cx="548579" cy="648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9A3777C-909D-4804-8D36-8B75E6A4C23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3020335" y="4915643"/>
            <a:ext cx="611639" cy="866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电脑">
            <a:extLst>
              <a:ext uri="{FF2B5EF4-FFF2-40B4-BE49-F238E27FC236}">
                <a16:creationId xmlns:a16="http://schemas.microsoft.com/office/drawing/2014/main" id="{16637549-5ACA-40A9-8E9A-C101A8644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4697" y="5200371"/>
            <a:ext cx="557153" cy="557153"/>
          </a:xfrm>
          <a:prstGeom prst="rect">
            <a:avLst/>
          </a:prstGeom>
        </p:spPr>
      </p:pic>
      <p:pic>
        <p:nvPicPr>
          <p:cNvPr id="21" name="图形 20" descr="扫描仪">
            <a:extLst>
              <a:ext uri="{FF2B5EF4-FFF2-40B4-BE49-F238E27FC236}">
                <a16:creationId xmlns:a16="http://schemas.microsoft.com/office/drawing/2014/main" id="{6F147E91-CF86-463D-85E7-3A426A732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769" y="4083386"/>
            <a:ext cx="689594" cy="689594"/>
          </a:xfrm>
          <a:prstGeom prst="rect">
            <a:avLst/>
          </a:prstGeom>
        </p:spPr>
      </p:pic>
      <p:pic>
        <p:nvPicPr>
          <p:cNvPr id="22" name="图形 21" descr="电脑">
            <a:extLst>
              <a:ext uri="{FF2B5EF4-FFF2-40B4-BE49-F238E27FC236}">
                <a16:creationId xmlns:a16="http://schemas.microsoft.com/office/drawing/2014/main" id="{50B7A4D9-2D85-40CF-85ED-5CBDC88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14" y="5106330"/>
            <a:ext cx="613084" cy="613084"/>
          </a:xfrm>
          <a:prstGeom prst="rect">
            <a:avLst/>
          </a:prstGeom>
        </p:spPr>
      </p:pic>
      <p:pic>
        <p:nvPicPr>
          <p:cNvPr id="23" name="图形 22" descr="电脑">
            <a:extLst>
              <a:ext uri="{FF2B5EF4-FFF2-40B4-BE49-F238E27FC236}">
                <a16:creationId xmlns:a16="http://schemas.microsoft.com/office/drawing/2014/main" id="{4E4D345A-7601-473A-AFF3-1FDA24CB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326" y="5043144"/>
            <a:ext cx="651340" cy="651340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2A4781-AAC5-445C-AFE9-7A42F4CDC2A6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8181225" y="4685030"/>
            <a:ext cx="427391" cy="603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5EEFE35-E16B-4E49-A0A6-53B52E72AA08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8755636" y="4713910"/>
            <a:ext cx="333350" cy="451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3E12F70-6D3B-496C-9C2F-BBACE700AEB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225199" y="4244347"/>
            <a:ext cx="270164" cy="1327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10C744-0B87-4E6B-95E0-577AE8A380D7}"/>
              </a:ext>
            </a:extLst>
          </p:cNvPr>
          <p:cNvSpPr txBox="1"/>
          <p:nvPr/>
        </p:nvSpPr>
        <p:spPr>
          <a:xfrm>
            <a:off x="3989953" y="3049390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/>
              <a:t>Ip:114.114.114.114</a:t>
            </a:r>
            <a:endParaRPr lang="zh-CN" altLang="en-US" sz="1200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ABC0854-D85A-4821-8B7B-2B8A96202EB7}"/>
              </a:ext>
            </a:extLst>
          </p:cNvPr>
          <p:cNvSpPr/>
          <p:nvPr/>
        </p:nvSpPr>
        <p:spPr>
          <a:xfrm>
            <a:off x="4758432" y="1681735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D46B823A-E86C-4E29-AEFD-A17CCD2944C7}"/>
              </a:ext>
            </a:extLst>
          </p:cNvPr>
          <p:cNvSpPr/>
          <p:nvPr/>
        </p:nvSpPr>
        <p:spPr>
          <a:xfrm>
            <a:off x="7133856" y="1649092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4F9A31-0369-4696-A98A-A93B268B7F68}"/>
              </a:ext>
            </a:extLst>
          </p:cNvPr>
          <p:cNvSpPr txBox="1"/>
          <p:nvPr/>
        </p:nvSpPr>
        <p:spPr>
          <a:xfrm>
            <a:off x="4886599" y="1608959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50C80-656B-4BB8-B54F-F2126710F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27" y="488761"/>
            <a:ext cx="1057702" cy="10652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1C897B-E0F6-44D6-B05E-DDCADD0DA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97937" y="395656"/>
            <a:ext cx="727645" cy="7328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232E49-4B6C-4DAF-B860-9C1C745CE27B}"/>
              </a:ext>
            </a:extLst>
          </p:cNvPr>
          <p:cNvSpPr/>
          <p:nvPr/>
        </p:nvSpPr>
        <p:spPr>
          <a:xfrm>
            <a:off x="744293" y="1608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北京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52AC9-E457-43FC-96B3-584043EA28F0}"/>
              </a:ext>
            </a:extLst>
          </p:cNvPr>
          <p:cNvSpPr/>
          <p:nvPr/>
        </p:nvSpPr>
        <p:spPr>
          <a:xfrm>
            <a:off x="10476877" y="1088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山西阳泉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2D056FF-88FF-4F7A-B52A-98AF57755E4E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 flipV="1">
            <a:off x="2568521" y="3280223"/>
            <a:ext cx="1421432" cy="339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复印机">
            <a:extLst>
              <a:ext uri="{FF2B5EF4-FFF2-40B4-BE49-F238E27FC236}">
                <a16:creationId xmlns:a16="http://schemas.microsoft.com/office/drawing/2014/main" id="{CDCDD567-64A8-4814-8A10-11D9DC5B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4121" y="3162745"/>
            <a:ext cx="914400" cy="914400"/>
          </a:xfrm>
          <a:prstGeom prst="rect">
            <a:avLst/>
          </a:prstGeom>
        </p:spPr>
      </p:pic>
      <p:pic>
        <p:nvPicPr>
          <p:cNvPr id="39" name="图形 38" descr="同步云">
            <a:extLst>
              <a:ext uri="{FF2B5EF4-FFF2-40B4-BE49-F238E27FC236}">
                <a16:creationId xmlns:a16="http://schemas.microsoft.com/office/drawing/2014/main" id="{4F50AD7C-9EB3-4261-9330-08FF02075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1912" y="2714064"/>
            <a:ext cx="914400" cy="914400"/>
          </a:xfrm>
          <a:prstGeom prst="rect">
            <a:avLst/>
          </a:prstGeom>
        </p:spPr>
      </p:pic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C72ADB1-E9FB-43E5-AA47-76D1A0C44A69}"/>
              </a:ext>
            </a:extLst>
          </p:cNvPr>
          <p:cNvCxnSpPr>
            <a:cxnSpLocks/>
            <a:stCxn id="7" idx="1"/>
            <a:endCxn id="35" idx="2"/>
          </p:cNvCxnSpPr>
          <p:nvPr/>
        </p:nvCxnSpPr>
        <p:spPr>
          <a:xfrm rot="10800000">
            <a:off x="2111321" y="4077146"/>
            <a:ext cx="324312" cy="508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0984C3D6-7DD8-47A0-B82F-62F5AB54D3D9}"/>
              </a:ext>
            </a:extLst>
          </p:cNvPr>
          <p:cNvCxnSpPr>
            <a:cxnSpLocks/>
            <a:stCxn id="35" idx="0"/>
            <a:endCxn id="163" idx="2"/>
          </p:cNvCxnSpPr>
          <p:nvPr/>
        </p:nvCxnSpPr>
        <p:spPr>
          <a:xfrm rot="5400000" flipH="1" flipV="1">
            <a:off x="2027130" y="2562728"/>
            <a:ext cx="684209" cy="515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CED125E-CA25-4468-BDC0-F1C35BDFCDC8}"/>
              </a:ext>
            </a:extLst>
          </p:cNvPr>
          <p:cNvSpPr/>
          <p:nvPr/>
        </p:nvSpPr>
        <p:spPr>
          <a:xfrm>
            <a:off x="8715591" y="1458538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A3149633-21A0-4A19-B925-92DE6FA02960}"/>
              </a:ext>
            </a:extLst>
          </p:cNvPr>
          <p:cNvSpPr/>
          <p:nvPr/>
        </p:nvSpPr>
        <p:spPr>
          <a:xfrm>
            <a:off x="10963358" y="1497773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9D1045-DF11-49DC-BF73-26666C3A3C98}"/>
              </a:ext>
            </a:extLst>
          </p:cNvPr>
          <p:cNvSpPr txBox="1"/>
          <p:nvPr/>
        </p:nvSpPr>
        <p:spPr>
          <a:xfrm>
            <a:off x="8806142" y="1498144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9F827D9-D9AB-4C60-AC50-EB538A5CED02}"/>
              </a:ext>
            </a:extLst>
          </p:cNvPr>
          <p:cNvCxnSpPr>
            <a:cxnSpLocks/>
            <a:stCxn id="21" idx="3"/>
            <a:endCxn id="141" idx="3"/>
          </p:cNvCxnSpPr>
          <p:nvPr/>
        </p:nvCxnSpPr>
        <p:spPr>
          <a:xfrm flipV="1">
            <a:off x="9041363" y="3252613"/>
            <a:ext cx="106693" cy="1175570"/>
          </a:xfrm>
          <a:prstGeom prst="curvedConnector3">
            <a:avLst>
              <a:gd name="adj1" fmla="val 314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FA7DA4FE-281B-48FC-BDF3-E6244D9EC525}"/>
              </a:ext>
            </a:extLst>
          </p:cNvPr>
          <p:cNvCxnSpPr>
            <a:cxnSpLocks/>
            <a:stCxn id="141" idx="3"/>
            <a:endCxn id="39" idx="1"/>
          </p:cNvCxnSpPr>
          <p:nvPr/>
        </p:nvCxnSpPr>
        <p:spPr>
          <a:xfrm flipV="1">
            <a:off x="9148056" y="3171264"/>
            <a:ext cx="1793856" cy="8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A511CE3-ED39-4C87-AC7F-50F93834CCAF}"/>
              </a:ext>
            </a:extLst>
          </p:cNvPr>
          <p:cNvCxnSpPr>
            <a:cxnSpLocks/>
            <a:stCxn id="39" idx="0"/>
            <a:endCxn id="28" idx="1"/>
          </p:cNvCxnSpPr>
          <p:nvPr/>
        </p:nvCxnSpPr>
        <p:spPr>
          <a:xfrm rot="16200000" flipV="1">
            <a:off x="10286347" y="1601299"/>
            <a:ext cx="1952000" cy="273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8" descr="同步云">
            <a:extLst>
              <a:ext uri="{FF2B5EF4-FFF2-40B4-BE49-F238E27FC236}">
                <a16:creationId xmlns:a16="http://schemas.microsoft.com/office/drawing/2014/main" id="{E7BB39E4-1109-4DF5-B699-0F3839093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8300" y="2352517"/>
            <a:ext cx="914400" cy="914400"/>
          </a:xfrm>
          <a:prstGeom prst="rect">
            <a:avLst/>
          </a:prstGeom>
        </p:spPr>
      </p:pic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45120F0-A7F8-4158-B4D9-ADE07F67051E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4572472" y="2396863"/>
            <a:ext cx="1485828" cy="412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形 117" descr="扫描仪">
            <a:extLst>
              <a:ext uri="{FF2B5EF4-FFF2-40B4-BE49-F238E27FC236}">
                <a16:creationId xmlns:a16="http://schemas.microsoft.com/office/drawing/2014/main" id="{7BFCDF35-66B8-4B6B-87C3-B5A4F3CC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059" y="5173685"/>
            <a:ext cx="689594" cy="689594"/>
          </a:xfrm>
          <a:prstGeom prst="rect">
            <a:avLst/>
          </a:prstGeom>
        </p:spPr>
      </p:pic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06BC27ED-E835-4318-829C-5605DCE2C7F1}"/>
              </a:ext>
            </a:extLst>
          </p:cNvPr>
          <p:cNvCxnSpPr>
            <a:cxnSpLocks/>
            <a:stCxn id="118" idx="0"/>
            <a:endCxn id="21" idx="2"/>
          </p:cNvCxnSpPr>
          <p:nvPr/>
        </p:nvCxnSpPr>
        <p:spPr>
          <a:xfrm rot="5400000" flipH="1" flipV="1">
            <a:off x="7714859" y="4191978"/>
            <a:ext cx="400705" cy="15627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形 121" descr="电脑">
            <a:extLst>
              <a:ext uri="{FF2B5EF4-FFF2-40B4-BE49-F238E27FC236}">
                <a16:creationId xmlns:a16="http://schemas.microsoft.com/office/drawing/2014/main" id="{D755DF26-137C-4458-BBBF-17951826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811" y="6190650"/>
            <a:ext cx="557153" cy="557153"/>
          </a:xfrm>
          <a:prstGeom prst="rect">
            <a:avLst/>
          </a:prstGeom>
        </p:spPr>
      </p:pic>
      <p:pic>
        <p:nvPicPr>
          <p:cNvPr id="123" name="图形 122" descr="电脑">
            <a:extLst>
              <a:ext uri="{FF2B5EF4-FFF2-40B4-BE49-F238E27FC236}">
                <a16:creationId xmlns:a16="http://schemas.microsoft.com/office/drawing/2014/main" id="{4944FE0D-72CE-4F9B-B6E0-07B6C77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628" y="6096609"/>
            <a:ext cx="613084" cy="613084"/>
          </a:xfrm>
          <a:prstGeom prst="rect">
            <a:avLst/>
          </a:prstGeom>
        </p:spPr>
      </p:pic>
      <p:pic>
        <p:nvPicPr>
          <p:cNvPr id="124" name="图形 123" descr="电脑">
            <a:extLst>
              <a:ext uri="{FF2B5EF4-FFF2-40B4-BE49-F238E27FC236}">
                <a16:creationId xmlns:a16="http://schemas.microsoft.com/office/drawing/2014/main" id="{0B0DF322-7576-4447-BF38-3B0B0018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40" y="6033423"/>
            <a:ext cx="651340" cy="651340"/>
          </a:xfrm>
          <a:prstGeom prst="rect">
            <a:avLst/>
          </a:prstGeom>
        </p:spPr>
      </p:pic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53D0D553-A021-44AC-AD9C-BB8EC9B680E7}"/>
              </a:ext>
            </a:extLst>
          </p:cNvPr>
          <p:cNvCxnSpPr>
            <a:cxnSpLocks/>
            <a:stCxn id="122" idx="0"/>
            <a:endCxn id="118" idx="2"/>
          </p:cNvCxnSpPr>
          <p:nvPr/>
        </p:nvCxnSpPr>
        <p:spPr>
          <a:xfrm rot="5400000" flipH="1" flipV="1">
            <a:off x="6592437" y="5649231"/>
            <a:ext cx="327371" cy="755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15FC8EF-E998-44EC-B51B-FEC6F1FBF480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V="1">
            <a:off x="7071413" y="5925722"/>
            <a:ext cx="468706" cy="34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C01262F8-5F7E-4BF1-94C5-7807E473109C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rot="16200000" flipV="1">
            <a:off x="7636411" y="5360724"/>
            <a:ext cx="170144" cy="1175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952AC5F-C9EE-4120-9E21-A798723A4277}"/>
              </a:ext>
            </a:extLst>
          </p:cNvPr>
          <p:cNvSpPr/>
          <p:nvPr/>
        </p:nvSpPr>
        <p:spPr>
          <a:xfrm>
            <a:off x="5912821" y="3933618"/>
            <a:ext cx="4655944" cy="277607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形 140" descr="复印机">
            <a:extLst>
              <a:ext uri="{FF2B5EF4-FFF2-40B4-BE49-F238E27FC236}">
                <a16:creationId xmlns:a16="http://schemas.microsoft.com/office/drawing/2014/main" id="{B4CA1B44-A7A6-4982-A663-54918A1A9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656" y="2795413"/>
            <a:ext cx="914400" cy="914400"/>
          </a:xfrm>
          <a:prstGeom prst="rect">
            <a:avLst/>
          </a:prstGeom>
        </p:spPr>
      </p:pic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2186FA99-1465-432C-A736-4EEE4AF03A87}"/>
              </a:ext>
            </a:extLst>
          </p:cNvPr>
          <p:cNvCxnSpPr>
            <a:cxnSpLocks/>
            <a:stCxn id="141" idx="0"/>
            <a:endCxn id="160" idx="2"/>
          </p:cNvCxnSpPr>
          <p:nvPr/>
        </p:nvCxnSpPr>
        <p:spPr>
          <a:xfrm rot="16200000" flipV="1">
            <a:off x="8241686" y="2346242"/>
            <a:ext cx="561951" cy="336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32D96606-6C7D-45D6-B884-49857D79070B}"/>
              </a:ext>
            </a:extLst>
          </p:cNvPr>
          <p:cNvSpPr/>
          <p:nvPr/>
        </p:nvSpPr>
        <p:spPr>
          <a:xfrm>
            <a:off x="408374" y="4271959"/>
            <a:ext cx="4132806" cy="219098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522453-334C-4F77-A190-2962104FBD5C}"/>
              </a:ext>
            </a:extLst>
          </p:cNvPr>
          <p:cNvSpPr txBox="1"/>
          <p:nvPr/>
        </p:nvSpPr>
        <p:spPr>
          <a:xfrm>
            <a:off x="7373496" y="2231230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119.29.29.29</a:t>
            </a:r>
            <a:endParaRPr lang="zh-CN" altLang="en-US" sz="1200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A044DF-5C35-47D8-AAEE-A067CDAB10BE}"/>
              </a:ext>
            </a:extLst>
          </p:cNvPr>
          <p:cNvGrpSpPr/>
          <p:nvPr/>
        </p:nvGrpSpPr>
        <p:grpSpPr>
          <a:xfrm>
            <a:off x="3946136" y="1825794"/>
            <a:ext cx="651140" cy="1142137"/>
            <a:chOff x="3946136" y="1825794"/>
            <a:chExt cx="651140" cy="114213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590822C-520A-4845-937B-A0F6385E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B304E2-6E34-4B3B-908A-5A45AF8C91DB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699B010-1C33-447B-9AED-6D22FA4E74C3}"/>
              </a:ext>
            </a:extLst>
          </p:cNvPr>
          <p:cNvGrpSpPr/>
          <p:nvPr/>
        </p:nvGrpSpPr>
        <p:grpSpPr>
          <a:xfrm>
            <a:off x="8026199" y="1091325"/>
            <a:ext cx="651140" cy="1142137"/>
            <a:chOff x="3946136" y="1825794"/>
            <a:chExt cx="651140" cy="1142137"/>
          </a:xfrm>
        </p:grpSpPr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A44B7F93-6ED0-41D0-B7F4-B66C08BC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625EA4C-6E40-4E57-A8D5-015C3C49ABD3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pic>
        <p:nvPicPr>
          <p:cNvPr id="163" name="图形 162" descr="同步云">
            <a:extLst>
              <a:ext uri="{FF2B5EF4-FFF2-40B4-BE49-F238E27FC236}">
                <a16:creationId xmlns:a16="http://schemas.microsoft.com/office/drawing/2014/main" id="{84605F1E-D05A-42D9-8923-B34B0DFEC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9947" y="1564136"/>
            <a:ext cx="914400" cy="914400"/>
          </a:xfrm>
          <a:prstGeom prst="rect">
            <a:avLst/>
          </a:prstGeom>
        </p:spPr>
      </p:pic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F594FEA7-0886-4AA9-A671-E3989750CADA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3084347" y="2021336"/>
            <a:ext cx="891984" cy="375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D03C143-7509-41FD-9231-DA0EE29FC246}"/>
              </a:ext>
            </a:extLst>
          </p:cNvPr>
          <p:cNvCxnSpPr>
            <a:cxnSpLocks/>
            <a:stCxn id="6" idx="3"/>
            <a:endCxn id="163" idx="1"/>
          </p:cNvCxnSpPr>
          <p:nvPr/>
        </p:nvCxnSpPr>
        <p:spPr>
          <a:xfrm>
            <a:off x="1664829" y="1021370"/>
            <a:ext cx="505118" cy="9999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2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4B4B2-0CE5-4286-B4C3-BA33938BB0E6}"/>
              </a:ext>
            </a:extLst>
          </p:cNvPr>
          <p:cNvSpPr/>
          <p:nvPr/>
        </p:nvSpPr>
        <p:spPr>
          <a:xfrm>
            <a:off x="389287" y="798989"/>
            <a:ext cx="1666081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BFEDE6-173F-4452-8A0F-4F4F90F8471B}"/>
              </a:ext>
            </a:extLst>
          </p:cNvPr>
          <p:cNvSpPr/>
          <p:nvPr/>
        </p:nvSpPr>
        <p:spPr>
          <a:xfrm>
            <a:off x="5735110" y="373378"/>
            <a:ext cx="6186880" cy="4868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DFAAD1-9D20-4752-85C0-7E74565F6E79}"/>
              </a:ext>
            </a:extLst>
          </p:cNvPr>
          <p:cNvSpPr/>
          <p:nvPr/>
        </p:nvSpPr>
        <p:spPr>
          <a:xfrm>
            <a:off x="2055043" y="798988"/>
            <a:ext cx="1221467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9202E-9BE4-4FD2-A703-5312657B13B9}"/>
              </a:ext>
            </a:extLst>
          </p:cNvPr>
          <p:cNvSpPr txBox="1"/>
          <p:nvPr/>
        </p:nvSpPr>
        <p:spPr>
          <a:xfrm>
            <a:off x="625364" y="3313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</a:t>
            </a:r>
            <a:r>
              <a:rPr lang="en-US" altLang="zh-CN" dirty="0"/>
              <a:t>/</a:t>
            </a:r>
            <a:r>
              <a:rPr lang="zh-CN" altLang="en-US" dirty="0"/>
              <a:t>常量名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F1E387-4F17-436A-9B54-6B278ABE07A8}"/>
              </a:ext>
            </a:extLst>
          </p:cNvPr>
          <p:cNvSpPr txBox="1"/>
          <p:nvPr/>
        </p:nvSpPr>
        <p:spPr>
          <a:xfrm>
            <a:off x="2464675" y="325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D4C3A7-FCDC-49BE-BEF0-5FDE7A4BBBCA}"/>
              </a:ext>
            </a:extLst>
          </p:cNvPr>
          <p:cNvSpPr txBox="1"/>
          <p:nvPr/>
        </p:nvSpPr>
        <p:spPr>
          <a:xfrm>
            <a:off x="961351" y="101005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B149C-1AF2-4FCF-AB24-3AD1CF790794}"/>
              </a:ext>
            </a:extLst>
          </p:cNvPr>
          <p:cNvSpPr txBox="1"/>
          <p:nvPr/>
        </p:nvSpPr>
        <p:spPr>
          <a:xfrm>
            <a:off x="2531103" y="988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78BBAA-F9D2-48CE-A346-C4E37CC0C116}"/>
              </a:ext>
            </a:extLst>
          </p:cNvPr>
          <p:cNvSpPr txBox="1"/>
          <p:nvPr/>
        </p:nvSpPr>
        <p:spPr>
          <a:xfrm>
            <a:off x="863568" y="150294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04949E-8816-409B-BB2D-DC9C30B75845}"/>
              </a:ext>
            </a:extLst>
          </p:cNvPr>
          <p:cNvSpPr txBox="1"/>
          <p:nvPr/>
        </p:nvSpPr>
        <p:spPr>
          <a:xfrm>
            <a:off x="2486379" y="15029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58EB8-D6CF-4F9D-899C-E631709BCAD6}"/>
              </a:ext>
            </a:extLst>
          </p:cNvPr>
          <p:cNvSpPr txBox="1"/>
          <p:nvPr/>
        </p:nvSpPr>
        <p:spPr>
          <a:xfrm>
            <a:off x="847030" y="19705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C469E-1180-440D-A76E-A79EDA1075CB}"/>
              </a:ext>
            </a:extLst>
          </p:cNvPr>
          <p:cNvSpPr txBox="1"/>
          <p:nvPr/>
        </p:nvSpPr>
        <p:spPr>
          <a:xfrm>
            <a:off x="2381319" y="20058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2977A-D11D-4CD7-BE6C-983B427BF522}"/>
              </a:ext>
            </a:extLst>
          </p:cNvPr>
          <p:cNvSpPr txBox="1"/>
          <p:nvPr/>
        </p:nvSpPr>
        <p:spPr>
          <a:xfrm>
            <a:off x="876330" y="243815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58E97D-CA73-41A7-88DC-A7CEE04A1D93}"/>
              </a:ext>
            </a:extLst>
          </p:cNvPr>
          <p:cNvSpPr txBox="1"/>
          <p:nvPr/>
        </p:nvSpPr>
        <p:spPr>
          <a:xfrm>
            <a:off x="2422997" y="247947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65B559-A012-471C-8FD3-79ED7CEB006B}"/>
              </a:ext>
            </a:extLst>
          </p:cNvPr>
          <p:cNvSpPr txBox="1"/>
          <p:nvPr/>
        </p:nvSpPr>
        <p:spPr>
          <a:xfrm>
            <a:off x="2436915" y="4588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3BE57-F7A9-44FB-BAB8-DF0398F1846A}"/>
              </a:ext>
            </a:extLst>
          </p:cNvPr>
          <p:cNvSpPr txBox="1"/>
          <p:nvPr/>
        </p:nvSpPr>
        <p:spPr>
          <a:xfrm>
            <a:off x="8721359" y="4924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BB2E6A-36A8-4C14-ADD3-093C7910AF25}"/>
              </a:ext>
            </a:extLst>
          </p:cNvPr>
          <p:cNvSpPr txBox="1"/>
          <p:nvPr/>
        </p:nvSpPr>
        <p:spPr>
          <a:xfrm>
            <a:off x="8212195" y="116256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 ,2 ,3]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729F7E3-BFB3-4ABD-8387-C4B85E36A506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3276116" y="1347232"/>
            <a:ext cx="4936079" cy="1316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EE4B4A2-F78A-4E84-A5A3-78C7C685EEEC}"/>
              </a:ext>
            </a:extLst>
          </p:cNvPr>
          <p:cNvSpPr txBox="1"/>
          <p:nvPr/>
        </p:nvSpPr>
        <p:spPr>
          <a:xfrm>
            <a:off x="876330" y="300403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DE11B-36B5-4F45-AE0E-10941CF84A55}"/>
              </a:ext>
            </a:extLst>
          </p:cNvPr>
          <p:cNvSpPr txBox="1"/>
          <p:nvPr/>
        </p:nvSpPr>
        <p:spPr>
          <a:xfrm>
            <a:off x="2386030" y="298243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568B7F-E222-4093-826D-EDCE01978D7D}"/>
              </a:ext>
            </a:extLst>
          </p:cNvPr>
          <p:cNvSpPr txBox="1"/>
          <p:nvPr/>
        </p:nvSpPr>
        <p:spPr>
          <a:xfrm>
            <a:off x="586892" y="358443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DED108-59F4-4292-A45D-C912A4F96270}"/>
              </a:ext>
            </a:extLst>
          </p:cNvPr>
          <p:cNvSpPr txBox="1"/>
          <p:nvPr/>
        </p:nvSpPr>
        <p:spPr>
          <a:xfrm>
            <a:off x="2381319" y="35339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6FB379-448C-4E9D-A11F-DF773CA20A19}"/>
              </a:ext>
            </a:extLst>
          </p:cNvPr>
          <p:cNvSpPr txBox="1"/>
          <p:nvPr/>
        </p:nvSpPr>
        <p:spPr>
          <a:xfrm>
            <a:off x="7268237" y="27591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{a:1}</a:t>
            </a:r>
            <a:endParaRPr lang="zh-CN" altLang="en-US" dirty="0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8E44F2C-1166-4197-A441-8C6F6D258626}"/>
              </a:ext>
            </a:extLst>
          </p:cNvPr>
          <p:cNvCxnSpPr>
            <a:cxnSpLocks/>
            <a:stCxn id="24" idx="3"/>
            <a:endCxn id="33" idx="2"/>
          </p:cNvCxnSpPr>
          <p:nvPr/>
        </p:nvCxnSpPr>
        <p:spPr>
          <a:xfrm flipV="1">
            <a:off x="3239149" y="3004037"/>
            <a:ext cx="3856341" cy="163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A959EF-D4F7-4B05-A84D-E1D601CA71D5}"/>
              </a:ext>
            </a:extLst>
          </p:cNvPr>
          <p:cNvSpPr txBox="1"/>
          <p:nvPr/>
        </p:nvSpPr>
        <p:spPr>
          <a:xfrm>
            <a:off x="7191047" y="400514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name:’XXX</a:t>
            </a:r>
            <a:r>
              <a:rPr lang="zh-CN" altLang="en-US" dirty="0"/>
              <a:t>公司</a:t>
            </a:r>
            <a:r>
              <a:rPr lang="en-US" altLang="zh-CN" dirty="0"/>
              <a:t>’, </a:t>
            </a:r>
            <a:r>
              <a:rPr lang="en-US" altLang="zh-CN" dirty="0" err="1"/>
              <a:t>tel</a:t>
            </a:r>
            <a:r>
              <a:rPr lang="en-US" altLang="zh-CN" dirty="0"/>
              <a:t>:</a:t>
            </a:r>
            <a:r>
              <a:rPr lang="zh-CN" altLang="en-US" dirty="0"/>
              <a:t>‘</a:t>
            </a:r>
            <a:r>
              <a:rPr lang="en-US" altLang="zh-CN" dirty="0"/>
              <a:t>16888888</a:t>
            </a:r>
            <a:r>
              <a:rPr lang="zh-CN" altLang="en-US" dirty="0"/>
              <a:t>’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C924933-1E8E-425E-A6D9-78C42E2B8AF2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3234438" y="3718584"/>
            <a:ext cx="3956609" cy="471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F255E85-673E-4A85-89A6-200330B480CE}"/>
              </a:ext>
            </a:extLst>
          </p:cNvPr>
          <p:cNvSpPr/>
          <p:nvPr/>
        </p:nvSpPr>
        <p:spPr>
          <a:xfrm>
            <a:off x="8200488" y="911951"/>
            <a:ext cx="1412256" cy="93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36C118-64D0-41F8-9F13-C13F5C8CC106}"/>
              </a:ext>
            </a:extLst>
          </p:cNvPr>
          <p:cNvSpPr txBox="1"/>
          <p:nvPr/>
        </p:nvSpPr>
        <p:spPr>
          <a:xfrm>
            <a:off x="8678880" y="15029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2E33DB-CD97-48B2-B50C-7649EA975534}"/>
              </a:ext>
            </a:extLst>
          </p:cNvPr>
          <p:cNvSpPr/>
          <p:nvPr/>
        </p:nvSpPr>
        <p:spPr>
          <a:xfrm>
            <a:off x="7095490" y="2444264"/>
            <a:ext cx="2614923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B46235-52A9-4175-BBE9-829C593659DA}"/>
              </a:ext>
            </a:extLst>
          </p:cNvPr>
          <p:cNvSpPr txBox="1"/>
          <p:nvPr/>
        </p:nvSpPr>
        <p:spPr>
          <a:xfrm>
            <a:off x="8383646" y="31887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74D2C0-2693-41C6-848E-815DEF6D19E4}"/>
              </a:ext>
            </a:extLst>
          </p:cNvPr>
          <p:cNvSpPr/>
          <p:nvPr/>
        </p:nvSpPr>
        <p:spPr>
          <a:xfrm>
            <a:off x="7211714" y="3615588"/>
            <a:ext cx="3600830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053DE2-CCFA-413C-93D2-D112E370F5B0}"/>
              </a:ext>
            </a:extLst>
          </p:cNvPr>
          <p:cNvSpPr txBox="1"/>
          <p:nvPr/>
        </p:nvSpPr>
        <p:spPr>
          <a:xfrm>
            <a:off x="9409438" y="431867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C47160-878E-4EB3-95CD-4F3F747C45D7}"/>
              </a:ext>
            </a:extLst>
          </p:cNvPr>
          <p:cNvSpPr/>
          <p:nvPr/>
        </p:nvSpPr>
        <p:spPr>
          <a:xfrm>
            <a:off x="436775" y="5921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简单类型数据存储在内存的栈空间中，复杂类型的数据存储在内存的堆空间中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B9822FF-38D2-4B38-B725-2593080689A3}"/>
              </a:ext>
            </a:extLst>
          </p:cNvPr>
          <p:cNvCxnSpPr/>
          <p:nvPr/>
        </p:nvCxnSpPr>
        <p:spPr>
          <a:xfrm>
            <a:off x="389287" y="137939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0BE714-5756-4E77-8F1E-DE917D64AA5A}"/>
              </a:ext>
            </a:extLst>
          </p:cNvPr>
          <p:cNvCxnSpPr/>
          <p:nvPr/>
        </p:nvCxnSpPr>
        <p:spPr>
          <a:xfrm>
            <a:off x="389288" y="191865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AC6F07-64C5-438B-A593-04C26EF0FFEE}"/>
              </a:ext>
            </a:extLst>
          </p:cNvPr>
          <p:cNvCxnSpPr/>
          <p:nvPr/>
        </p:nvCxnSpPr>
        <p:spPr>
          <a:xfrm>
            <a:off x="389288" y="2364125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36BDBF8-6856-4614-B1A2-0C2153119572}"/>
              </a:ext>
            </a:extLst>
          </p:cNvPr>
          <p:cNvCxnSpPr/>
          <p:nvPr/>
        </p:nvCxnSpPr>
        <p:spPr>
          <a:xfrm>
            <a:off x="389289" y="2903384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F920F6-4953-4CCE-964F-E56C9ADD3EE0}"/>
              </a:ext>
            </a:extLst>
          </p:cNvPr>
          <p:cNvCxnSpPr/>
          <p:nvPr/>
        </p:nvCxnSpPr>
        <p:spPr>
          <a:xfrm>
            <a:off x="401012" y="339575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13F3D67-35DE-432A-9FC9-9670821F101D}"/>
              </a:ext>
            </a:extLst>
          </p:cNvPr>
          <p:cNvCxnSpPr/>
          <p:nvPr/>
        </p:nvCxnSpPr>
        <p:spPr>
          <a:xfrm>
            <a:off x="401013" y="393501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6825502" y="4532391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06" y="1838329"/>
            <a:ext cx="863728" cy="808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11" y="3007352"/>
            <a:ext cx="863728" cy="1141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77" y="3107597"/>
            <a:ext cx="874285" cy="8853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134" y="1983511"/>
            <a:ext cx="613531" cy="782252"/>
          </a:xfrm>
          <a:prstGeom prst="rect">
            <a:avLst/>
          </a:prstGeom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6154E250-DE93-4B46-B4E1-CE38E351067E}"/>
              </a:ext>
            </a:extLst>
          </p:cNvPr>
          <p:cNvSpPr/>
          <p:nvPr/>
        </p:nvSpPr>
        <p:spPr>
          <a:xfrm>
            <a:off x="8469243" y="3224263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8495840" y="322426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8F9E6D-8F87-4AFD-931E-F72583EFBBEB}"/>
              </a:ext>
            </a:extLst>
          </p:cNvPr>
          <p:cNvSpPr txBox="1"/>
          <p:nvPr/>
        </p:nvSpPr>
        <p:spPr>
          <a:xfrm>
            <a:off x="8509140" y="3429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40646" y="282733"/>
            <a:ext cx="686149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问：启动服务器之后，发生了什么？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答：你的电脑中就会多出一个虚拟的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服务器，如下虚线所示：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0" name="图形 29" descr="文档">
            <a:extLst>
              <a:ext uri="{FF2B5EF4-FFF2-40B4-BE49-F238E27FC236}">
                <a16:creationId xmlns:a16="http://schemas.microsoft.com/office/drawing/2014/main" id="{A88CAAC5-D5EB-4F66-AFF4-6CD23EB38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0856" y="2797589"/>
            <a:ext cx="457200" cy="4572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1012686" y="2197509"/>
            <a:ext cx="3275229" cy="2177603"/>
          </a:xfrm>
          <a:prstGeom prst="roundRect">
            <a:avLst>
              <a:gd name="adj" fmla="val 59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CE8E26CE-3394-427D-BB64-1550FF25B584}"/>
              </a:ext>
            </a:extLst>
          </p:cNvPr>
          <p:cNvSpPr/>
          <p:nvPr/>
        </p:nvSpPr>
        <p:spPr>
          <a:xfrm>
            <a:off x="729224" y="4375112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1192171" y="4454644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6238870" y="1300582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D091C4B-E25D-48C7-91DA-7C2C22E4E742}"/>
              </a:ext>
            </a:extLst>
          </p:cNvPr>
          <p:cNvSpPr/>
          <p:nvPr/>
        </p:nvSpPr>
        <p:spPr>
          <a:xfrm>
            <a:off x="1089262" y="2346339"/>
            <a:ext cx="3118754" cy="1980345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CA5F9A-7B82-4BBC-9669-6CE487AA5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583" y="3189867"/>
            <a:ext cx="2738932" cy="847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6914A8-08EF-4A43-BAE3-49A42A09B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3583" y="2509845"/>
            <a:ext cx="1440305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37" y="2401311"/>
            <a:ext cx="863728" cy="808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461" y="3787245"/>
            <a:ext cx="669689" cy="885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81" y="3255408"/>
            <a:ext cx="874285" cy="8853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65" y="2546493"/>
            <a:ext cx="613531" cy="782252"/>
          </a:xfrm>
          <a:prstGeom prst="rect">
            <a:avLst/>
          </a:prstGeom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6154E250-DE93-4B46-B4E1-CE38E351067E}"/>
              </a:ext>
            </a:extLst>
          </p:cNvPr>
          <p:cNvSpPr/>
          <p:nvPr/>
        </p:nvSpPr>
        <p:spPr>
          <a:xfrm>
            <a:off x="9709974" y="3787245"/>
            <a:ext cx="53195" cy="65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8F9E6D-8F87-4AFD-931E-F72583EFBBEB}"/>
              </a:ext>
            </a:extLst>
          </p:cNvPr>
          <p:cNvSpPr txBox="1"/>
          <p:nvPr/>
        </p:nvSpPr>
        <p:spPr>
          <a:xfrm>
            <a:off x="9749871" y="39919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16310" y="208657"/>
            <a:ext cx="6514115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问：如何在本机上访问黑盒服务器上的网页？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你要先把文件放在</a:t>
            </a:r>
            <a:r>
              <a:rPr lang="en-US" altLang="zh-CN" dirty="0">
                <a:latin typeface="Arial" panose="020B0604020202020204" pitchFamily="34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</a:rPr>
              <a:t>下。这一步，就是相当 于操作了服务器上的资源。由于这个服务器是你本地虚拟的，所以，就是把一个文件拷贝到了</a:t>
            </a:r>
            <a:r>
              <a:rPr lang="en-US" altLang="zh-CN" dirty="0">
                <a:latin typeface="Arial" panose="020B0604020202020204" pitchFamily="34" charset="0"/>
              </a:rPr>
              <a:t>app.exe</a:t>
            </a:r>
            <a:r>
              <a:rPr lang="zh-CN" altLang="en-US" dirty="0">
                <a:latin typeface="Arial" panose="020B0604020202020204" pitchFamily="34" charset="0"/>
              </a:rPr>
              <a:t>的同级目录</a:t>
            </a:r>
            <a:r>
              <a:rPr lang="en-US" altLang="zh-CN" dirty="0">
                <a:latin typeface="Arial" panose="020B0604020202020204" pitchFamily="34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</a:rPr>
              <a:t>中。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</a:rPr>
              <a:t>在浏览器中通过</a:t>
            </a:r>
            <a:r>
              <a:rPr lang="en-US" altLang="zh-CN" dirty="0">
                <a:latin typeface="Arial" panose="020B0604020202020204" pitchFamily="34" charset="0"/>
              </a:rPr>
              <a:t>localhost:3005/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或者是 </a:t>
            </a:r>
            <a:r>
              <a:rPr lang="en-US" altLang="zh-CN" dirty="0"/>
              <a:t>192.168.10.12</a:t>
            </a:r>
            <a:r>
              <a:rPr lang="en-US" altLang="zh-CN" dirty="0">
                <a:latin typeface="Arial" panose="020B0604020202020204" pitchFamily="34" charset="0"/>
              </a:rPr>
              <a:t>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313A7DAA-A6BC-48B1-82E7-F70D82BEC03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41653" y="3458320"/>
            <a:ext cx="3679528" cy="2397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6048DFD-9292-4FF4-B072-D08DF5A61D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695466" y="3698084"/>
            <a:ext cx="1041105" cy="1754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4BAEC2F-CEEB-4F4E-95B3-6E366A034C56}"/>
              </a:ext>
            </a:extLst>
          </p:cNvPr>
          <p:cNvCxnSpPr>
            <a:cxnSpLocks/>
            <a:stCxn id="13" idx="2"/>
            <a:endCxn id="25" idx="3"/>
          </p:cNvCxnSpPr>
          <p:nvPr/>
        </p:nvCxnSpPr>
        <p:spPr>
          <a:xfrm rot="5400000">
            <a:off x="7152453" y="4387099"/>
            <a:ext cx="1352210" cy="85953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47E3CAC-D9A4-40CF-8BC9-5ED09FC37B0A}"/>
              </a:ext>
            </a:extLst>
          </p:cNvPr>
          <p:cNvSpPr txBox="1"/>
          <p:nvPr/>
        </p:nvSpPr>
        <p:spPr>
          <a:xfrm>
            <a:off x="9751803" y="408272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pic>
        <p:nvPicPr>
          <p:cNvPr id="27" name="图形 26" descr="文档">
            <a:extLst>
              <a:ext uri="{FF2B5EF4-FFF2-40B4-BE49-F238E27FC236}">
                <a16:creationId xmlns:a16="http://schemas.microsoft.com/office/drawing/2014/main" id="{22708D92-2421-422E-AC1E-AC02F7E23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6819" y="3656055"/>
            <a:ext cx="457200" cy="457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E185CC-DC00-4E41-8CC4-9BA68646A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438" y="4889547"/>
            <a:ext cx="2576354" cy="12068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8BDE72-D489-43C0-B0C3-48BC034ACA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5279" y="4020601"/>
            <a:ext cx="1972233" cy="93580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466B058-366C-4AC9-8668-115024E3D34C}"/>
              </a:ext>
            </a:extLst>
          </p:cNvPr>
          <p:cNvSpPr txBox="1"/>
          <p:nvPr/>
        </p:nvSpPr>
        <p:spPr>
          <a:xfrm>
            <a:off x="8204321" y="5095373"/>
            <a:ext cx="283326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1C54C44F-94DA-4839-85D3-755B454D5D23}"/>
              </a:ext>
            </a:extLst>
          </p:cNvPr>
          <p:cNvSpPr/>
          <p:nvPr/>
        </p:nvSpPr>
        <p:spPr>
          <a:xfrm>
            <a:off x="7617689" y="1863564"/>
            <a:ext cx="3662793" cy="4256836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6E8F242-1B3D-4528-913D-25E59B448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7150" y="2674163"/>
            <a:ext cx="2576354" cy="12068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DEF8560-79CF-49BC-ABFE-F4540D1E4E00}"/>
              </a:ext>
            </a:extLst>
          </p:cNvPr>
          <p:cNvSpPr/>
          <p:nvPr/>
        </p:nvSpPr>
        <p:spPr>
          <a:xfrm>
            <a:off x="1273214" y="3325113"/>
            <a:ext cx="2924887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436463-C2A7-4546-90A6-3B16E3237485}"/>
              </a:ext>
            </a:extLst>
          </p:cNvPr>
          <p:cNvSpPr/>
          <p:nvPr/>
        </p:nvSpPr>
        <p:spPr>
          <a:xfrm>
            <a:off x="1667740" y="3409080"/>
            <a:ext cx="2159566" cy="31283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localhost:3005/index.html</a:t>
            </a:r>
            <a:endParaRPr lang="zh-CN" altLang="en-US" sz="1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11E9F8E-4AC6-48C6-87DD-B141AF02AF89}"/>
              </a:ext>
            </a:extLst>
          </p:cNvPr>
          <p:cNvSpPr/>
          <p:nvPr/>
        </p:nvSpPr>
        <p:spPr>
          <a:xfrm>
            <a:off x="1116861" y="3192927"/>
            <a:ext cx="326072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66BB2B78-DA76-44C9-B54F-2A0EE91C7B4D}"/>
              </a:ext>
            </a:extLst>
          </p:cNvPr>
          <p:cNvSpPr/>
          <p:nvPr/>
        </p:nvSpPr>
        <p:spPr>
          <a:xfrm>
            <a:off x="833399" y="5370530"/>
            <a:ext cx="3834239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65697C-7F4B-483D-88FE-C3E5A34CE60B}"/>
              </a:ext>
            </a:extLst>
          </p:cNvPr>
          <p:cNvSpPr txBox="1"/>
          <p:nvPr/>
        </p:nvSpPr>
        <p:spPr>
          <a:xfrm>
            <a:off x="1296346" y="545006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F497D26-CED2-48F1-8EBC-78EF11027E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35" y="3397140"/>
            <a:ext cx="304826" cy="327688"/>
          </a:xfrm>
          <a:prstGeom prst="rect">
            <a:avLst/>
          </a:prstGeom>
        </p:spPr>
      </p:pic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3B3A0D5-E499-495C-BF20-809FBE1348C1}"/>
              </a:ext>
            </a:extLst>
          </p:cNvPr>
          <p:cNvCxnSpPr>
            <a:cxnSpLocks/>
            <a:stCxn id="25" idx="1"/>
            <a:endCxn id="29" idx="2"/>
          </p:cNvCxnSpPr>
          <p:nvPr/>
        </p:nvCxnSpPr>
        <p:spPr>
          <a:xfrm rot="10800000">
            <a:off x="2701396" y="4956406"/>
            <a:ext cx="2121042" cy="53656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EFFD740-C029-4DD2-9BE5-AE539A0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" y="2920717"/>
            <a:ext cx="746003" cy="6978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65C8-9965-4866-8702-55FE4D0F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2" y="3772846"/>
            <a:ext cx="863728" cy="1141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26C55-FD6D-4599-B792-CCCF6AAB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4" y="4030579"/>
            <a:ext cx="980576" cy="992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75DCF1-5C64-4EEC-827F-DF13833A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61" y="2902238"/>
            <a:ext cx="561845" cy="7163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1320027" y="428109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810716B-4C9E-4AC4-9419-BFE9F576B167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5579301" y="1358171"/>
            <a:ext cx="1744648" cy="290221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08D78D6-AB69-4330-8ECC-9E68B8AB806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8402187" y="1933512"/>
            <a:ext cx="2055235" cy="1453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944975-04C8-4EB4-BDE3-054A11865B99}"/>
              </a:ext>
            </a:extLst>
          </p:cNvPr>
          <p:cNvSpPr txBox="1"/>
          <p:nvPr/>
        </p:nvSpPr>
        <p:spPr>
          <a:xfrm>
            <a:off x="222563" y="137009"/>
            <a:ext cx="6514115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问：让其它同学也可以访问？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你和你的同学在同一个局域网中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他可以通过</a:t>
            </a:r>
            <a:r>
              <a:rPr lang="en-US" altLang="zh-CN" dirty="0"/>
              <a:t>192.168.10.12</a:t>
            </a:r>
            <a:r>
              <a:rPr lang="en-US" altLang="zh-CN" dirty="0">
                <a:latin typeface="Arial" panose="020B0604020202020204" pitchFamily="34" charset="0"/>
              </a:rPr>
              <a:t>:3005/</a:t>
            </a:r>
            <a:r>
              <a:rPr lang="zh-CN" altLang="en-US" dirty="0">
                <a:latin typeface="Arial" panose="020B0604020202020204" pitchFamily="34" charset="0"/>
              </a:rPr>
              <a:t>网页名</a:t>
            </a:r>
            <a:r>
              <a:rPr lang="en-US" altLang="zh-CN" dirty="0">
                <a:latin typeface="Arial" panose="020B0604020202020204" pitchFamily="34" charset="0"/>
              </a:rPr>
              <a:t>.html</a:t>
            </a:r>
            <a:r>
              <a:rPr lang="zh-CN" altLang="en-US" dirty="0">
                <a:latin typeface="Arial" panose="020B0604020202020204" pitchFamily="34" charset="0"/>
              </a:rPr>
              <a:t>来访问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2A0F9A5-A85C-435D-8EC3-DEF6235ADFA6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6515742" y="3754602"/>
            <a:ext cx="2464570" cy="4442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96DCB15C-6124-47C4-AB85-695943840A43}"/>
              </a:ext>
            </a:extLst>
          </p:cNvPr>
          <p:cNvCxnSpPr>
            <a:cxnSpLocks/>
          </p:cNvCxnSpPr>
          <p:nvPr/>
        </p:nvCxnSpPr>
        <p:spPr>
          <a:xfrm rot="10800000">
            <a:off x="3130822" y="4202650"/>
            <a:ext cx="542980" cy="10256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9F205BFF-59A4-49FB-978D-765AE12CE4B0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rot="16200000" flipH="1">
            <a:off x="1193055" y="3544826"/>
            <a:ext cx="250520" cy="1222027"/>
          </a:xfrm>
          <a:prstGeom prst="curvedConnector3">
            <a:avLst>
              <a:gd name="adj1" fmla="val -9125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1DD7FE9-FA2D-4F55-ACA4-0FE5D3149C16}"/>
              </a:ext>
            </a:extLst>
          </p:cNvPr>
          <p:cNvCxnSpPr>
            <a:cxnSpLocks/>
            <a:stCxn id="20" idx="2"/>
            <a:endCxn id="13" idx="2"/>
          </p:cNvCxnSpPr>
          <p:nvPr/>
        </p:nvCxnSpPr>
        <p:spPr>
          <a:xfrm rot="5400000">
            <a:off x="1131748" y="4225986"/>
            <a:ext cx="373137" cy="1222027"/>
          </a:xfrm>
          <a:prstGeom prst="curvedConnector3">
            <a:avLst>
              <a:gd name="adj1" fmla="val 16126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031AF5F-918A-4668-A5B1-CB4C9D9945F1}"/>
              </a:ext>
            </a:extLst>
          </p:cNvPr>
          <p:cNvCxnSpPr>
            <a:cxnSpLocks/>
          </p:cNvCxnSpPr>
          <p:nvPr/>
        </p:nvCxnSpPr>
        <p:spPr>
          <a:xfrm>
            <a:off x="3101690" y="5163906"/>
            <a:ext cx="585891" cy="4868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226CFAA-541B-4380-8CBC-B6BD5E9CC7FF}"/>
              </a:ext>
            </a:extLst>
          </p:cNvPr>
          <p:cNvCxnSpPr>
            <a:cxnSpLocks/>
          </p:cNvCxnSpPr>
          <p:nvPr/>
        </p:nvCxnSpPr>
        <p:spPr>
          <a:xfrm flipV="1">
            <a:off x="6497912" y="4742347"/>
            <a:ext cx="2743988" cy="9723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5293CDC-D779-4421-AF80-F0691E1C4C59}"/>
              </a:ext>
            </a:extLst>
          </p:cNvPr>
          <p:cNvSpPr txBox="1"/>
          <p:nvPr/>
        </p:nvSpPr>
        <p:spPr>
          <a:xfrm>
            <a:off x="267997" y="5692508"/>
            <a:ext cx="2583484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黑盒服务器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192.168.10.12:3005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localhost:3005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717CD8BF-31BA-4F66-AB71-0A9A203C9D6F}"/>
              </a:ext>
            </a:extLst>
          </p:cNvPr>
          <p:cNvSpPr/>
          <p:nvPr/>
        </p:nvSpPr>
        <p:spPr>
          <a:xfrm>
            <a:off x="147223" y="2619172"/>
            <a:ext cx="2834627" cy="4149272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ECDD69-DAA6-4208-AEFF-30FF57664C44}"/>
              </a:ext>
            </a:extLst>
          </p:cNvPr>
          <p:cNvSpPr/>
          <p:nvPr/>
        </p:nvSpPr>
        <p:spPr>
          <a:xfrm>
            <a:off x="3797996" y="3813790"/>
            <a:ext cx="2360128" cy="16049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17D966C-4EE3-41F2-87F5-15CDA69FE3A3}"/>
              </a:ext>
            </a:extLst>
          </p:cNvPr>
          <p:cNvSpPr/>
          <p:nvPr/>
        </p:nvSpPr>
        <p:spPr>
          <a:xfrm>
            <a:off x="3641642" y="3681604"/>
            <a:ext cx="2717747" cy="1885988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1507F8DC-BA73-4677-8DA7-002CEA15124B}"/>
              </a:ext>
            </a:extLst>
          </p:cNvPr>
          <p:cNvSpPr/>
          <p:nvPr/>
        </p:nvSpPr>
        <p:spPr>
          <a:xfrm>
            <a:off x="3357999" y="5567591"/>
            <a:ext cx="3285031" cy="774290"/>
          </a:xfrm>
          <a:prstGeom prst="trapezoid">
            <a:avLst>
              <a:gd name="adj" fmla="val 3910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0737DC3-1B1E-4584-83A1-520BFBA02AF7}"/>
              </a:ext>
            </a:extLst>
          </p:cNvPr>
          <p:cNvSpPr txBox="1"/>
          <p:nvPr/>
        </p:nvSpPr>
        <p:spPr>
          <a:xfrm>
            <a:off x="3741275" y="567776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你的电脑：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假设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地址是</a:t>
            </a:r>
            <a:r>
              <a:rPr lang="en-US" altLang="zh-CN" dirty="0">
                <a:solidFill>
                  <a:schemeClr val="bg1"/>
                </a:solidFill>
              </a:rPr>
              <a:t>192.168.10.12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DB9C65F-2C4B-4116-AA53-4986FE95CABF}"/>
              </a:ext>
            </a:extLst>
          </p:cNvPr>
          <p:cNvSpPr/>
          <p:nvPr/>
        </p:nvSpPr>
        <p:spPr>
          <a:xfrm>
            <a:off x="8897811" y="3503491"/>
            <a:ext cx="3116486" cy="185499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ECFF90-4398-4FDA-B4B4-9AE70951086D}"/>
              </a:ext>
            </a:extLst>
          </p:cNvPr>
          <p:cNvSpPr/>
          <p:nvPr/>
        </p:nvSpPr>
        <p:spPr>
          <a:xfrm>
            <a:off x="9341921" y="3610091"/>
            <a:ext cx="2589943" cy="30777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192.168.10.12:3005/index.html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A1E2CB1-5F84-45C2-ABC2-F1AD98151CDB}"/>
              </a:ext>
            </a:extLst>
          </p:cNvPr>
          <p:cNvSpPr/>
          <p:nvPr/>
        </p:nvSpPr>
        <p:spPr>
          <a:xfrm>
            <a:off x="8771938" y="3386545"/>
            <a:ext cx="3370967" cy="2462981"/>
          </a:xfrm>
          <a:prstGeom prst="roundRect">
            <a:avLst>
              <a:gd name="adj" fmla="val 58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梯形 80">
            <a:extLst>
              <a:ext uri="{FF2B5EF4-FFF2-40B4-BE49-F238E27FC236}">
                <a16:creationId xmlns:a16="http://schemas.microsoft.com/office/drawing/2014/main" id="{FED21ECC-9095-471B-B995-5E040CDFC41C}"/>
              </a:ext>
            </a:extLst>
          </p:cNvPr>
          <p:cNvSpPr/>
          <p:nvPr/>
        </p:nvSpPr>
        <p:spPr>
          <a:xfrm>
            <a:off x="8488477" y="5564148"/>
            <a:ext cx="3947364" cy="774290"/>
          </a:xfrm>
          <a:prstGeom prst="trapezoid">
            <a:avLst>
              <a:gd name="adj" fmla="val 39105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E6577BE-FC13-4C6E-97D0-B0016CBD03E1}"/>
              </a:ext>
            </a:extLst>
          </p:cNvPr>
          <p:cNvSpPr txBox="1"/>
          <p:nvPr/>
        </p:nvSpPr>
        <p:spPr>
          <a:xfrm>
            <a:off x="9397522" y="5677762"/>
            <a:ext cx="352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同学的电脑：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192.168.10.11</a:t>
            </a:r>
            <a:endParaRPr lang="zh-CN" altLang="en-US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028D18DB-4692-48F9-A509-12DCE4D6A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312" y="3590758"/>
            <a:ext cx="304826" cy="327688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1F36F5F0-322D-4D83-80CD-0EA8D2097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80784">
            <a:off x="6580874" y="4884691"/>
            <a:ext cx="1963007" cy="1166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9" name="矩形 108">
            <a:extLst>
              <a:ext uri="{FF2B5EF4-FFF2-40B4-BE49-F238E27FC236}">
                <a16:creationId xmlns:a16="http://schemas.microsoft.com/office/drawing/2014/main" id="{80D49140-3895-496F-828E-E9820B9987D8}"/>
              </a:ext>
            </a:extLst>
          </p:cNvPr>
          <p:cNvSpPr/>
          <p:nvPr/>
        </p:nvSpPr>
        <p:spPr>
          <a:xfrm rot="1452752">
            <a:off x="5608155" y="3261328"/>
            <a:ext cx="320953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192.168.10.12:3005/index.html</a:t>
            </a:r>
            <a:endParaRPr lang="zh-CN" altLang="en-US" dirty="0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47F1C968-6F97-4C7E-9D11-438910083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8734" y="373962"/>
            <a:ext cx="1996613" cy="1859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29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780FBD-EC5A-4354-B112-2CBC5FEB9DBE}"/>
              </a:ext>
            </a:extLst>
          </p:cNvPr>
          <p:cNvSpPr txBox="1"/>
          <p:nvPr/>
        </p:nvSpPr>
        <p:spPr>
          <a:xfrm>
            <a:off x="6710743" y="5014282"/>
            <a:ext cx="283326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3B2915-F9FB-4383-A828-C7355EED925C}"/>
              </a:ext>
            </a:extLst>
          </p:cNvPr>
          <p:cNvSpPr txBox="1"/>
          <p:nvPr/>
        </p:nvSpPr>
        <p:spPr>
          <a:xfrm>
            <a:off x="8557839" y="228634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index.html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5A0C74-66B5-486B-8496-3E52A014A633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请求文件与请求接口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0" name="图形 29" descr="文档">
            <a:extLst>
              <a:ext uri="{FF2B5EF4-FFF2-40B4-BE49-F238E27FC236}">
                <a16:creationId xmlns:a16="http://schemas.microsoft.com/office/drawing/2014/main" id="{A88CAAC5-D5EB-4F66-AFF4-6CD23EB3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6050" y="1781182"/>
            <a:ext cx="457200" cy="4572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846AFD-1F52-4859-9D99-CE5C2E0C4170}"/>
              </a:ext>
            </a:extLst>
          </p:cNvPr>
          <p:cNvSpPr/>
          <p:nvPr/>
        </p:nvSpPr>
        <p:spPr>
          <a:xfrm>
            <a:off x="462632" y="1476619"/>
            <a:ext cx="2514048" cy="3883695"/>
          </a:xfrm>
          <a:prstGeom prst="roundRect">
            <a:avLst>
              <a:gd name="adj" fmla="val 59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00B8F-941B-4A3E-8944-673E0C2A7DC9}"/>
              </a:ext>
            </a:extLst>
          </p:cNvPr>
          <p:cNvSpPr txBox="1"/>
          <p:nvPr/>
        </p:nvSpPr>
        <p:spPr>
          <a:xfrm>
            <a:off x="3133321" y="1592491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localhost:8080/index.html</a:t>
            </a:r>
            <a:endParaRPr lang="zh-CN" alt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09835996-0861-475E-8A1E-7B00531E9B94}"/>
              </a:ext>
            </a:extLst>
          </p:cNvPr>
          <p:cNvSpPr/>
          <p:nvPr/>
        </p:nvSpPr>
        <p:spPr>
          <a:xfrm>
            <a:off x="5910044" y="1269507"/>
            <a:ext cx="3991620" cy="4287911"/>
          </a:xfrm>
          <a:prstGeom prst="can">
            <a:avLst>
              <a:gd name="adj" fmla="val 101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D0992B-C148-48EA-BA5D-22D68A593B88}"/>
              </a:ext>
            </a:extLst>
          </p:cNvPr>
          <p:cNvSpPr txBox="1"/>
          <p:nvPr/>
        </p:nvSpPr>
        <p:spPr>
          <a:xfrm>
            <a:off x="7123687" y="312566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style.css</a:t>
            </a:r>
            <a:endParaRPr lang="zh-CN" altLang="en-US" sz="1400" dirty="0"/>
          </a:p>
        </p:txBody>
      </p:sp>
      <p:pic>
        <p:nvPicPr>
          <p:cNvPr id="24" name="图形 23" descr="文档">
            <a:extLst>
              <a:ext uri="{FF2B5EF4-FFF2-40B4-BE49-F238E27FC236}">
                <a16:creationId xmlns:a16="http://schemas.microsoft.com/office/drawing/2014/main" id="{70EF598C-AE6B-426F-8D3A-E5B6F660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7251" y="2728771"/>
            <a:ext cx="457200" cy="4572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379BF6E-4812-4AF8-A04A-838BF3AE4F75}"/>
              </a:ext>
            </a:extLst>
          </p:cNvPr>
          <p:cNvSpPr txBox="1"/>
          <p:nvPr/>
        </p:nvSpPr>
        <p:spPr>
          <a:xfrm>
            <a:off x="8191098" y="433259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gettime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277695-2CEB-42CE-9AE9-C8D08703D934}"/>
              </a:ext>
            </a:extLst>
          </p:cNvPr>
          <p:cNvSpPr txBox="1"/>
          <p:nvPr/>
        </p:nvSpPr>
        <p:spPr>
          <a:xfrm>
            <a:off x="629870" y="4861313"/>
            <a:ext cx="19269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浏览器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2F6A71-8798-4A1B-8D9A-0B0E2241A20D}"/>
              </a:ext>
            </a:extLst>
          </p:cNvPr>
          <p:cNvSpPr txBox="1"/>
          <p:nvPr/>
        </p:nvSpPr>
        <p:spPr>
          <a:xfrm>
            <a:off x="3187739" y="275633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localhost:8080/style.css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19758-33FD-4B38-B4DA-353D33A76FC9}"/>
              </a:ext>
            </a:extLst>
          </p:cNvPr>
          <p:cNvSpPr txBox="1"/>
          <p:nvPr/>
        </p:nvSpPr>
        <p:spPr>
          <a:xfrm>
            <a:off x="3293621" y="3699933"/>
            <a:ext cx="245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localhost:8080/</a:t>
            </a:r>
            <a:r>
              <a:rPr lang="en-US" altLang="zh-CN" dirty="0" err="1"/>
              <a:t>gettime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4F98AAF-2080-4B54-B0FD-540E9A87CC6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647485" y="2009782"/>
            <a:ext cx="7058565" cy="40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5D080B5-A8BA-4910-918C-805A976B17E7}"/>
              </a:ext>
            </a:extLst>
          </p:cNvPr>
          <p:cNvCxnSpPr>
            <a:cxnSpLocks/>
          </p:cNvCxnSpPr>
          <p:nvPr/>
        </p:nvCxnSpPr>
        <p:spPr>
          <a:xfrm>
            <a:off x="1647485" y="3139211"/>
            <a:ext cx="544946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4867933-46FD-41FE-894E-FF0504B3E4ED}"/>
              </a:ext>
            </a:extLst>
          </p:cNvPr>
          <p:cNvCxnSpPr>
            <a:cxnSpLocks/>
          </p:cNvCxnSpPr>
          <p:nvPr/>
        </p:nvCxnSpPr>
        <p:spPr>
          <a:xfrm>
            <a:off x="1628387" y="4096028"/>
            <a:ext cx="6297123" cy="7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6B5C1E-5F9D-4FF7-A32F-3BD3667B1985}"/>
              </a:ext>
            </a:extLst>
          </p:cNvPr>
          <p:cNvSpPr txBox="1"/>
          <p:nvPr/>
        </p:nvSpPr>
        <p:spPr>
          <a:xfrm>
            <a:off x="7123735" y="2043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读出文件内容</a:t>
            </a:r>
            <a:endParaRPr lang="en-US" altLang="zh-CN" sz="1200" dirty="0"/>
          </a:p>
          <a:p>
            <a:pPr algn="ctr"/>
            <a:r>
              <a:rPr lang="zh-CN" altLang="en-US" sz="1200" dirty="0"/>
              <a:t>并返回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5DFEEAC-C02B-483C-A851-9733105088CC}"/>
              </a:ext>
            </a:extLst>
          </p:cNvPr>
          <p:cNvCxnSpPr>
            <a:cxnSpLocks/>
          </p:cNvCxnSpPr>
          <p:nvPr/>
        </p:nvCxnSpPr>
        <p:spPr>
          <a:xfrm rot="10800000">
            <a:off x="1647486" y="2261779"/>
            <a:ext cx="6762143" cy="18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8CFAC94-C0BC-472B-9704-A5B6CFD3807F}"/>
              </a:ext>
            </a:extLst>
          </p:cNvPr>
          <p:cNvCxnSpPr>
            <a:cxnSpLocks/>
          </p:cNvCxnSpPr>
          <p:nvPr/>
        </p:nvCxnSpPr>
        <p:spPr>
          <a:xfrm rot="10800000">
            <a:off x="1699893" y="3363120"/>
            <a:ext cx="5552024" cy="45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E013644-D7E0-4D64-A0CA-E4EDA61B619A}"/>
              </a:ext>
            </a:extLst>
          </p:cNvPr>
          <p:cNvSpPr txBox="1"/>
          <p:nvPr/>
        </p:nvSpPr>
        <p:spPr>
          <a:xfrm>
            <a:off x="6710743" y="407011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运行代码</a:t>
            </a:r>
            <a:endParaRPr lang="en-US" altLang="zh-CN" sz="1400" b="1" dirty="0"/>
          </a:p>
          <a:p>
            <a:pPr algn="ctr"/>
            <a:r>
              <a:rPr lang="zh-CN" altLang="en-US" sz="1400" dirty="0"/>
              <a:t>并返回结果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7411AF3-4808-49A1-9805-85889C771049}"/>
              </a:ext>
            </a:extLst>
          </p:cNvPr>
          <p:cNvCxnSpPr>
            <a:cxnSpLocks/>
          </p:cNvCxnSpPr>
          <p:nvPr/>
        </p:nvCxnSpPr>
        <p:spPr>
          <a:xfrm rot="10800000">
            <a:off x="1593322" y="4311696"/>
            <a:ext cx="6332189" cy="17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7B205FE-B188-4057-96D9-4F68B5EC4CDC}"/>
              </a:ext>
            </a:extLst>
          </p:cNvPr>
          <p:cNvSpPr txBox="1"/>
          <p:nvPr/>
        </p:nvSpPr>
        <p:spPr>
          <a:xfrm>
            <a:off x="591897" y="1985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请求文件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7D43ECD-3DC8-41E7-92F2-4C00D5F5575B}"/>
              </a:ext>
            </a:extLst>
          </p:cNvPr>
          <p:cNvSpPr txBox="1"/>
          <p:nvPr/>
        </p:nvSpPr>
        <p:spPr>
          <a:xfrm>
            <a:off x="603236" y="3053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9BE16-1973-4725-9D77-4D420ECD6A8E}"/>
              </a:ext>
            </a:extLst>
          </p:cNvPr>
          <p:cNvSpPr txBox="1"/>
          <p:nvPr/>
        </p:nvSpPr>
        <p:spPr>
          <a:xfrm>
            <a:off x="539489" y="397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请求接口</a:t>
            </a:r>
          </a:p>
        </p:txBody>
      </p:sp>
      <p:pic>
        <p:nvPicPr>
          <p:cNvPr id="53" name="图形 52" descr="数学">
            <a:extLst>
              <a:ext uri="{FF2B5EF4-FFF2-40B4-BE49-F238E27FC236}">
                <a16:creationId xmlns:a16="http://schemas.microsoft.com/office/drawing/2014/main" id="{0FDE2190-CFE0-40F4-AF15-A1DDC2ED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1731" y="3906159"/>
            <a:ext cx="493573" cy="493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AD657B3-54EA-49D7-853E-A3014FE35061}"/>
              </a:ext>
            </a:extLst>
          </p:cNvPr>
          <p:cNvSpPr txBox="1"/>
          <p:nvPr/>
        </p:nvSpPr>
        <p:spPr>
          <a:xfrm>
            <a:off x="6117287" y="31737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读出文件内容</a:t>
            </a:r>
            <a:endParaRPr lang="en-US" altLang="zh-CN" sz="1200" dirty="0"/>
          </a:p>
          <a:p>
            <a:pPr algn="ctr"/>
            <a:r>
              <a:rPr lang="zh-CN" altLang="en-US" sz="1200" dirty="0"/>
              <a:t>并返回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BEF449B-43A0-4D61-B414-22150472E678}"/>
              </a:ext>
            </a:extLst>
          </p:cNvPr>
          <p:cNvSpPr txBox="1"/>
          <p:nvPr/>
        </p:nvSpPr>
        <p:spPr>
          <a:xfrm>
            <a:off x="352369" y="6149302"/>
            <a:ext cx="964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接口是服务器上的一段代码，你访问接口就是让服务器去执行这段代码，并把结果返回给你。</a:t>
            </a:r>
          </a:p>
        </p:txBody>
      </p:sp>
    </p:spTree>
    <p:extLst>
      <p:ext uri="{BB962C8B-B14F-4D97-AF65-F5344CB8AC3E}">
        <p14:creationId xmlns:p14="http://schemas.microsoft.com/office/powerpoint/2010/main" val="7692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B0D662-2E0E-4FDF-8D1E-88FC9CC0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0" y="1954402"/>
            <a:ext cx="7613040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ACB44C-5C1D-4545-9581-308B961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50" y="1756265"/>
            <a:ext cx="7475868" cy="3345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99B73B-C4A3-406E-B594-DE2564974CD6}"/>
              </a:ext>
            </a:extLst>
          </p:cNvPr>
          <p:cNvSpPr txBox="1"/>
          <p:nvPr/>
        </p:nvSpPr>
        <p:spPr>
          <a:xfrm>
            <a:off x="240646" y="282733"/>
            <a:ext cx="65141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</a:rPr>
              <a:t>技术有利于分工合作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34970</TotalTime>
  <Words>1626</Words>
  <Application>Microsoft Office PowerPoint</Application>
  <PresentationFormat>宽屏</PresentationFormat>
  <Paragraphs>360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PingFang SC</vt:lpstr>
      <vt:lpstr>等线</vt:lpstr>
      <vt:lpstr>等线 Light</vt:lpstr>
      <vt:lpstr>Arial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141</cp:revision>
  <dcterms:created xsi:type="dcterms:W3CDTF">2019-05-25T07:14:40Z</dcterms:created>
  <dcterms:modified xsi:type="dcterms:W3CDTF">2019-09-13T15:57:20Z</dcterms:modified>
</cp:coreProperties>
</file>