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71" r:id="rId4"/>
    <p:sldId id="269" r:id="rId5"/>
    <p:sldId id="270" r:id="rId6"/>
    <p:sldId id="267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7D0A-21A5-43E4-8C54-608C6007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D99D5-F694-47C8-A7CB-05F97624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36E8-5205-447E-9B47-3DE04D16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D5CAE-E8A9-4974-9C26-EFC1714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6EDA-77A2-4D27-BEA8-490C7B90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DDA9-087E-4237-B367-C976327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3B143-15F9-493E-92C5-91C6C229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C1ED-3BC3-4998-903B-BFE72C2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22AD7-41AC-4BA0-A86F-39EEBE6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D30BB-B5C3-4D10-9B05-877D244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1BBB8-4FC1-4258-9DE7-469A8F86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9907-5B59-4C9D-9C9A-4DB3CEB9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6764-7035-437A-BBA5-E953783D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297D-75AE-4166-9503-D0C7E1B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661A-A0B9-4847-A6F1-4B8F841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83E7-3844-4E1E-876A-27C6F66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A6F-2A86-4CB0-A461-BB802AAB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A2D43-797F-4FDE-AF47-050241A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8384D-21A3-4556-B1F0-99B6751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E328-C616-4979-B680-BD765C5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E427-C43B-48B7-B0AA-BA922AE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AD2B-C86A-42F8-96DC-09E62B4B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6B0B8-2565-41E1-884B-31FB3A1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6971B-DEAE-4197-919E-2A41439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590D-6DEF-43D9-8386-F5D858E3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A31A-EDED-49A5-90E4-16832E9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6BBB-6989-415C-AD87-36FD8008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A0C78-B203-4E65-BAFC-C302083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9A0E-326F-48D6-A7DE-062A80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4473-F1B5-4A3C-88D6-9737338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84BC-1F47-40E6-ACE1-9307CCE3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829-5BD9-4E29-B6E1-F52F35D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255DF-0AB3-464A-9A8C-D123E9E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06D1-E75F-49D5-97B0-63DFE5C2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BF4FE-30F1-4516-B442-38A7C9CF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EA542-0F74-49C4-AC4C-B130E036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F7913-CEF5-4C0C-B20C-8AE4802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C599B-9D49-4735-8BF1-03BBB75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7990A-6E14-4C72-BA23-47219C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904E-58CB-4BA6-8579-41C240B0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04C63-E560-4694-9BF1-644AB4B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6F93D-80A4-4EE8-B865-361EC82D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B5077-8E72-4AB0-9FC9-2D28088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D29B3-FDED-41C6-B101-F3B6C20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C2FD8-70B1-48DF-B53B-38ED216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D2BD4-C09D-4627-AA7D-2321F5E9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B923-A795-4CED-90A5-3999809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14F8-B95E-407A-9150-CBA13D9C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FBA83-B07A-4BF1-82EC-5D6508AA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F2B46-B4A0-46A5-BD13-BF9DE3A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E5929-C157-4F7A-A572-99D6119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59D3-CD22-4C7B-A09C-582F242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D62B-18A3-4862-A48D-CD41D5F3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1B44-DEF6-437C-97EB-F4AB07F4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CDCDD-B77E-439F-A9C8-ABE8627E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9A41B-3217-4B66-8431-2FB3C49C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24BC-252D-4C3C-89AB-85FE0E0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AE54B-E922-4FD0-8657-219B0897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48332-0C90-4165-954C-4FC01B9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40191-A654-456D-AFE4-C479E0C6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0D4BE-C78F-401C-B85D-C902B1BF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8BC-A680-4443-BEAD-EAAB93211D8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73A5-CB3A-4DF8-972D-EF7889704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181B-6B87-4790-991E-724B0452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20.181.38.149/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9.sv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 descr="电脑">
            <a:extLst>
              <a:ext uri="{FF2B5EF4-FFF2-40B4-BE49-F238E27FC236}">
                <a16:creationId xmlns:a16="http://schemas.microsoft.com/office/drawing/2014/main" id="{3530FD4F-B41D-4DE5-9574-AE67868C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71" y="1371130"/>
            <a:ext cx="1932318" cy="19323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0EF376-2A4D-4212-A01E-6265CCD7CEE1}"/>
              </a:ext>
            </a:extLst>
          </p:cNvPr>
          <p:cNvSpPr/>
          <p:nvPr/>
        </p:nvSpPr>
        <p:spPr>
          <a:xfrm>
            <a:off x="3046520" y="736847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BA5AA-0DB2-4A54-8CE4-26B15F7395B3}"/>
              </a:ext>
            </a:extLst>
          </p:cNvPr>
          <p:cNvSpPr/>
          <p:nvPr/>
        </p:nvSpPr>
        <p:spPr>
          <a:xfrm>
            <a:off x="3050957" y="1264673"/>
            <a:ext cx="801952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556547-1930-4834-9D15-2529CCE49927}"/>
              </a:ext>
            </a:extLst>
          </p:cNvPr>
          <p:cNvSpPr/>
          <p:nvPr/>
        </p:nvSpPr>
        <p:spPr>
          <a:xfrm>
            <a:off x="3064272" y="4092895"/>
            <a:ext cx="788635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0276B3-E362-4B16-B734-C9F23D4CCB7B}"/>
              </a:ext>
            </a:extLst>
          </p:cNvPr>
          <p:cNvSpPr/>
          <p:nvPr/>
        </p:nvSpPr>
        <p:spPr>
          <a:xfrm>
            <a:off x="3065746" y="5404581"/>
            <a:ext cx="1374563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65535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761DB-E640-4753-BDE9-C02A6C4DD4D8}"/>
              </a:ext>
            </a:extLst>
          </p:cNvPr>
          <p:cNvSpPr/>
          <p:nvPr/>
        </p:nvSpPr>
        <p:spPr>
          <a:xfrm>
            <a:off x="3117537" y="174435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端口号    软件</a:t>
            </a:r>
            <a:r>
              <a:rPr lang="en-US" altLang="zh-CN" dirty="0"/>
              <a:t>/</a:t>
            </a:r>
            <a:r>
              <a:rPr lang="zh-CN" altLang="en-US" dirty="0"/>
              <a:t>服务名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698F8A-DD40-420E-B994-8826739FF2BE}"/>
              </a:ext>
            </a:extLst>
          </p:cNvPr>
          <p:cNvSpPr/>
          <p:nvPr/>
        </p:nvSpPr>
        <p:spPr>
          <a:xfrm>
            <a:off x="3117537" y="1913392"/>
            <a:ext cx="2135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985221C-B67A-46B6-BD92-DB5D8BEC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65536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05D850-E2E5-4F1A-A46A-6A6ECE7EDDDF}"/>
              </a:ext>
            </a:extLst>
          </p:cNvPr>
          <p:cNvSpPr/>
          <p:nvPr/>
        </p:nvSpPr>
        <p:spPr>
          <a:xfrm>
            <a:off x="3046518" y="181114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A74939-8B8F-4589-B74E-7F7E145E481A}"/>
              </a:ext>
            </a:extLst>
          </p:cNvPr>
          <p:cNvSpPr/>
          <p:nvPr/>
        </p:nvSpPr>
        <p:spPr>
          <a:xfrm>
            <a:off x="3064272" y="302025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03FFC2-6773-4316-AC31-9B71F3229DE0}"/>
              </a:ext>
            </a:extLst>
          </p:cNvPr>
          <p:cNvSpPr/>
          <p:nvPr/>
        </p:nvSpPr>
        <p:spPr>
          <a:xfrm>
            <a:off x="3046518" y="238899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D2C892-015E-42A1-8988-2C404087F1D9}"/>
              </a:ext>
            </a:extLst>
          </p:cNvPr>
          <p:cNvSpPr/>
          <p:nvPr/>
        </p:nvSpPr>
        <p:spPr>
          <a:xfrm>
            <a:off x="3064272" y="352076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48" y="2403576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1164739" y="3566775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646466" y="3897467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3348645" y="4225401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652" y="1784008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778848" y="2589985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50513" y="2840738"/>
            <a:ext cx="4667139" cy="675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748885" y="1719606"/>
            <a:ext cx="742469" cy="5098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6904054" y="2822497"/>
            <a:ext cx="19784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发送域名请求解析</a:t>
            </a:r>
            <a:endParaRPr lang="en-US" altLang="zh-CN" sz="1600" dirty="0"/>
          </a:p>
          <a:p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6003467" y="4639936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1315329" y="3897467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77111" y="4175024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D7E07EB-7865-4628-B456-80CBE25F21EE}"/>
              </a:ext>
            </a:extLst>
          </p:cNvPr>
          <p:cNvSpPr/>
          <p:nvPr/>
        </p:nvSpPr>
        <p:spPr>
          <a:xfrm>
            <a:off x="9405884" y="2843677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BB897D-19EA-4189-B484-D10AC3EE21B1}"/>
              </a:ext>
            </a:extLst>
          </p:cNvPr>
          <p:cNvSpPr txBox="1"/>
          <p:nvPr/>
        </p:nvSpPr>
        <p:spPr>
          <a:xfrm>
            <a:off x="404605" y="440634"/>
            <a:ext cx="605646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确定域名</a:t>
            </a:r>
            <a:r>
              <a:rPr lang="en-US" altLang="zh-CN" sz="1600" dirty="0"/>
              <a:t>bai.com</a:t>
            </a:r>
            <a:r>
              <a:rPr lang="zh-CN" altLang="en-US" sz="1600" dirty="0"/>
              <a:t>的流程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浏览器</a:t>
            </a:r>
            <a:r>
              <a:rPr lang="en-US" altLang="zh-CN" sz="1600" dirty="0"/>
              <a:t>DNS</a:t>
            </a:r>
            <a:r>
              <a:rPr lang="zh-CN" altLang="en-US" sz="1600" dirty="0"/>
              <a:t>缓存中找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本机</a:t>
            </a:r>
            <a:r>
              <a:rPr lang="en-US" altLang="zh-CN" sz="1600" dirty="0"/>
              <a:t>hosts</a:t>
            </a:r>
            <a:r>
              <a:rPr lang="zh-CN" altLang="en-US" sz="1600" dirty="0"/>
              <a:t>文件中找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按你的自己设置的（或者是自己获取的）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服务器地址去找</a:t>
            </a:r>
          </a:p>
        </p:txBody>
      </p:sp>
    </p:spTree>
    <p:extLst>
      <p:ext uri="{BB962C8B-B14F-4D97-AF65-F5344CB8AC3E}">
        <p14:creationId xmlns:p14="http://schemas.microsoft.com/office/powerpoint/2010/main" val="225590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79" y="1278161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672370" y="2441360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154097" y="2772052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2856276" y="3099986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841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286479" y="1464570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316DB-4F8F-4014-91A9-A21B5000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55" y="3202377"/>
            <a:ext cx="1437022" cy="27531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68612" y="1464571"/>
            <a:ext cx="2127388" cy="105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126904" y="1363008"/>
            <a:ext cx="362366" cy="267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0CF3A8-39E3-4B88-87AF-57552E8D2E08}"/>
              </a:ext>
            </a:extLst>
          </p:cNvPr>
          <p:cNvCxnSpPr/>
          <p:nvPr/>
        </p:nvCxnSpPr>
        <p:spPr>
          <a:xfrm>
            <a:off x="3948060" y="3304693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16045A-1205-4F0E-A1A9-68AEBD625253}"/>
              </a:ext>
            </a:extLst>
          </p:cNvPr>
          <p:cNvCxnSpPr/>
          <p:nvPr/>
        </p:nvCxnSpPr>
        <p:spPr>
          <a:xfrm>
            <a:off x="3933578" y="3627295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8167F7-26FA-4C54-B686-F01B5C5FA540}"/>
              </a:ext>
            </a:extLst>
          </p:cNvPr>
          <p:cNvCxnSpPr>
            <a:cxnSpLocks/>
          </p:cNvCxnSpPr>
          <p:nvPr/>
        </p:nvCxnSpPr>
        <p:spPr>
          <a:xfrm flipH="1" flipV="1">
            <a:off x="3919729" y="3475704"/>
            <a:ext cx="2678949" cy="1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A08F63-F112-47A3-9BE5-B73C691DBA50}"/>
              </a:ext>
            </a:extLst>
          </p:cNvPr>
          <p:cNvCxnSpPr>
            <a:cxnSpLocks/>
          </p:cNvCxnSpPr>
          <p:nvPr/>
        </p:nvCxnSpPr>
        <p:spPr>
          <a:xfrm>
            <a:off x="3968612" y="3881290"/>
            <a:ext cx="2739711" cy="4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3E8FA85-0172-444B-B80B-0E6869563447}"/>
              </a:ext>
            </a:extLst>
          </p:cNvPr>
          <p:cNvSpPr txBox="1"/>
          <p:nvPr/>
        </p:nvSpPr>
        <p:spPr>
          <a:xfrm>
            <a:off x="9867974" y="89729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7313D5-3526-44E7-876A-2F3CA31A36D3}"/>
              </a:ext>
            </a:extLst>
          </p:cNvPr>
          <p:cNvSpPr/>
          <p:nvPr/>
        </p:nvSpPr>
        <p:spPr>
          <a:xfrm>
            <a:off x="6455110" y="4447944"/>
            <a:ext cx="930135" cy="3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BA63A2-8EA7-46E3-9A69-877DDB18FB61}"/>
              </a:ext>
            </a:extLst>
          </p:cNvPr>
          <p:cNvCxnSpPr>
            <a:cxnSpLocks/>
          </p:cNvCxnSpPr>
          <p:nvPr/>
        </p:nvCxnSpPr>
        <p:spPr>
          <a:xfrm flipH="1" flipV="1">
            <a:off x="2084742" y="3490603"/>
            <a:ext cx="4139760" cy="12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B311648-AC42-41DB-9BF9-805E9E4463B5}"/>
              </a:ext>
            </a:extLst>
          </p:cNvPr>
          <p:cNvSpPr/>
          <p:nvPr/>
        </p:nvSpPr>
        <p:spPr>
          <a:xfrm>
            <a:off x="4371593" y="3186865"/>
            <a:ext cx="1914885" cy="65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</a:t>
            </a:r>
            <a:r>
              <a:rPr lang="zh-CN" altLang="en-US" sz="1200" dirty="0"/>
              <a:t>三次握手，建立连接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4285469" y="1684435"/>
            <a:ext cx="153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发送域名请求解析</a:t>
            </a:r>
            <a:endParaRPr lang="en-US" altLang="zh-CN" sz="1200" dirty="0"/>
          </a:p>
          <a:p>
            <a:r>
              <a:rPr lang="en-US" altLang="zh-CN" sz="1200" dirty="0"/>
              <a:t>Ip</a:t>
            </a:r>
            <a:r>
              <a:rPr lang="zh-CN" altLang="en-US" sz="12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4285469" y="2737189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3E2898-1BEA-4FA7-9F53-3722195B91BC}"/>
              </a:ext>
            </a:extLst>
          </p:cNvPr>
          <p:cNvSpPr/>
          <p:nvPr/>
        </p:nvSpPr>
        <p:spPr>
          <a:xfrm>
            <a:off x="6877451" y="598533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220.181.38.149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5E5B16-D38D-4F65-A068-0D184B87FCE3}"/>
              </a:ext>
            </a:extLst>
          </p:cNvPr>
          <p:cNvSpPr txBox="1"/>
          <p:nvPr/>
        </p:nvSpPr>
        <p:spPr>
          <a:xfrm>
            <a:off x="4651437" y="3946342"/>
            <a:ext cx="1292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请求</a:t>
            </a:r>
            <a:r>
              <a:rPr lang="en-US" altLang="zh-CN" sz="1200" dirty="0"/>
              <a:t>index.html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CFF0F5-6F80-412F-A13D-254D2249ADB6}"/>
              </a:ext>
            </a:extLst>
          </p:cNvPr>
          <p:cNvSpPr txBox="1"/>
          <p:nvPr/>
        </p:nvSpPr>
        <p:spPr>
          <a:xfrm>
            <a:off x="4613032" y="4365159"/>
            <a:ext cx="9156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返回数据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822960" y="2772052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4742" y="3049609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CB177-73CC-49AE-B018-51264FB5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91" y="1164722"/>
            <a:ext cx="706435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A2AD7-A292-4260-BA56-0AB9E9A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73" y="229501"/>
            <a:ext cx="9007621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D636A3F3-C024-4D04-AB57-A86EA5BF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508" y="5560021"/>
            <a:ext cx="818806" cy="818806"/>
          </a:xfrm>
          <a:prstGeom prst="rect">
            <a:avLst/>
          </a:prstGeom>
        </p:spPr>
      </p:pic>
      <p:pic>
        <p:nvPicPr>
          <p:cNvPr id="7" name="图形 6" descr="扫描仪">
            <a:extLst>
              <a:ext uri="{FF2B5EF4-FFF2-40B4-BE49-F238E27FC236}">
                <a16:creationId xmlns:a16="http://schemas.microsoft.com/office/drawing/2014/main" id="{D93E393D-6334-4C3C-843E-494839744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633" y="4128744"/>
            <a:ext cx="914400" cy="914400"/>
          </a:xfrm>
          <a:prstGeom prst="rect">
            <a:avLst/>
          </a:prstGeom>
        </p:spPr>
      </p:pic>
      <p:pic>
        <p:nvPicPr>
          <p:cNvPr id="8" name="图形 7" descr="电脑">
            <a:extLst>
              <a:ext uri="{FF2B5EF4-FFF2-40B4-BE49-F238E27FC236}">
                <a16:creationId xmlns:a16="http://schemas.microsoft.com/office/drawing/2014/main" id="{CE504960-8718-4EA3-AFFE-CD06AFD9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34" y="5591723"/>
            <a:ext cx="803750" cy="803750"/>
          </a:xfrm>
          <a:prstGeom prst="rect">
            <a:avLst/>
          </a:prstGeom>
        </p:spPr>
      </p:pic>
      <p:pic>
        <p:nvPicPr>
          <p:cNvPr id="9" name="图形 8" descr="电脑">
            <a:extLst>
              <a:ext uri="{FF2B5EF4-FFF2-40B4-BE49-F238E27FC236}">
                <a16:creationId xmlns:a16="http://schemas.microsoft.com/office/drawing/2014/main" id="{D4CD508D-D5A2-434A-A8B6-F604B475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874" y="5654783"/>
            <a:ext cx="677202" cy="677202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1D1F8-59FA-498D-913B-51A57A8E4D9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1641434" y="4308622"/>
            <a:ext cx="516877" cy="1985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EA3B590-7542-4401-97F3-F9C19720053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294232" y="4993122"/>
            <a:ext cx="548579" cy="648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9A3777C-909D-4804-8D36-8B75E6A4C23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3020335" y="4915643"/>
            <a:ext cx="611639" cy="866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电脑">
            <a:extLst>
              <a:ext uri="{FF2B5EF4-FFF2-40B4-BE49-F238E27FC236}">
                <a16:creationId xmlns:a16="http://schemas.microsoft.com/office/drawing/2014/main" id="{16637549-5ACA-40A9-8E9A-C101A8644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4697" y="5200371"/>
            <a:ext cx="557153" cy="557153"/>
          </a:xfrm>
          <a:prstGeom prst="rect">
            <a:avLst/>
          </a:prstGeom>
        </p:spPr>
      </p:pic>
      <p:pic>
        <p:nvPicPr>
          <p:cNvPr id="21" name="图形 20" descr="扫描仪">
            <a:extLst>
              <a:ext uri="{FF2B5EF4-FFF2-40B4-BE49-F238E27FC236}">
                <a16:creationId xmlns:a16="http://schemas.microsoft.com/office/drawing/2014/main" id="{6F147E91-CF86-463D-85E7-3A426A732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769" y="4083386"/>
            <a:ext cx="689594" cy="689594"/>
          </a:xfrm>
          <a:prstGeom prst="rect">
            <a:avLst/>
          </a:prstGeom>
        </p:spPr>
      </p:pic>
      <p:pic>
        <p:nvPicPr>
          <p:cNvPr id="22" name="图形 21" descr="电脑">
            <a:extLst>
              <a:ext uri="{FF2B5EF4-FFF2-40B4-BE49-F238E27FC236}">
                <a16:creationId xmlns:a16="http://schemas.microsoft.com/office/drawing/2014/main" id="{50B7A4D9-2D85-40CF-85ED-5CBDC88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14" y="5106330"/>
            <a:ext cx="613084" cy="613084"/>
          </a:xfrm>
          <a:prstGeom prst="rect">
            <a:avLst/>
          </a:prstGeom>
        </p:spPr>
      </p:pic>
      <p:pic>
        <p:nvPicPr>
          <p:cNvPr id="23" name="图形 22" descr="电脑">
            <a:extLst>
              <a:ext uri="{FF2B5EF4-FFF2-40B4-BE49-F238E27FC236}">
                <a16:creationId xmlns:a16="http://schemas.microsoft.com/office/drawing/2014/main" id="{4E4D345A-7601-473A-AFF3-1FDA24CB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326" y="5043144"/>
            <a:ext cx="651340" cy="651340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2A4781-AAC5-445C-AFE9-7A42F4CDC2A6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8181225" y="4685030"/>
            <a:ext cx="427391" cy="603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5EEFE35-E16B-4E49-A0A6-53B52E72AA08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8755636" y="4713910"/>
            <a:ext cx="333350" cy="451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3E12F70-6D3B-496C-9C2F-BBACE700AEB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225199" y="4244347"/>
            <a:ext cx="270164" cy="1327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10C744-0B87-4E6B-95E0-577AE8A380D7}"/>
              </a:ext>
            </a:extLst>
          </p:cNvPr>
          <p:cNvSpPr txBox="1"/>
          <p:nvPr/>
        </p:nvSpPr>
        <p:spPr>
          <a:xfrm>
            <a:off x="3989953" y="3049390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/>
              <a:t>Ip:114.114.114.114</a:t>
            </a:r>
            <a:endParaRPr lang="zh-CN" altLang="en-US" sz="1200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ABC0854-D85A-4821-8B7B-2B8A96202EB7}"/>
              </a:ext>
            </a:extLst>
          </p:cNvPr>
          <p:cNvSpPr/>
          <p:nvPr/>
        </p:nvSpPr>
        <p:spPr>
          <a:xfrm>
            <a:off x="4758432" y="1681735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D46B823A-E86C-4E29-AEFD-A17CCD2944C7}"/>
              </a:ext>
            </a:extLst>
          </p:cNvPr>
          <p:cNvSpPr/>
          <p:nvPr/>
        </p:nvSpPr>
        <p:spPr>
          <a:xfrm>
            <a:off x="7133856" y="1649092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4F9A31-0369-4696-A98A-A93B268B7F68}"/>
              </a:ext>
            </a:extLst>
          </p:cNvPr>
          <p:cNvSpPr txBox="1"/>
          <p:nvPr/>
        </p:nvSpPr>
        <p:spPr>
          <a:xfrm>
            <a:off x="4886599" y="1608959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50C80-656B-4BB8-B54F-F2126710F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27" y="488761"/>
            <a:ext cx="1057702" cy="10652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1C897B-E0F6-44D6-B05E-DDCADD0DA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97937" y="395656"/>
            <a:ext cx="727645" cy="7328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232E49-4B6C-4DAF-B860-9C1C745CE27B}"/>
              </a:ext>
            </a:extLst>
          </p:cNvPr>
          <p:cNvSpPr/>
          <p:nvPr/>
        </p:nvSpPr>
        <p:spPr>
          <a:xfrm>
            <a:off x="744293" y="1608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北京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52AC9-E457-43FC-96B3-584043EA28F0}"/>
              </a:ext>
            </a:extLst>
          </p:cNvPr>
          <p:cNvSpPr/>
          <p:nvPr/>
        </p:nvSpPr>
        <p:spPr>
          <a:xfrm>
            <a:off x="10476877" y="1088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山西阳泉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2D056FF-88FF-4F7A-B52A-98AF57755E4E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 flipV="1">
            <a:off x="2568521" y="3280223"/>
            <a:ext cx="1421432" cy="339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复印机">
            <a:extLst>
              <a:ext uri="{FF2B5EF4-FFF2-40B4-BE49-F238E27FC236}">
                <a16:creationId xmlns:a16="http://schemas.microsoft.com/office/drawing/2014/main" id="{CDCDD567-64A8-4814-8A10-11D9DC5B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4121" y="3162745"/>
            <a:ext cx="914400" cy="914400"/>
          </a:xfrm>
          <a:prstGeom prst="rect">
            <a:avLst/>
          </a:prstGeom>
        </p:spPr>
      </p:pic>
      <p:pic>
        <p:nvPicPr>
          <p:cNvPr id="39" name="图形 38" descr="同步云">
            <a:extLst>
              <a:ext uri="{FF2B5EF4-FFF2-40B4-BE49-F238E27FC236}">
                <a16:creationId xmlns:a16="http://schemas.microsoft.com/office/drawing/2014/main" id="{4F50AD7C-9EB3-4261-9330-08FF02075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1912" y="2714064"/>
            <a:ext cx="914400" cy="914400"/>
          </a:xfrm>
          <a:prstGeom prst="rect">
            <a:avLst/>
          </a:prstGeom>
        </p:spPr>
      </p:pic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C72ADB1-E9FB-43E5-AA47-76D1A0C44A69}"/>
              </a:ext>
            </a:extLst>
          </p:cNvPr>
          <p:cNvCxnSpPr>
            <a:cxnSpLocks/>
            <a:stCxn id="7" idx="1"/>
            <a:endCxn id="35" idx="2"/>
          </p:cNvCxnSpPr>
          <p:nvPr/>
        </p:nvCxnSpPr>
        <p:spPr>
          <a:xfrm rot="10800000">
            <a:off x="2111321" y="4077146"/>
            <a:ext cx="324312" cy="508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0984C3D6-7DD8-47A0-B82F-62F5AB54D3D9}"/>
              </a:ext>
            </a:extLst>
          </p:cNvPr>
          <p:cNvCxnSpPr>
            <a:cxnSpLocks/>
            <a:stCxn id="35" idx="0"/>
            <a:endCxn id="163" idx="2"/>
          </p:cNvCxnSpPr>
          <p:nvPr/>
        </p:nvCxnSpPr>
        <p:spPr>
          <a:xfrm rot="5400000" flipH="1" flipV="1">
            <a:off x="2027130" y="2562728"/>
            <a:ext cx="684209" cy="515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CED125E-CA25-4468-BDC0-F1C35BDFCDC8}"/>
              </a:ext>
            </a:extLst>
          </p:cNvPr>
          <p:cNvSpPr/>
          <p:nvPr/>
        </p:nvSpPr>
        <p:spPr>
          <a:xfrm>
            <a:off x="8715591" y="1458538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A3149633-21A0-4A19-B925-92DE6FA02960}"/>
              </a:ext>
            </a:extLst>
          </p:cNvPr>
          <p:cNvSpPr/>
          <p:nvPr/>
        </p:nvSpPr>
        <p:spPr>
          <a:xfrm>
            <a:off x="10963358" y="1497773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9D1045-DF11-49DC-BF73-26666C3A3C98}"/>
              </a:ext>
            </a:extLst>
          </p:cNvPr>
          <p:cNvSpPr txBox="1"/>
          <p:nvPr/>
        </p:nvSpPr>
        <p:spPr>
          <a:xfrm>
            <a:off x="8806142" y="1498144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9F827D9-D9AB-4C60-AC50-EB538A5CED02}"/>
              </a:ext>
            </a:extLst>
          </p:cNvPr>
          <p:cNvCxnSpPr>
            <a:cxnSpLocks/>
            <a:stCxn id="21" idx="3"/>
            <a:endCxn id="141" idx="3"/>
          </p:cNvCxnSpPr>
          <p:nvPr/>
        </p:nvCxnSpPr>
        <p:spPr>
          <a:xfrm flipV="1">
            <a:off x="9041363" y="3252613"/>
            <a:ext cx="106693" cy="1175570"/>
          </a:xfrm>
          <a:prstGeom prst="curvedConnector3">
            <a:avLst>
              <a:gd name="adj1" fmla="val 314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FA7DA4FE-281B-48FC-BDF3-E6244D9EC525}"/>
              </a:ext>
            </a:extLst>
          </p:cNvPr>
          <p:cNvCxnSpPr>
            <a:cxnSpLocks/>
            <a:stCxn id="141" idx="3"/>
            <a:endCxn id="39" idx="1"/>
          </p:cNvCxnSpPr>
          <p:nvPr/>
        </p:nvCxnSpPr>
        <p:spPr>
          <a:xfrm flipV="1">
            <a:off x="9148056" y="3171264"/>
            <a:ext cx="1793856" cy="8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A511CE3-ED39-4C87-AC7F-50F93834CCAF}"/>
              </a:ext>
            </a:extLst>
          </p:cNvPr>
          <p:cNvCxnSpPr>
            <a:cxnSpLocks/>
            <a:stCxn id="39" idx="0"/>
            <a:endCxn id="28" idx="1"/>
          </p:cNvCxnSpPr>
          <p:nvPr/>
        </p:nvCxnSpPr>
        <p:spPr>
          <a:xfrm rot="16200000" flipV="1">
            <a:off x="10286347" y="1601299"/>
            <a:ext cx="1952000" cy="273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8" descr="同步云">
            <a:extLst>
              <a:ext uri="{FF2B5EF4-FFF2-40B4-BE49-F238E27FC236}">
                <a16:creationId xmlns:a16="http://schemas.microsoft.com/office/drawing/2014/main" id="{E7BB39E4-1109-4DF5-B699-0F3839093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8300" y="2352517"/>
            <a:ext cx="914400" cy="914400"/>
          </a:xfrm>
          <a:prstGeom prst="rect">
            <a:avLst/>
          </a:prstGeom>
        </p:spPr>
      </p:pic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45120F0-A7F8-4158-B4D9-ADE07F67051E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4572472" y="2396863"/>
            <a:ext cx="1485828" cy="412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形 117" descr="扫描仪">
            <a:extLst>
              <a:ext uri="{FF2B5EF4-FFF2-40B4-BE49-F238E27FC236}">
                <a16:creationId xmlns:a16="http://schemas.microsoft.com/office/drawing/2014/main" id="{7BFCDF35-66B8-4B6B-87C3-B5A4F3CC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059" y="5173685"/>
            <a:ext cx="689594" cy="689594"/>
          </a:xfrm>
          <a:prstGeom prst="rect">
            <a:avLst/>
          </a:prstGeom>
        </p:spPr>
      </p:pic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06BC27ED-E835-4318-829C-5605DCE2C7F1}"/>
              </a:ext>
            </a:extLst>
          </p:cNvPr>
          <p:cNvCxnSpPr>
            <a:cxnSpLocks/>
            <a:stCxn id="118" idx="0"/>
            <a:endCxn id="21" idx="2"/>
          </p:cNvCxnSpPr>
          <p:nvPr/>
        </p:nvCxnSpPr>
        <p:spPr>
          <a:xfrm rot="5400000" flipH="1" flipV="1">
            <a:off x="7714859" y="4191978"/>
            <a:ext cx="400705" cy="15627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形 121" descr="电脑">
            <a:extLst>
              <a:ext uri="{FF2B5EF4-FFF2-40B4-BE49-F238E27FC236}">
                <a16:creationId xmlns:a16="http://schemas.microsoft.com/office/drawing/2014/main" id="{D755DF26-137C-4458-BBBF-17951826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811" y="6190650"/>
            <a:ext cx="557153" cy="557153"/>
          </a:xfrm>
          <a:prstGeom prst="rect">
            <a:avLst/>
          </a:prstGeom>
        </p:spPr>
      </p:pic>
      <p:pic>
        <p:nvPicPr>
          <p:cNvPr id="123" name="图形 122" descr="电脑">
            <a:extLst>
              <a:ext uri="{FF2B5EF4-FFF2-40B4-BE49-F238E27FC236}">
                <a16:creationId xmlns:a16="http://schemas.microsoft.com/office/drawing/2014/main" id="{4944FE0D-72CE-4F9B-B6E0-07B6C77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628" y="6096609"/>
            <a:ext cx="613084" cy="613084"/>
          </a:xfrm>
          <a:prstGeom prst="rect">
            <a:avLst/>
          </a:prstGeom>
        </p:spPr>
      </p:pic>
      <p:pic>
        <p:nvPicPr>
          <p:cNvPr id="124" name="图形 123" descr="电脑">
            <a:extLst>
              <a:ext uri="{FF2B5EF4-FFF2-40B4-BE49-F238E27FC236}">
                <a16:creationId xmlns:a16="http://schemas.microsoft.com/office/drawing/2014/main" id="{0B0DF322-7576-4447-BF38-3B0B0018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40" y="6033423"/>
            <a:ext cx="651340" cy="651340"/>
          </a:xfrm>
          <a:prstGeom prst="rect">
            <a:avLst/>
          </a:prstGeom>
        </p:spPr>
      </p:pic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53D0D553-A021-44AC-AD9C-BB8EC9B680E7}"/>
              </a:ext>
            </a:extLst>
          </p:cNvPr>
          <p:cNvCxnSpPr>
            <a:cxnSpLocks/>
            <a:stCxn id="122" idx="0"/>
            <a:endCxn id="118" idx="2"/>
          </p:cNvCxnSpPr>
          <p:nvPr/>
        </p:nvCxnSpPr>
        <p:spPr>
          <a:xfrm rot="5400000" flipH="1" flipV="1">
            <a:off x="6592437" y="5649231"/>
            <a:ext cx="327371" cy="755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15FC8EF-E998-44EC-B51B-FEC6F1FBF480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V="1">
            <a:off x="7071413" y="5925722"/>
            <a:ext cx="468706" cy="34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C01262F8-5F7E-4BF1-94C5-7807E473109C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rot="16200000" flipV="1">
            <a:off x="7636411" y="5360724"/>
            <a:ext cx="170144" cy="1175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952AC5F-C9EE-4120-9E21-A798723A4277}"/>
              </a:ext>
            </a:extLst>
          </p:cNvPr>
          <p:cNvSpPr/>
          <p:nvPr/>
        </p:nvSpPr>
        <p:spPr>
          <a:xfrm>
            <a:off x="5912821" y="3933618"/>
            <a:ext cx="4655944" cy="277607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形 140" descr="复印机">
            <a:extLst>
              <a:ext uri="{FF2B5EF4-FFF2-40B4-BE49-F238E27FC236}">
                <a16:creationId xmlns:a16="http://schemas.microsoft.com/office/drawing/2014/main" id="{B4CA1B44-A7A6-4982-A663-54918A1A9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656" y="2795413"/>
            <a:ext cx="914400" cy="914400"/>
          </a:xfrm>
          <a:prstGeom prst="rect">
            <a:avLst/>
          </a:prstGeom>
        </p:spPr>
      </p:pic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2186FA99-1465-432C-A736-4EEE4AF03A87}"/>
              </a:ext>
            </a:extLst>
          </p:cNvPr>
          <p:cNvCxnSpPr>
            <a:cxnSpLocks/>
            <a:stCxn id="141" idx="0"/>
            <a:endCxn id="160" idx="2"/>
          </p:cNvCxnSpPr>
          <p:nvPr/>
        </p:nvCxnSpPr>
        <p:spPr>
          <a:xfrm rot="16200000" flipV="1">
            <a:off x="8241686" y="2346242"/>
            <a:ext cx="561951" cy="336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32D96606-6C7D-45D6-B884-49857D79070B}"/>
              </a:ext>
            </a:extLst>
          </p:cNvPr>
          <p:cNvSpPr/>
          <p:nvPr/>
        </p:nvSpPr>
        <p:spPr>
          <a:xfrm>
            <a:off x="408374" y="4271959"/>
            <a:ext cx="4132806" cy="219098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522453-334C-4F77-A190-2962104FBD5C}"/>
              </a:ext>
            </a:extLst>
          </p:cNvPr>
          <p:cNvSpPr txBox="1"/>
          <p:nvPr/>
        </p:nvSpPr>
        <p:spPr>
          <a:xfrm>
            <a:off x="7373496" y="2231230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119.29.29.29</a:t>
            </a:r>
            <a:endParaRPr lang="zh-CN" altLang="en-US" sz="1200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A044DF-5C35-47D8-AAEE-A067CDAB10BE}"/>
              </a:ext>
            </a:extLst>
          </p:cNvPr>
          <p:cNvGrpSpPr/>
          <p:nvPr/>
        </p:nvGrpSpPr>
        <p:grpSpPr>
          <a:xfrm>
            <a:off x="3946136" y="1825794"/>
            <a:ext cx="651140" cy="1142137"/>
            <a:chOff x="3946136" y="1825794"/>
            <a:chExt cx="651140" cy="114213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590822C-520A-4845-937B-A0F6385E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B304E2-6E34-4B3B-908A-5A45AF8C91DB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699B010-1C33-447B-9AED-6D22FA4E74C3}"/>
              </a:ext>
            </a:extLst>
          </p:cNvPr>
          <p:cNvGrpSpPr/>
          <p:nvPr/>
        </p:nvGrpSpPr>
        <p:grpSpPr>
          <a:xfrm>
            <a:off x="8026199" y="1091325"/>
            <a:ext cx="651140" cy="1142137"/>
            <a:chOff x="3946136" y="1825794"/>
            <a:chExt cx="651140" cy="1142137"/>
          </a:xfrm>
        </p:grpSpPr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A44B7F93-6ED0-41D0-B7F4-B66C08BC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625EA4C-6E40-4E57-A8D5-015C3C49ABD3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pic>
        <p:nvPicPr>
          <p:cNvPr id="163" name="图形 162" descr="同步云">
            <a:extLst>
              <a:ext uri="{FF2B5EF4-FFF2-40B4-BE49-F238E27FC236}">
                <a16:creationId xmlns:a16="http://schemas.microsoft.com/office/drawing/2014/main" id="{84605F1E-D05A-42D9-8923-B34B0DFEC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9947" y="1564136"/>
            <a:ext cx="914400" cy="914400"/>
          </a:xfrm>
          <a:prstGeom prst="rect">
            <a:avLst/>
          </a:prstGeom>
        </p:spPr>
      </p:pic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F594FEA7-0886-4AA9-A671-E3989750CADA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3084347" y="2021336"/>
            <a:ext cx="891984" cy="375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D03C143-7509-41FD-9231-DA0EE29FC246}"/>
              </a:ext>
            </a:extLst>
          </p:cNvPr>
          <p:cNvCxnSpPr>
            <a:cxnSpLocks/>
            <a:stCxn id="6" idx="3"/>
            <a:endCxn id="163" idx="1"/>
          </p:cNvCxnSpPr>
          <p:nvPr/>
        </p:nvCxnSpPr>
        <p:spPr>
          <a:xfrm>
            <a:off x="1664829" y="1021370"/>
            <a:ext cx="505118" cy="9999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4B4B2-0CE5-4286-B4C3-BA33938BB0E6}"/>
              </a:ext>
            </a:extLst>
          </p:cNvPr>
          <p:cNvSpPr/>
          <p:nvPr/>
        </p:nvSpPr>
        <p:spPr>
          <a:xfrm>
            <a:off x="389287" y="798989"/>
            <a:ext cx="1666081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BFEDE6-173F-4452-8A0F-4F4F90F8471B}"/>
              </a:ext>
            </a:extLst>
          </p:cNvPr>
          <p:cNvSpPr/>
          <p:nvPr/>
        </p:nvSpPr>
        <p:spPr>
          <a:xfrm>
            <a:off x="5735110" y="373378"/>
            <a:ext cx="6186880" cy="4868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DFAAD1-9D20-4752-85C0-7E74565F6E79}"/>
              </a:ext>
            </a:extLst>
          </p:cNvPr>
          <p:cNvSpPr/>
          <p:nvPr/>
        </p:nvSpPr>
        <p:spPr>
          <a:xfrm>
            <a:off x="2055043" y="798988"/>
            <a:ext cx="1221467" cy="422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9202E-9BE4-4FD2-A703-5312657B13B9}"/>
              </a:ext>
            </a:extLst>
          </p:cNvPr>
          <p:cNvSpPr txBox="1"/>
          <p:nvPr/>
        </p:nvSpPr>
        <p:spPr>
          <a:xfrm>
            <a:off x="625364" y="3313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</a:t>
            </a:r>
            <a:r>
              <a:rPr lang="en-US" altLang="zh-CN" dirty="0"/>
              <a:t>/</a:t>
            </a:r>
            <a:r>
              <a:rPr lang="zh-CN" altLang="en-US" dirty="0"/>
              <a:t>常量名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F1E387-4F17-436A-9B54-6B278ABE07A8}"/>
              </a:ext>
            </a:extLst>
          </p:cNvPr>
          <p:cNvSpPr txBox="1"/>
          <p:nvPr/>
        </p:nvSpPr>
        <p:spPr>
          <a:xfrm>
            <a:off x="2464675" y="325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D4C3A7-FCDC-49BE-BEF0-5FDE7A4BBBCA}"/>
              </a:ext>
            </a:extLst>
          </p:cNvPr>
          <p:cNvSpPr txBox="1"/>
          <p:nvPr/>
        </p:nvSpPr>
        <p:spPr>
          <a:xfrm>
            <a:off x="961351" y="101005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B149C-1AF2-4FCF-AB24-3AD1CF790794}"/>
              </a:ext>
            </a:extLst>
          </p:cNvPr>
          <p:cNvSpPr txBox="1"/>
          <p:nvPr/>
        </p:nvSpPr>
        <p:spPr>
          <a:xfrm>
            <a:off x="2531103" y="988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78BBAA-F9D2-48CE-A346-C4E37CC0C116}"/>
              </a:ext>
            </a:extLst>
          </p:cNvPr>
          <p:cNvSpPr txBox="1"/>
          <p:nvPr/>
        </p:nvSpPr>
        <p:spPr>
          <a:xfrm>
            <a:off x="863568" y="150294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04949E-8816-409B-BB2D-DC9C30B75845}"/>
              </a:ext>
            </a:extLst>
          </p:cNvPr>
          <p:cNvSpPr txBox="1"/>
          <p:nvPr/>
        </p:nvSpPr>
        <p:spPr>
          <a:xfrm>
            <a:off x="2486379" y="15029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58EB8-D6CF-4F9D-899C-E631709BCAD6}"/>
              </a:ext>
            </a:extLst>
          </p:cNvPr>
          <p:cNvSpPr txBox="1"/>
          <p:nvPr/>
        </p:nvSpPr>
        <p:spPr>
          <a:xfrm>
            <a:off x="847030" y="19705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C469E-1180-440D-A76E-A79EDA1075CB}"/>
              </a:ext>
            </a:extLst>
          </p:cNvPr>
          <p:cNvSpPr txBox="1"/>
          <p:nvPr/>
        </p:nvSpPr>
        <p:spPr>
          <a:xfrm>
            <a:off x="2381319" y="20058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2977A-D11D-4CD7-BE6C-983B427BF522}"/>
              </a:ext>
            </a:extLst>
          </p:cNvPr>
          <p:cNvSpPr txBox="1"/>
          <p:nvPr/>
        </p:nvSpPr>
        <p:spPr>
          <a:xfrm>
            <a:off x="876330" y="243815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58E97D-CA73-41A7-88DC-A7CEE04A1D93}"/>
              </a:ext>
            </a:extLst>
          </p:cNvPr>
          <p:cNvSpPr txBox="1"/>
          <p:nvPr/>
        </p:nvSpPr>
        <p:spPr>
          <a:xfrm>
            <a:off x="2422997" y="247947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65B559-A012-471C-8FD3-79ED7CEB006B}"/>
              </a:ext>
            </a:extLst>
          </p:cNvPr>
          <p:cNvSpPr txBox="1"/>
          <p:nvPr/>
        </p:nvSpPr>
        <p:spPr>
          <a:xfrm>
            <a:off x="2436915" y="4588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3BE57-F7A9-44FB-BAB8-DF0398F1846A}"/>
              </a:ext>
            </a:extLst>
          </p:cNvPr>
          <p:cNvSpPr txBox="1"/>
          <p:nvPr/>
        </p:nvSpPr>
        <p:spPr>
          <a:xfrm>
            <a:off x="8721359" y="4924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BB2E6A-36A8-4C14-ADD3-093C7910AF25}"/>
              </a:ext>
            </a:extLst>
          </p:cNvPr>
          <p:cNvSpPr txBox="1"/>
          <p:nvPr/>
        </p:nvSpPr>
        <p:spPr>
          <a:xfrm>
            <a:off x="8212195" y="116256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 ,2 ,3]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729F7E3-BFB3-4ABD-8387-C4B85E36A506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3276116" y="1347232"/>
            <a:ext cx="4936079" cy="1316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EE4B4A2-F78A-4E84-A5A3-78C7C685EEEC}"/>
              </a:ext>
            </a:extLst>
          </p:cNvPr>
          <p:cNvSpPr txBox="1"/>
          <p:nvPr/>
        </p:nvSpPr>
        <p:spPr>
          <a:xfrm>
            <a:off x="876330" y="300403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DE11B-36B5-4F45-AE0E-10941CF84A55}"/>
              </a:ext>
            </a:extLst>
          </p:cNvPr>
          <p:cNvSpPr txBox="1"/>
          <p:nvPr/>
        </p:nvSpPr>
        <p:spPr>
          <a:xfrm>
            <a:off x="2386030" y="298243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568B7F-E222-4093-826D-EDCE01978D7D}"/>
              </a:ext>
            </a:extLst>
          </p:cNvPr>
          <p:cNvSpPr txBox="1"/>
          <p:nvPr/>
        </p:nvSpPr>
        <p:spPr>
          <a:xfrm>
            <a:off x="586892" y="358443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DED108-59F4-4292-A45D-C912A4F96270}"/>
              </a:ext>
            </a:extLst>
          </p:cNvPr>
          <p:cNvSpPr txBox="1"/>
          <p:nvPr/>
        </p:nvSpPr>
        <p:spPr>
          <a:xfrm>
            <a:off x="2381319" y="35339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6FB379-448C-4E9D-A11F-DF773CA20A19}"/>
              </a:ext>
            </a:extLst>
          </p:cNvPr>
          <p:cNvSpPr txBox="1"/>
          <p:nvPr/>
        </p:nvSpPr>
        <p:spPr>
          <a:xfrm>
            <a:off x="7268237" y="27591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{a:1}</a:t>
            </a:r>
            <a:endParaRPr lang="zh-CN" altLang="en-US" dirty="0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8E44F2C-1166-4197-A441-8C6F6D258626}"/>
              </a:ext>
            </a:extLst>
          </p:cNvPr>
          <p:cNvCxnSpPr>
            <a:cxnSpLocks/>
            <a:stCxn id="24" idx="3"/>
            <a:endCxn id="33" idx="2"/>
          </p:cNvCxnSpPr>
          <p:nvPr/>
        </p:nvCxnSpPr>
        <p:spPr>
          <a:xfrm flipV="1">
            <a:off x="3239149" y="3004037"/>
            <a:ext cx="3856341" cy="163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BA959EF-D4F7-4B05-A84D-E1D601CA71D5}"/>
              </a:ext>
            </a:extLst>
          </p:cNvPr>
          <p:cNvSpPr txBox="1"/>
          <p:nvPr/>
        </p:nvSpPr>
        <p:spPr>
          <a:xfrm>
            <a:off x="7191047" y="400514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name:’XXX</a:t>
            </a:r>
            <a:r>
              <a:rPr lang="zh-CN" altLang="en-US" dirty="0"/>
              <a:t>公司</a:t>
            </a:r>
            <a:r>
              <a:rPr lang="en-US" altLang="zh-CN" dirty="0"/>
              <a:t>’, </a:t>
            </a:r>
            <a:r>
              <a:rPr lang="en-US" altLang="zh-CN" dirty="0" err="1"/>
              <a:t>tel</a:t>
            </a:r>
            <a:r>
              <a:rPr lang="en-US" altLang="zh-CN" dirty="0"/>
              <a:t>:</a:t>
            </a:r>
            <a:r>
              <a:rPr lang="zh-CN" altLang="en-US" dirty="0"/>
              <a:t>‘</a:t>
            </a:r>
            <a:r>
              <a:rPr lang="en-US" altLang="zh-CN" dirty="0"/>
              <a:t>16888888</a:t>
            </a:r>
            <a:r>
              <a:rPr lang="zh-CN" altLang="en-US" dirty="0"/>
              <a:t>’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C924933-1E8E-425E-A6D9-78C42E2B8AF2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3234438" y="3718584"/>
            <a:ext cx="3956609" cy="471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F255E85-673E-4A85-89A6-200330B480CE}"/>
              </a:ext>
            </a:extLst>
          </p:cNvPr>
          <p:cNvSpPr/>
          <p:nvPr/>
        </p:nvSpPr>
        <p:spPr>
          <a:xfrm>
            <a:off x="8200488" y="911951"/>
            <a:ext cx="1412256" cy="93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36C118-64D0-41F8-9F13-C13F5C8CC106}"/>
              </a:ext>
            </a:extLst>
          </p:cNvPr>
          <p:cNvSpPr txBox="1"/>
          <p:nvPr/>
        </p:nvSpPr>
        <p:spPr>
          <a:xfrm>
            <a:off x="8678880" y="150294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2E33DB-CD97-48B2-B50C-7649EA975534}"/>
              </a:ext>
            </a:extLst>
          </p:cNvPr>
          <p:cNvSpPr/>
          <p:nvPr/>
        </p:nvSpPr>
        <p:spPr>
          <a:xfrm>
            <a:off x="7095490" y="2444264"/>
            <a:ext cx="2614923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B46235-52A9-4175-BBE9-829C593659DA}"/>
              </a:ext>
            </a:extLst>
          </p:cNvPr>
          <p:cNvSpPr txBox="1"/>
          <p:nvPr/>
        </p:nvSpPr>
        <p:spPr>
          <a:xfrm>
            <a:off x="8383646" y="31887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xxx002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74D2C0-2693-41C6-848E-815DEF6D19E4}"/>
              </a:ext>
            </a:extLst>
          </p:cNvPr>
          <p:cNvSpPr/>
          <p:nvPr/>
        </p:nvSpPr>
        <p:spPr>
          <a:xfrm>
            <a:off x="7211714" y="3615588"/>
            <a:ext cx="3600830" cy="1119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053DE2-CCFA-413C-93D2-D112E370F5B0}"/>
              </a:ext>
            </a:extLst>
          </p:cNvPr>
          <p:cNvSpPr txBox="1"/>
          <p:nvPr/>
        </p:nvSpPr>
        <p:spPr>
          <a:xfrm>
            <a:off x="9409438" y="431867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xxx102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C47160-878E-4EB3-95CD-4F3F747C45D7}"/>
              </a:ext>
            </a:extLst>
          </p:cNvPr>
          <p:cNvSpPr/>
          <p:nvPr/>
        </p:nvSpPr>
        <p:spPr>
          <a:xfrm>
            <a:off x="436775" y="5921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简单类型数据存储在内存的栈空间中，复杂类型的数据存储在内存的堆空间中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B9822FF-38D2-4B38-B725-2593080689A3}"/>
              </a:ext>
            </a:extLst>
          </p:cNvPr>
          <p:cNvCxnSpPr/>
          <p:nvPr/>
        </p:nvCxnSpPr>
        <p:spPr>
          <a:xfrm>
            <a:off x="389287" y="137939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0BE714-5756-4E77-8F1E-DE917D64AA5A}"/>
              </a:ext>
            </a:extLst>
          </p:cNvPr>
          <p:cNvCxnSpPr/>
          <p:nvPr/>
        </p:nvCxnSpPr>
        <p:spPr>
          <a:xfrm>
            <a:off x="389288" y="191865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AC6F07-64C5-438B-A593-04C26EF0FFEE}"/>
              </a:ext>
            </a:extLst>
          </p:cNvPr>
          <p:cNvCxnSpPr/>
          <p:nvPr/>
        </p:nvCxnSpPr>
        <p:spPr>
          <a:xfrm>
            <a:off x="389288" y="2364125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36BDBF8-6856-4614-B1A2-0C2153119572}"/>
              </a:ext>
            </a:extLst>
          </p:cNvPr>
          <p:cNvCxnSpPr/>
          <p:nvPr/>
        </p:nvCxnSpPr>
        <p:spPr>
          <a:xfrm>
            <a:off x="389289" y="2903384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F920F6-4953-4CCE-964F-E56C9ADD3EE0}"/>
              </a:ext>
            </a:extLst>
          </p:cNvPr>
          <p:cNvCxnSpPr/>
          <p:nvPr/>
        </p:nvCxnSpPr>
        <p:spPr>
          <a:xfrm>
            <a:off x="401012" y="3395751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13F3D67-35DE-432A-9FC9-9670821F101D}"/>
              </a:ext>
            </a:extLst>
          </p:cNvPr>
          <p:cNvCxnSpPr/>
          <p:nvPr/>
        </p:nvCxnSpPr>
        <p:spPr>
          <a:xfrm>
            <a:off x="401013" y="3935010"/>
            <a:ext cx="288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0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31419</TotalTime>
  <Words>250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PingFang SC</vt:lpstr>
      <vt:lpstr>等线</vt:lpstr>
      <vt:lpstr>等线 Light</vt:lpstr>
      <vt:lpstr>Arial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121</cp:revision>
  <dcterms:created xsi:type="dcterms:W3CDTF">2019-05-25T07:14:40Z</dcterms:created>
  <dcterms:modified xsi:type="dcterms:W3CDTF">2019-08-09T02:37:12Z</dcterms:modified>
</cp:coreProperties>
</file>