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7" r:id="rId3"/>
    <p:sldId id="285" r:id="rId4"/>
    <p:sldId id="271" r:id="rId5"/>
    <p:sldId id="269" r:id="rId6"/>
    <p:sldId id="27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D7D0A-21A5-43E4-8C54-608C6007E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FD99D5-F694-47C8-A7CB-05F97624C3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7A36E8-5205-447E-9B47-3DE04D16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F08BC-A680-4443-BEAD-EAAB93211D8C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1D5CAE-E8A9-4974-9C26-EFC171476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906EDA-77A2-4D27-BEA8-490C7B905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F4654-6BC3-4B9E-9E4F-6345B193CE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880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30DDA9-087E-4237-B367-C976327F6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33B143-15F9-493E-92C5-91C6C2295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A6C1ED-3BC3-4998-903B-BFE72C298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F08BC-A680-4443-BEAD-EAAB93211D8C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622AD7-41AC-4BA0-A86F-39EEBE60A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ED30BB-B5C3-4D10-9B05-877D2448D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F4654-6BC3-4B9E-9E4F-6345B193CE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79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841BBB8-4FC1-4258-9DE7-469A8F86E4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629907-5B59-4C9D-9C9A-4DB3CEB9D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756764-7035-437A-BBA5-E953783D6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F08BC-A680-4443-BEAD-EAAB93211D8C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8C297D-75AE-4166-9503-D0C7E1B12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8C661A-A0B9-4847-A6F1-4B8F84140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F4654-6BC3-4B9E-9E4F-6345B193CE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393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8083E7-3844-4E1E-876A-27C6F6654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BDCA6F-2A86-4CB0-A461-BB802AAB6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AA2D43-797F-4FDE-AF47-050241A93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F08BC-A680-4443-BEAD-EAAB93211D8C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18384D-21A3-4556-B1F0-99B6751B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D1E328-C616-4979-B680-BD765C551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F4654-6BC3-4B9E-9E4F-6345B193CE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843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BCE427-C43B-48B7-B0AA-BA922AE95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6EAD2B-C86A-42F8-96DC-09E62B4BA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36B0B8-2565-41E1-884B-31FB3A14A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F08BC-A680-4443-BEAD-EAAB93211D8C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C6971B-DEAE-4197-919E-2A41439BB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E1590D-6DEF-43D9-8386-F5D858E3D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F4654-6BC3-4B9E-9E4F-6345B193CE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58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B5A31A-EDED-49A5-90E4-16832E9A0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D6BBB-6989-415C-AD87-36FD8008B2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6A0C78-B203-4E65-BAFC-C30208321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AC9A0E-326F-48D6-A7DE-062A80917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F08BC-A680-4443-BEAD-EAAB93211D8C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F94473-F1B5-4A3C-88D6-973733865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DD84BC-1F47-40E6-ACE1-9307CCE3F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F4654-6BC3-4B9E-9E4F-6345B193CE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286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3F4829-5BD9-4E29-B6E1-F52F35D2E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7255DF-0AB3-464A-9A8C-D123E9E45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3406D1-E75F-49D5-97B0-63DFE5C25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5BF4FE-30F1-4516-B442-38A7C9CF1D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8EA542-0F74-49C4-AC4C-B130E0366A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7F7913-CEF5-4C0C-B20C-8AE480231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F08BC-A680-4443-BEAD-EAAB93211D8C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7EC599B-9D49-4735-8BF1-03BBB753A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5E7990A-6E14-4C72-BA23-47219C02C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F4654-6BC3-4B9E-9E4F-6345B193CE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483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E1904E-58CB-4BA6-8579-41C240B09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9E04C63-E560-4694-9BF1-644AB4BE2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F08BC-A680-4443-BEAD-EAAB93211D8C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FC6F93D-80A4-4EE8-B865-361EC82D4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43B5077-8E72-4AB0-9FC9-2D2808855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F4654-6BC3-4B9E-9E4F-6345B193CE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31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7D29B3-FDED-41C6-B101-F3B6C2086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F08BC-A680-4443-BEAD-EAAB93211D8C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B4C2FD8-70B1-48DF-B53B-38ED216FC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9D2BD4-C09D-4627-AA7D-2321F5E9C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F4654-6BC3-4B9E-9E4F-6345B193CE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656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5B923-A795-4CED-90A5-399980982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AB14F8-B95E-407A-9150-CBA13D9C0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EFBA83-B07A-4BF1-82EC-5D6508AA5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EF2B46-B4A0-46A5-BD13-BF9DE3A1D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F08BC-A680-4443-BEAD-EAAB93211D8C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CE5929-C157-4F7A-A572-99D61197E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FD59D3-CD22-4C7B-A09C-582F2421A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F4654-6BC3-4B9E-9E4F-6345B193CE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782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6DD62B-18A3-4862-A48D-CD41D5F33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CBF1B44-DEF6-437C-97EB-F4AB07F4EC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ECDCDD-B77E-439F-A9C8-ABE8627EB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59A41B-3217-4B66-8431-2FB3C49CA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F08BC-A680-4443-BEAD-EAAB93211D8C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E624BC-252D-4C3C-89AB-85FE0E09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FAE54B-E922-4FD0-8657-219B0897E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F4654-6BC3-4B9E-9E4F-6345B193CE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6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948332-0C90-4165-954C-4FC01B943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140191-A654-456D-AFE4-C479E0C6E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E0D4BE-C78F-401C-B85D-C902B1BF93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F08BC-A680-4443-BEAD-EAAB93211D8C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2973A5-CB3A-4DF8-972D-EF7889704B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93181B-6B87-4790-991E-724B04529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F4654-6BC3-4B9E-9E4F-6345B193CE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98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sv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220.181.38.149/" TargetMode="External"/><Relationship Id="rId11" Type="http://schemas.openxmlformats.org/officeDocument/2006/relationships/image" Target="../media/image9.svg"/><Relationship Id="rId5" Type="http://schemas.openxmlformats.org/officeDocument/2006/relationships/image" Target="../media/image4.sv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220.181.38.149/" TargetMode="Externa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220.181.38.149/" TargetMode="Externa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形 10" descr="电脑">
            <a:extLst>
              <a:ext uri="{FF2B5EF4-FFF2-40B4-BE49-F238E27FC236}">
                <a16:creationId xmlns:a16="http://schemas.microsoft.com/office/drawing/2014/main" id="{3530FD4F-B41D-4DE5-9574-AE67868CC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171" y="1371130"/>
            <a:ext cx="1932318" cy="1932318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3E0EF376-2A4D-4212-A01E-6265CCD7CEE1}"/>
              </a:ext>
            </a:extLst>
          </p:cNvPr>
          <p:cNvSpPr/>
          <p:nvPr/>
        </p:nvSpPr>
        <p:spPr>
          <a:xfrm>
            <a:off x="3046520" y="736847"/>
            <a:ext cx="806389" cy="34622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3FBA5AA-0DB2-4A54-8CE4-26B15F7395B3}"/>
              </a:ext>
            </a:extLst>
          </p:cNvPr>
          <p:cNvSpPr/>
          <p:nvPr/>
        </p:nvSpPr>
        <p:spPr>
          <a:xfrm>
            <a:off x="3050957" y="1264673"/>
            <a:ext cx="801952" cy="34622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9556547-1930-4834-9D15-2529CCE49927}"/>
              </a:ext>
            </a:extLst>
          </p:cNvPr>
          <p:cNvSpPr/>
          <p:nvPr/>
        </p:nvSpPr>
        <p:spPr>
          <a:xfrm>
            <a:off x="3064272" y="4092895"/>
            <a:ext cx="788635" cy="34622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20276B3-E362-4B16-B734-C9F23D4CCB7B}"/>
              </a:ext>
            </a:extLst>
          </p:cNvPr>
          <p:cNvSpPr/>
          <p:nvPr/>
        </p:nvSpPr>
        <p:spPr>
          <a:xfrm>
            <a:off x="3065746" y="5404581"/>
            <a:ext cx="1374563" cy="34622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65535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5D761DB-E640-4753-BDE9-C02A6C4DD4D8}"/>
              </a:ext>
            </a:extLst>
          </p:cNvPr>
          <p:cNvSpPr/>
          <p:nvPr/>
        </p:nvSpPr>
        <p:spPr>
          <a:xfrm>
            <a:off x="3117537" y="174435"/>
            <a:ext cx="2430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端口号    软件</a:t>
            </a:r>
            <a:r>
              <a:rPr lang="en-US" altLang="zh-CN" dirty="0"/>
              <a:t>/</a:t>
            </a:r>
            <a:r>
              <a:rPr lang="zh-CN" altLang="en-US" dirty="0"/>
              <a:t>服务名 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3698F8A-DD40-420E-B994-8826739FF2BE}"/>
              </a:ext>
            </a:extLst>
          </p:cNvPr>
          <p:cNvSpPr/>
          <p:nvPr/>
        </p:nvSpPr>
        <p:spPr>
          <a:xfrm>
            <a:off x="3117537" y="1913392"/>
            <a:ext cx="21359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.</a:t>
            </a:r>
          </a:p>
          <a:p>
            <a:r>
              <a:rPr lang="en-US" altLang="zh-CN" dirty="0"/>
              <a:t>.</a:t>
            </a:r>
          </a:p>
          <a:p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29" name="Rectangle 1">
            <a:extLst>
              <a:ext uri="{FF2B5EF4-FFF2-40B4-BE49-F238E27FC236}">
                <a16:creationId xmlns:a16="http://schemas.microsoft.com/office/drawing/2014/main" id="{4985221C-B67A-46B6-BD92-DB5D8BECE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65536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A05D850-E2E5-4F1A-A46A-6A6ECE7EDDDF}"/>
              </a:ext>
            </a:extLst>
          </p:cNvPr>
          <p:cNvSpPr/>
          <p:nvPr/>
        </p:nvSpPr>
        <p:spPr>
          <a:xfrm>
            <a:off x="3046518" y="1811146"/>
            <a:ext cx="806389" cy="34622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80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3A74939-8B8F-4589-B74E-7F7E145E481A}"/>
              </a:ext>
            </a:extLst>
          </p:cNvPr>
          <p:cNvSpPr/>
          <p:nvPr/>
        </p:nvSpPr>
        <p:spPr>
          <a:xfrm>
            <a:off x="3064272" y="3020258"/>
            <a:ext cx="806389" cy="34622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33333"/>
                </a:solidFill>
                <a:latin typeface="PingFang SC"/>
              </a:rPr>
              <a:t>5000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F03FFC2-6773-4316-AC31-9B71F3229DE0}"/>
              </a:ext>
            </a:extLst>
          </p:cNvPr>
          <p:cNvSpPr/>
          <p:nvPr/>
        </p:nvSpPr>
        <p:spPr>
          <a:xfrm>
            <a:off x="3046518" y="2388996"/>
            <a:ext cx="806389" cy="34622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443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2D2C892-015E-42A1-8988-2C404087F1D9}"/>
              </a:ext>
            </a:extLst>
          </p:cNvPr>
          <p:cNvSpPr/>
          <p:nvPr/>
        </p:nvSpPr>
        <p:spPr>
          <a:xfrm>
            <a:off x="3064272" y="3520768"/>
            <a:ext cx="806389" cy="34622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33333"/>
                </a:solidFill>
                <a:latin typeface="PingFang SC"/>
              </a:rPr>
              <a:t>5001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06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 descr="电脑">
            <a:extLst>
              <a:ext uri="{FF2B5EF4-FFF2-40B4-BE49-F238E27FC236}">
                <a16:creationId xmlns:a16="http://schemas.microsoft.com/office/drawing/2014/main" id="{D636A3F3-C024-4D04-AB57-A86EA5BFE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508" y="5560021"/>
            <a:ext cx="818806" cy="818806"/>
          </a:xfrm>
          <a:prstGeom prst="rect">
            <a:avLst/>
          </a:prstGeom>
        </p:spPr>
      </p:pic>
      <p:pic>
        <p:nvPicPr>
          <p:cNvPr id="7" name="图形 6" descr="扫描仪">
            <a:extLst>
              <a:ext uri="{FF2B5EF4-FFF2-40B4-BE49-F238E27FC236}">
                <a16:creationId xmlns:a16="http://schemas.microsoft.com/office/drawing/2014/main" id="{D93E393D-6334-4C3C-843E-4948397447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35633" y="4128744"/>
            <a:ext cx="914400" cy="914400"/>
          </a:xfrm>
          <a:prstGeom prst="rect">
            <a:avLst/>
          </a:prstGeom>
        </p:spPr>
      </p:pic>
      <p:pic>
        <p:nvPicPr>
          <p:cNvPr id="8" name="图形 7" descr="电脑">
            <a:extLst>
              <a:ext uri="{FF2B5EF4-FFF2-40B4-BE49-F238E27FC236}">
                <a16:creationId xmlns:a16="http://schemas.microsoft.com/office/drawing/2014/main" id="{CE504960-8718-4EA3-AFFE-CD06AFD93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2334" y="5591723"/>
            <a:ext cx="803750" cy="803750"/>
          </a:xfrm>
          <a:prstGeom prst="rect">
            <a:avLst/>
          </a:prstGeom>
        </p:spPr>
      </p:pic>
      <p:pic>
        <p:nvPicPr>
          <p:cNvPr id="9" name="图形 8" descr="电脑">
            <a:extLst>
              <a:ext uri="{FF2B5EF4-FFF2-40B4-BE49-F238E27FC236}">
                <a16:creationId xmlns:a16="http://schemas.microsoft.com/office/drawing/2014/main" id="{D4CD508D-D5A2-434A-A8B6-F604B4756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0874" y="5654783"/>
            <a:ext cx="677202" cy="677202"/>
          </a:xfrm>
          <a:prstGeom prst="rect">
            <a:avLst/>
          </a:prstGeom>
        </p:spPr>
      </p:pic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EAD1D1F8-59FA-498D-913B-51A57A8E4D98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rot="5400000" flipH="1" flipV="1">
            <a:off x="1641434" y="4308622"/>
            <a:ext cx="516877" cy="19859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3EA3B590-7542-4401-97F3-F9C19720053B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rot="5400000" flipH="1" flipV="1">
            <a:off x="2294232" y="4993122"/>
            <a:ext cx="548579" cy="6486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D9A3777C-909D-4804-8D36-8B75E6A4C23C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rot="16200000" flipV="1">
            <a:off x="3020335" y="4915643"/>
            <a:ext cx="611639" cy="8666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形 19" descr="电脑">
            <a:extLst>
              <a:ext uri="{FF2B5EF4-FFF2-40B4-BE49-F238E27FC236}">
                <a16:creationId xmlns:a16="http://schemas.microsoft.com/office/drawing/2014/main" id="{16637549-5ACA-40A9-8E9A-C101A8644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14697" y="5200371"/>
            <a:ext cx="557153" cy="557153"/>
          </a:xfrm>
          <a:prstGeom prst="rect">
            <a:avLst/>
          </a:prstGeom>
        </p:spPr>
      </p:pic>
      <p:pic>
        <p:nvPicPr>
          <p:cNvPr id="21" name="图形 20" descr="扫描仪">
            <a:extLst>
              <a:ext uri="{FF2B5EF4-FFF2-40B4-BE49-F238E27FC236}">
                <a16:creationId xmlns:a16="http://schemas.microsoft.com/office/drawing/2014/main" id="{6F147E91-CF86-463D-85E7-3A426A7327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51769" y="4083386"/>
            <a:ext cx="689594" cy="689594"/>
          </a:xfrm>
          <a:prstGeom prst="rect">
            <a:avLst/>
          </a:prstGeom>
        </p:spPr>
      </p:pic>
      <p:pic>
        <p:nvPicPr>
          <p:cNvPr id="22" name="图形 21" descr="电脑">
            <a:extLst>
              <a:ext uri="{FF2B5EF4-FFF2-40B4-BE49-F238E27FC236}">
                <a16:creationId xmlns:a16="http://schemas.microsoft.com/office/drawing/2014/main" id="{50B7A4D9-2D85-40CF-85ED-5CBDC881F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1514" y="5106330"/>
            <a:ext cx="613084" cy="613084"/>
          </a:xfrm>
          <a:prstGeom prst="rect">
            <a:avLst/>
          </a:prstGeom>
        </p:spPr>
      </p:pic>
      <p:pic>
        <p:nvPicPr>
          <p:cNvPr id="23" name="图形 22" descr="电脑">
            <a:extLst>
              <a:ext uri="{FF2B5EF4-FFF2-40B4-BE49-F238E27FC236}">
                <a16:creationId xmlns:a16="http://schemas.microsoft.com/office/drawing/2014/main" id="{4E4D345A-7601-473A-AFF3-1FDA24CBD0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98326" y="5043144"/>
            <a:ext cx="651340" cy="651340"/>
          </a:xfrm>
          <a:prstGeom prst="rect">
            <a:avLst/>
          </a:prstGeom>
        </p:spPr>
      </p:pic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002A4781-AAC5-445C-AFE9-7A42F4CDC2A6}"/>
              </a:ext>
            </a:extLst>
          </p:cNvPr>
          <p:cNvCxnSpPr>
            <a:cxnSpLocks/>
            <a:stCxn id="20" idx="0"/>
            <a:endCxn id="21" idx="2"/>
          </p:cNvCxnSpPr>
          <p:nvPr/>
        </p:nvCxnSpPr>
        <p:spPr>
          <a:xfrm rot="5400000" flipH="1" flipV="1">
            <a:off x="8181225" y="4685030"/>
            <a:ext cx="427391" cy="60329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C5EEFE35-E16B-4E49-A0A6-53B52E72AA08}"/>
              </a:ext>
            </a:extLst>
          </p:cNvPr>
          <p:cNvCxnSpPr>
            <a:cxnSpLocks/>
            <a:stCxn id="22" idx="0"/>
            <a:endCxn id="21" idx="2"/>
          </p:cNvCxnSpPr>
          <p:nvPr/>
        </p:nvCxnSpPr>
        <p:spPr>
          <a:xfrm rot="16200000" flipV="1">
            <a:off x="8755636" y="4713910"/>
            <a:ext cx="333350" cy="45149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C3E12F70-6D3B-496C-9C2F-BBACE700AEB6}"/>
              </a:ext>
            </a:extLst>
          </p:cNvPr>
          <p:cNvCxnSpPr>
            <a:cxnSpLocks/>
            <a:stCxn id="23" idx="0"/>
            <a:endCxn id="21" idx="2"/>
          </p:cNvCxnSpPr>
          <p:nvPr/>
        </p:nvCxnSpPr>
        <p:spPr>
          <a:xfrm rot="16200000" flipV="1">
            <a:off x="9225199" y="4244347"/>
            <a:ext cx="270164" cy="13274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2310C744-0B87-4E6B-95E0-577AE8A380D7}"/>
              </a:ext>
            </a:extLst>
          </p:cNvPr>
          <p:cNvSpPr txBox="1"/>
          <p:nvPr/>
        </p:nvSpPr>
        <p:spPr>
          <a:xfrm>
            <a:off x="3989953" y="3049390"/>
            <a:ext cx="1426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DNS</a:t>
            </a:r>
            <a:r>
              <a:rPr lang="zh-CN" altLang="en-US" sz="1200" dirty="0"/>
              <a:t>服务器</a:t>
            </a:r>
            <a:endParaRPr lang="en-US" altLang="zh-CN" sz="1200" dirty="0"/>
          </a:p>
          <a:p>
            <a:r>
              <a:rPr lang="en-US" altLang="zh-CN" sz="1200" dirty="0"/>
              <a:t>Ip:114.114.114.114</a:t>
            </a:r>
            <a:endParaRPr lang="zh-CN" altLang="en-US" sz="1200" dirty="0"/>
          </a:p>
        </p:txBody>
      </p:sp>
      <p:sp>
        <p:nvSpPr>
          <p:cNvPr id="3" name="左大括号 2">
            <a:extLst>
              <a:ext uri="{FF2B5EF4-FFF2-40B4-BE49-F238E27FC236}">
                <a16:creationId xmlns:a16="http://schemas.microsoft.com/office/drawing/2014/main" id="{1ABC0854-D85A-4821-8B7B-2B8A96202EB7}"/>
              </a:ext>
            </a:extLst>
          </p:cNvPr>
          <p:cNvSpPr/>
          <p:nvPr/>
        </p:nvSpPr>
        <p:spPr>
          <a:xfrm>
            <a:off x="4758432" y="1681735"/>
            <a:ext cx="128168" cy="6701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右大括号 3">
            <a:extLst>
              <a:ext uri="{FF2B5EF4-FFF2-40B4-BE49-F238E27FC236}">
                <a16:creationId xmlns:a16="http://schemas.microsoft.com/office/drawing/2014/main" id="{D46B823A-E86C-4E29-AEFD-A17CCD2944C7}"/>
              </a:ext>
            </a:extLst>
          </p:cNvPr>
          <p:cNvSpPr/>
          <p:nvPr/>
        </p:nvSpPr>
        <p:spPr>
          <a:xfrm>
            <a:off x="7133856" y="1649092"/>
            <a:ext cx="97095" cy="6701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64F9A31-0369-4696-A98A-A93B268B7F68}"/>
              </a:ext>
            </a:extLst>
          </p:cNvPr>
          <p:cNvSpPr txBox="1"/>
          <p:nvPr/>
        </p:nvSpPr>
        <p:spPr>
          <a:xfrm>
            <a:off x="4886599" y="1608959"/>
            <a:ext cx="21948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baidu.com:</a:t>
            </a:r>
            <a:r>
              <a:rPr lang="en-US" altLang="zh-CN" sz="1400" dirty="0">
                <a:hlinkClick r:id="rId6"/>
              </a:rPr>
              <a:t>220.181.38.149</a:t>
            </a:r>
            <a:endParaRPr lang="en-US" altLang="zh-CN" sz="1400" dirty="0"/>
          </a:p>
          <a:p>
            <a:r>
              <a:rPr lang="en-US" altLang="zh-CN" sz="1400" dirty="0"/>
              <a:t>baidu.com:20.22.56.22</a:t>
            </a:r>
          </a:p>
          <a:p>
            <a:endParaRPr lang="zh-CN" altLang="en-US" sz="1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B450C80-656B-4BB8-B54F-F2126710F2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127" y="488761"/>
            <a:ext cx="1057702" cy="1065217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981C897B-E0F6-44D6-B05E-DDCADD0DAE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10397937" y="395656"/>
            <a:ext cx="727645" cy="73281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D232E49-4B6C-4DAF-B860-9C1C745CE27B}"/>
              </a:ext>
            </a:extLst>
          </p:cNvPr>
          <p:cNvSpPr/>
          <p:nvPr/>
        </p:nvSpPr>
        <p:spPr>
          <a:xfrm>
            <a:off x="744293" y="160895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北京</a:t>
            </a:r>
            <a:endParaRPr lang="en-US" altLang="zh-CN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5E52AC9-E457-43FC-96B3-584043EA28F0}"/>
              </a:ext>
            </a:extLst>
          </p:cNvPr>
          <p:cNvSpPr/>
          <p:nvPr/>
        </p:nvSpPr>
        <p:spPr>
          <a:xfrm>
            <a:off x="10476877" y="108883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191919"/>
                </a:solidFill>
                <a:latin typeface="PingFang SC"/>
              </a:rPr>
              <a:t>山西阳泉</a:t>
            </a:r>
            <a:endParaRPr lang="zh-CN" altLang="en-US" dirty="0"/>
          </a:p>
        </p:txBody>
      </p: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42D056FF-88FF-4F7A-B52A-98AF57755E4E}"/>
              </a:ext>
            </a:extLst>
          </p:cNvPr>
          <p:cNvCxnSpPr>
            <a:cxnSpLocks/>
            <a:stCxn id="35" idx="3"/>
            <a:endCxn id="2" idx="1"/>
          </p:cNvCxnSpPr>
          <p:nvPr/>
        </p:nvCxnSpPr>
        <p:spPr>
          <a:xfrm flipV="1">
            <a:off x="2568521" y="3280223"/>
            <a:ext cx="1421432" cy="3397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图形 34" descr="复印机">
            <a:extLst>
              <a:ext uri="{FF2B5EF4-FFF2-40B4-BE49-F238E27FC236}">
                <a16:creationId xmlns:a16="http://schemas.microsoft.com/office/drawing/2014/main" id="{CDCDD567-64A8-4814-8A10-11D9DC5BE4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54121" y="3162745"/>
            <a:ext cx="914400" cy="914400"/>
          </a:xfrm>
          <a:prstGeom prst="rect">
            <a:avLst/>
          </a:prstGeom>
        </p:spPr>
      </p:pic>
      <p:pic>
        <p:nvPicPr>
          <p:cNvPr id="39" name="图形 38" descr="同步云">
            <a:extLst>
              <a:ext uri="{FF2B5EF4-FFF2-40B4-BE49-F238E27FC236}">
                <a16:creationId xmlns:a16="http://schemas.microsoft.com/office/drawing/2014/main" id="{4F50AD7C-9EB3-4261-9330-08FF02075D4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941912" y="2714064"/>
            <a:ext cx="914400" cy="914400"/>
          </a:xfrm>
          <a:prstGeom prst="rect">
            <a:avLst/>
          </a:prstGeom>
        </p:spPr>
      </p:pic>
      <p:cxnSp>
        <p:nvCxnSpPr>
          <p:cNvPr id="50" name="连接符: 曲线 49">
            <a:extLst>
              <a:ext uri="{FF2B5EF4-FFF2-40B4-BE49-F238E27FC236}">
                <a16:creationId xmlns:a16="http://schemas.microsoft.com/office/drawing/2014/main" id="{9C72ADB1-E9FB-43E5-AA47-76D1A0C44A69}"/>
              </a:ext>
            </a:extLst>
          </p:cNvPr>
          <p:cNvCxnSpPr>
            <a:cxnSpLocks/>
            <a:stCxn id="7" idx="1"/>
            <a:endCxn id="35" idx="2"/>
          </p:cNvCxnSpPr>
          <p:nvPr/>
        </p:nvCxnSpPr>
        <p:spPr>
          <a:xfrm rot="10800000">
            <a:off x="2111321" y="4077146"/>
            <a:ext cx="324312" cy="5087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连接符: 曲线 63">
            <a:extLst>
              <a:ext uri="{FF2B5EF4-FFF2-40B4-BE49-F238E27FC236}">
                <a16:creationId xmlns:a16="http://schemas.microsoft.com/office/drawing/2014/main" id="{0984C3D6-7DD8-47A0-B82F-62F5AB54D3D9}"/>
              </a:ext>
            </a:extLst>
          </p:cNvPr>
          <p:cNvCxnSpPr>
            <a:cxnSpLocks/>
            <a:stCxn id="35" idx="0"/>
            <a:endCxn id="163" idx="2"/>
          </p:cNvCxnSpPr>
          <p:nvPr/>
        </p:nvCxnSpPr>
        <p:spPr>
          <a:xfrm rot="5400000" flipH="1" flipV="1">
            <a:off x="2027130" y="2562728"/>
            <a:ext cx="684209" cy="51582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左大括号 75">
            <a:extLst>
              <a:ext uri="{FF2B5EF4-FFF2-40B4-BE49-F238E27FC236}">
                <a16:creationId xmlns:a16="http://schemas.microsoft.com/office/drawing/2014/main" id="{ACED125E-CA25-4468-BDC0-F1C35BDFCDC8}"/>
              </a:ext>
            </a:extLst>
          </p:cNvPr>
          <p:cNvSpPr/>
          <p:nvPr/>
        </p:nvSpPr>
        <p:spPr>
          <a:xfrm>
            <a:off x="8715591" y="1458538"/>
            <a:ext cx="128168" cy="6701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右大括号 76">
            <a:extLst>
              <a:ext uri="{FF2B5EF4-FFF2-40B4-BE49-F238E27FC236}">
                <a16:creationId xmlns:a16="http://schemas.microsoft.com/office/drawing/2014/main" id="{A3149633-21A0-4A19-B925-92DE6FA02960}"/>
              </a:ext>
            </a:extLst>
          </p:cNvPr>
          <p:cNvSpPr/>
          <p:nvPr/>
        </p:nvSpPr>
        <p:spPr>
          <a:xfrm>
            <a:off x="10963358" y="1497773"/>
            <a:ext cx="97095" cy="6701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2A9D1045-DF11-49DC-BF73-26666C3A3C98}"/>
              </a:ext>
            </a:extLst>
          </p:cNvPr>
          <p:cNvSpPr txBox="1"/>
          <p:nvPr/>
        </p:nvSpPr>
        <p:spPr>
          <a:xfrm>
            <a:off x="8806142" y="1498144"/>
            <a:ext cx="21948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baidu.com:</a:t>
            </a:r>
            <a:r>
              <a:rPr lang="en-US" altLang="zh-CN" sz="1400" dirty="0">
                <a:hlinkClick r:id="rId6"/>
              </a:rPr>
              <a:t>220.181.38.149</a:t>
            </a:r>
            <a:endParaRPr lang="en-US" altLang="zh-CN" sz="1400" dirty="0"/>
          </a:p>
          <a:p>
            <a:r>
              <a:rPr lang="en-US" altLang="zh-CN" sz="1400" dirty="0"/>
              <a:t>baidu.com:20.22.56.22</a:t>
            </a:r>
          </a:p>
          <a:p>
            <a:endParaRPr lang="zh-CN" altLang="en-US" sz="1400" dirty="0"/>
          </a:p>
        </p:txBody>
      </p:sp>
      <p:cxnSp>
        <p:nvCxnSpPr>
          <p:cNvPr id="79" name="连接符: 曲线 78">
            <a:extLst>
              <a:ext uri="{FF2B5EF4-FFF2-40B4-BE49-F238E27FC236}">
                <a16:creationId xmlns:a16="http://schemas.microsoft.com/office/drawing/2014/main" id="{19F827D9-D9AB-4C60-AC50-EB538A5CED02}"/>
              </a:ext>
            </a:extLst>
          </p:cNvPr>
          <p:cNvCxnSpPr>
            <a:cxnSpLocks/>
            <a:stCxn id="21" idx="3"/>
            <a:endCxn id="141" idx="3"/>
          </p:cNvCxnSpPr>
          <p:nvPr/>
        </p:nvCxnSpPr>
        <p:spPr>
          <a:xfrm flipV="1">
            <a:off x="9041363" y="3252613"/>
            <a:ext cx="106693" cy="1175570"/>
          </a:xfrm>
          <a:prstGeom prst="curvedConnector3">
            <a:avLst>
              <a:gd name="adj1" fmla="val 3142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连接符: 曲线 82">
            <a:extLst>
              <a:ext uri="{FF2B5EF4-FFF2-40B4-BE49-F238E27FC236}">
                <a16:creationId xmlns:a16="http://schemas.microsoft.com/office/drawing/2014/main" id="{FA7DA4FE-281B-48FC-BDF3-E6244D9EC525}"/>
              </a:ext>
            </a:extLst>
          </p:cNvPr>
          <p:cNvCxnSpPr>
            <a:cxnSpLocks/>
            <a:stCxn id="141" idx="3"/>
            <a:endCxn id="39" idx="1"/>
          </p:cNvCxnSpPr>
          <p:nvPr/>
        </p:nvCxnSpPr>
        <p:spPr>
          <a:xfrm flipV="1">
            <a:off x="9148056" y="3171264"/>
            <a:ext cx="1793856" cy="813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连接符: 曲线 85">
            <a:extLst>
              <a:ext uri="{FF2B5EF4-FFF2-40B4-BE49-F238E27FC236}">
                <a16:creationId xmlns:a16="http://schemas.microsoft.com/office/drawing/2014/main" id="{EA511CE3-ED39-4C87-AC7F-50F93834CCAF}"/>
              </a:ext>
            </a:extLst>
          </p:cNvPr>
          <p:cNvCxnSpPr>
            <a:cxnSpLocks/>
            <a:stCxn id="39" idx="0"/>
            <a:endCxn id="28" idx="1"/>
          </p:cNvCxnSpPr>
          <p:nvPr/>
        </p:nvCxnSpPr>
        <p:spPr>
          <a:xfrm rot="16200000" flipV="1">
            <a:off x="10286347" y="1601299"/>
            <a:ext cx="1952000" cy="27353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图形 88" descr="同步云">
            <a:extLst>
              <a:ext uri="{FF2B5EF4-FFF2-40B4-BE49-F238E27FC236}">
                <a16:creationId xmlns:a16="http://schemas.microsoft.com/office/drawing/2014/main" id="{E7BB39E4-1109-4DF5-B699-0F383909386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58300" y="2352517"/>
            <a:ext cx="914400" cy="914400"/>
          </a:xfrm>
          <a:prstGeom prst="rect">
            <a:avLst/>
          </a:prstGeom>
        </p:spPr>
      </p:pic>
      <p:cxnSp>
        <p:nvCxnSpPr>
          <p:cNvPr id="90" name="连接符: 曲线 89">
            <a:extLst>
              <a:ext uri="{FF2B5EF4-FFF2-40B4-BE49-F238E27FC236}">
                <a16:creationId xmlns:a16="http://schemas.microsoft.com/office/drawing/2014/main" id="{445120F0-A7F8-4158-B4D9-ADE07F67051E}"/>
              </a:ext>
            </a:extLst>
          </p:cNvPr>
          <p:cNvCxnSpPr>
            <a:cxnSpLocks/>
            <a:stCxn id="17" idx="3"/>
            <a:endCxn id="89" idx="1"/>
          </p:cNvCxnSpPr>
          <p:nvPr/>
        </p:nvCxnSpPr>
        <p:spPr>
          <a:xfrm>
            <a:off x="4572472" y="2396863"/>
            <a:ext cx="1485828" cy="41285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图形 117" descr="扫描仪">
            <a:extLst>
              <a:ext uri="{FF2B5EF4-FFF2-40B4-BE49-F238E27FC236}">
                <a16:creationId xmlns:a16="http://schemas.microsoft.com/office/drawing/2014/main" id="{7BFCDF35-66B8-4B6B-87C3-B5A4F3CCFD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9059" y="5173685"/>
            <a:ext cx="689594" cy="689594"/>
          </a:xfrm>
          <a:prstGeom prst="rect">
            <a:avLst/>
          </a:prstGeom>
        </p:spPr>
      </p:pic>
      <p:cxnSp>
        <p:nvCxnSpPr>
          <p:cNvPr id="119" name="连接符: 曲线 118">
            <a:extLst>
              <a:ext uri="{FF2B5EF4-FFF2-40B4-BE49-F238E27FC236}">
                <a16:creationId xmlns:a16="http://schemas.microsoft.com/office/drawing/2014/main" id="{06BC27ED-E835-4318-829C-5605DCE2C7F1}"/>
              </a:ext>
            </a:extLst>
          </p:cNvPr>
          <p:cNvCxnSpPr>
            <a:cxnSpLocks/>
            <a:stCxn id="118" idx="0"/>
            <a:endCxn id="21" idx="2"/>
          </p:cNvCxnSpPr>
          <p:nvPr/>
        </p:nvCxnSpPr>
        <p:spPr>
          <a:xfrm rot="5400000" flipH="1" flipV="1">
            <a:off x="7714859" y="4191978"/>
            <a:ext cx="400705" cy="15627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图形 121" descr="电脑">
            <a:extLst>
              <a:ext uri="{FF2B5EF4-FFF2-40B4-BE49-F238E27FC236}">
                <a16:creationId xmlns:a16="http://schemas.microsoft.com/office/drawing/2014/main" id="{D755DF26-137C-4458-BBBF-179518266A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9811" y="6190650"/>
            <a:ext cx="557153" cy="557153"/>
          </a:xfrm>
          <a:prstGeom prst="rect">
            <a:avLst/>
          </a:prstGeom>
        </p:spPr>
      </p:pic>
      <p:pic>
        <p:nvPicPr>
          <p:cNvPr id="123" name="图形 122" descr="电脑">
            <a:extLst>
              <a:ext uri="{FF2B5EF4-FFF2-40B4-BE49-F238E27FC236}">
                <a16:creationId xmlns:a16="http://schemas.microsoft.com/office/drawing/2014/main" id="{4944FE0D-72CE-4F9B-B6E0-07B6C7769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26628" y="6096609"/>
            <a:ext cx="613084" cy="613084"/>
          </a:xfrm>
          <a:prstGeom prst="rect">
            <a:avLst/>
          </a:prstGeom>
        </p:spPr>
      </p:pic>
      <p:pic>
        <p:nvPicPr>
          <p:cNvPr id="124" name="图形 123" descr="电脑">
            <a:extLst>
              <a:ext uri="{FF2B5EF4-FFF2-40B4-BE49-F238E27FC236}">
                <a16:creationId xmlns:a16="http://schemas.microsoft.com/office/drawing/2014/main" id="{0B0DF322-7576-4447-BF38-3B0B00187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83440" y="6033423"/>
            <a:ext cx="651340" cy="651340"/>
          </a:xfrm>
          <a:prstGeom prst="rect">
            <a:avLst/>
          </a:prstGeom>
        </p:spPr>
      </p:pic>
      <p:cxnSp>
        <p:nvCxnSpPr>
          <p:cNvPr id="125" name="连接符: 曲线 124">
            <a:extLst>
              <a:ext uri="{FF2B5EF4-FFF2-40B4-BE49-F238E27FC236}">
                <a16:creationId xmlns:a16="http://schemas.microsoft.com/office/drawing/2014/main" id="{53D0D553-A021-44AC-AD9C-BB8EC9B680E7}"/>
              </a:ext>
            </a:extLst>
          </p:cNvPr>
          <p:cNvCxnSpPr>
            <a:cxnSpLocks/>
            <a:stCxn id="122" idx="0"/>
            <a:endCxn id="118" idx="2"/>
          </p:cNvCxnSpPr>
          <p:nvPr/>
        </p:nvCxnSpPr>
        <p:spPr>
          <a:xfrm rot="5400000" flipH="1" flipV="1">
            <a:off x="6592437" y="5649231"/>
            <a:ext cx="327371" cy="75546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连接符: 曲线 127">
            <a:extLst>
              <a:ext uri="{FF2B5EF4-FFF2-40B4-BE49-F238E27FC236}">
                <a16:creationId xmlns:a16="http://schemas.microsoft.com/office/drawing/2014/main" id="{E15FC8EF-E998-44EC-B51B-FEC6F1FBF480}"/>
              </a:ext>
            </a:extLst>
          </p:cNvPr>
          <p:cNvCxnSpPr>
            <a:cxnSpLocks/>
            <a:endCxn id="118" idx="2"/>
          </p:cNvCxnSpPr>
          <p:nvPr/>
        </p:nvCxnSpPr>
        <p:spPr>
          <a:xfrm rot="16200000" flipV="1">
            <a:off x="7071413" y="5925722"/>
            <a:ext cx="468706" cy="3438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连接符: 曲线 130">
            <a:extLst>
              <a:ext uri="{FF2B5EF4-FFF2-40B4-BE49-F238E27FC236}">
                <a16:creationId xmlns:a16="http://schemas.microsoft.com/office/drawing/2014/main" id="{C01262F8-5F7E-4BF1-94C5-7807E473109C}"/>
              </a:ext>
            </a:extLst>
          </p:cNvPr>
          <p:cNvCxnSpPr>
            <a:cxnSpLocks/>
            <a:stCxn id="124" idx="0"/>
            <a:endCxn id="118" idx="2"/>
          </p:cNvCxnSpPr>
          <p:nvPr/>
        </p:nvCxnSpPr>
        <p:spPr>
          <a:xfrm rot="16200000" flipV="1">
            <a:off x="7636411" y="5360724"/>
            <a:ext cx="170144" cy="117525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矩形 139">
            <a:extLst>
              <a:ext uri="{FF2B5EF4-FFF2-40B4-BE49-F238E27FC236}">
                <a16:creationId xmlns:a16="http://schemas.microsoft.com/office/drawing/2014/main" id="{C952AC5F-C9EE-4120-9E21-A798723A4277}"/>
              </a:ext>
            </a:extLst>
          </p:cNvPr>
          <p:cNvSpPr/>
          <p:nvPr/>
        </p:nvSpPr>
        <p:spPr>
          <a:xfrm>
            <a:off x="5912821" y="3933618"/>
            <a:ext cx="4655944" cy="2776076"/>
          </a:xfrm>
          <a:prstGeom prst="rect">
            <a:avLst/>
          </a:prstGeom>
          <a:noFill/>
          <a:ln w="28575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1" name="图形 140" descr="复印机">
            <a:extLst>
              <a:ext uri="{FF2B5EF4-FFF2-40B4-BE49-F238E27FC236}">
                <a16:creationId xmlns:a16="http://schemas.microsoft.com/office/drawing/2014/main" id="{B4CA1B44-A7A6-4982-A663-54918A1A91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33656" y="2795413"/>
            <a:ext cx="914400" cy="914400"/>
          </a:xfrm>
          <a:prstGeom prst="rect">
            <a:avLst/>
          </a:prstGeom>
        </p:spPr>
      </p:pic>
      <p:cxnSp>
        <p:nvCxnSpPr>
          <p:cNvPr id="144" name="连接符: 曲线 143">
            <a:extLst>
              <a:ext uri="{FF2B5EF4-FFF2-40B4-BE49-F238E27FC236}">
                <a16:creationId xmlns:a16="http://schemas.microsoft.com/office/drawing/2014/main" id="{2186FA99-1465-432C-A736-4EEE4AF03A87}"/>
              </a:ext>
            </a:extLst>
          </p:cNvPr>
          <p:cNvCxnSpPr>
            <a:cxnSpLocks/>
            <a:stCxn id="141" idx="0"/>
            <a:endCxn id="160" idx="2"/>
          </p:cNvCxnSpPr>
          <p:nvPr/>
        </p:nvCxnSpPr>
        <p:spPr>
          <a:xfrm rot="16200000" flipV="1">
            <a:off x="8241686" y="2346242"/>
            <a:ext cx="561951" cy="33639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矩形 152">
            <a:extLst>
              <a:ext uri="{FF2B5EF4-FFF2-40B4-BE49-F238E27FC236}">
                <a16:creationId xmlns:a16="http://schemas.microsoft.com/office/drawing/2014/main" id="{32D96606-6C7D-45D6-B884-49857D79070B}"/>
              </a:ext>
            </a:extLst>
          </p:cNvPr>
          <p:cNvSpPr/>
          <p:nvPr/>
        </p:nvSpPr>
        <p:spPr>
          <a:xfrm>
            <a:off x="408374" y="4271959"/>
            <a:ext cx="4132806" cy="2190986"/>
          </a:xfrm>
          <a:prstGeom prst="rect">
            <a:avLst/>
          </a:prstGeom>
          <a:noFill/>
          <a:ln w="28575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7D522453-334C-4F77-A190-2962104FBD5C}"/>
              </a:ext>
            </a:extLst>
          </p:cNvPr>
          <p:cNvSpPr txBox="1"/>
          <p:nvPr/>
        </p:nvSpPr>
        <p:spPr>
          <a:xfrm>
            <a:off x="7373496" y="2231230"/>
            <a:ext cx="1067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DNS</a:t>
            </a:r>
            <a:r>
              <a:rPr lang="zh-CN" altLang="en-US" sz="1200" dirty="0"/>
              <a:t>服务器</a:t>
            </a:r>
            <a:endParaRPr lang="en-US" altLang="zh-CN" sz="1200" dirty="0"/>
          </a:p>
          <a:p>
            <a:r>
              <a:rPr lang="en-US" altLang="zh-CN" sz="1200" dirty="0">
                <a:solidFill>
                  <a:srgbClr val="333333"/>
                </a:solidFill>
                <a:latin typeface="arial" panose="020B0604020202020204" pitchFamily="34" charset="0"/>
              </a:rPr>
              <a:t>119.29.29.29</a:t>
            </a:r>
            <a:endParaRPr lang="zh-CN" altLang="en-US" sz="1200" dirty="0"/>
          </a:p>
        </p:txBody>
      </p: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A1A044DF-5C35-47D8-AAEE-A067CDAB10BE}"/>
              </a:ext>
            </a:extLst>
          </p:cNvPr>
          <p:cNvGrpSpPr/>
          <p:nvPr/>
        </p:nvGrpSpPr>
        <p:grpSpPr>
          <a:xfrm>
            <a:off x="3946136" y="1825794"/>
            <a:ext cx="651140" cy="1142137"/>
            <a:chOff x="3946136" y="1825794"/>
            <a:chExt cx="651140" cy="1142137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9590822C-520A-4845-937B-A0F6385EE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976332" y="1825794"/>
              <a:ext cx="596140" cy="1142137"/>
            </a:xfrm>
            <a:prstGeom prst="rect">
              <a:avLst/>
            </a:prstGeom>
          </p:spPr>
        </p:pic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3BB304E2-6E34-4B3B-908A-5A45AF8C91DB}"/>
                </a:ext>
              </a:extLst>
            </p:cNvPr>
            <p:cNvSpPr/>
            <p:nvPr/>
          </p:nvSpPr>
          <p:spPr>
            <a:xfrm>
              <a:off x="3946136" y="2339246"/>
              <a:ext cx="6511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DNS</a:t>
              </a:r>
            </a:p>
          </p:txBody>
        </p:sp>
      </p:grpSp>
      <p:grpSp>
        <p:nvGrpSpPr>
          <p:cNvPr id="159" name="组合 158">
            <a:extLst>
              <a:ext uri="{FF2B5EF4-FFF2-40B4-BE49-F238E27FC236}">
                <a16:creationId xmlns:a16="http://schemas.microsoft.com/office/drawing/2014/main" id="{D699B010-1C33-447B-9AED-6D22FA4E74C3}"/>
              </a:ext>
            </a:extLst>
          </p:cNvPr>
          <p:cNvGrpSpPr/>
          <p:nvPr/>
        </p:nvGrpSpPr>
        <p:grpSpPr>
          <a:xfrm>
            <a:off x="8026199" y="1091325"/>
            <a:ext cx="651140" cy="1142137"/>
            <a:chOff x="3946136" y="1825794"/>
            <a:chExt cx="651140" cy="1142137"/>
          </a:xfrm>
        </p:grpSpPr>
        <p:pic>
          <p:nvPicPr>
            <p:cNvPr id="160" name="图片 159">
              <a:extLst>
                <a:ext uri="{FF2B5EF4-FFF2-40B4-BE49-F238E27FC236}">
                  <a16:creationId xmlns:a16="http://schemas.microsoft.com/office/drawing/2014/main" id="{A44B7F93-6ED0-41D0-B7F4-B66C08BC0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976332" y="1825794"/>
              <a:ext cx="596140" cy="1142137"/>
            </a:xfrm>
            <a:prstGeom prst="rect">
              <a:avLst/>
            </a:prstGeom>
          </p:spPr>
        </p:pic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6625EA4C-6E40-4E57-A8D5-015C3C49ABD3}"/>
                </a:ext>
              </a:extLst>
            </p:cNvPr>
            <p:cNvSpPr/>
            <p:nvPr/>
          </p:nvSpPr>
          <p:spPr>
            <a:xfrm>
              <a:off x="3946136" y="2339246"/>
              <a:ext cx="6511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DNS</a:t>
              </a:r>
            </a:p>
          </p:txBody>
        </p:sp>
      </p:grpSp>
      <p:pic>
        <p:nvPicPr>
          <p:cNvPr id="163" name="图形 162" descr="同步云">
            <a:extLst>
              <a:ext uri="{FF2B5EF4-FFF2-40B4-BE49-F238E27FC236}">
                <a16:creationId xmlns:a16="http://schemas.microsoft.com/office/drawing/2014/main" id="{84605F1E-D05A-42D9-8923-B34B0DFEC08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69947" y="1564136"/>
            <a:ext cx="914400" cy="914400"/>
          </a:xfrm>
          <a:prstGeom prst="rect">
            <a:avLst/>
          </a:prstGeom>
        </p:spPr>
      </p:pic>
      <p:cxnSp>
        <p:nvCxnSpPr>
          <p:cNvPr id="170" name="连接符: 曲线 169">
            <a:extLst>
              <a:ext uri="{FF2B5EF4-FFF2-40B4-BE49-F238E27FC236}">
                <a16:creationId xmlns:a16="http://schemas.microsoft.com/office/drawing/2014/main" id="{F594FEA7-0886-4AA9-A671-E3989750CADA}"/>
              </a:ext>
            </a:extLst>
          </p:cNvPr>
          <p:cNvCxnSpPr>
            <a:cxnSpLocks/>
            <a:stCxn id="163" idx="3"/>
          </p:cNvCxnSpPr>
          <p:nvPr/>
        </p:nvCxnSpPr>
        <p:spPr>
          <a:xfrm>
            <a:off x="3084347" y="2021336"/>
            <a:ext cx="891984" cy="375526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连接符: 曲线 171">
            <a:extLst>
              <a:ext uri="{FF2B5EF4-FFF2-40B4-BE49-F238E27FC236}">
                <a16:creationId xmlns:a16="http://schemas.microsoft.com/office/drawing/2014/main" id="{FD03C143-7509-41FD-9231-DA0EE29FC246}"/>
              </a:ext>
            </a:extLst>
          </p:cNvPr>
          <p:cNvCxnSpPr>
            <a:cxnSpLocks/>
            <a:stCxn id="6" idx="3"/>
            <a:endCxn id="163" idx="1"/>
          </p:cNvCxnSpPr>
          <p:nvPr/>
        </p:nvCxnSpPr>
        <p:spPr>
          <a:xfrm>
            <a:off x="1664829" y="1021370"/>
            <a:ext cx="505118" cy="999966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962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 descr="电脑">
            <a:extLst>
              <a:ext uri="{FF2B5EF4-FFF2-40B4-BE49-F238E27FC236}">
                <a16:creationId xmlns:a16="http://schemas.microsoft.com/office/drawing/2014/main" id="{6E98434C-5DCF-4793-8B2C-E124B0D18D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2548" y="2403576"/>
            <a:ext cx="3848433" cy="384843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23C9919-5C2D-45E4-83D3-2C0DC4E49CFA}"/>
              </a:ext>
            </a:extLst>
          </p:cNvPr>
          <p:cNvSpPr txBox="1"/>
          <p:nvPr/>
        </p:nvSpPr>
        <p:spPr>
          <a:xfrm>
            <a:off x="1164739" y="3566775"/>
            <a:ext cx="1387249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www.baidu.com</a:t>
            </a:r>
            <a:endParaRPr lang="zh-CN" altLang="en-US" sz="1200" dirty="0"/>
          </a:p>
        </p:txBody>
      </p:sp>
      <p:sp>
        <p:nvSpPr>
          <p:cNvPr id="10" name="矩形: 折角 9">
            <a:extLst>
              <a:ext uri="{FF2B5EF4-FFF2-40B4-BE49-F238E27FC236}">
                <a16:creationId xmlns:a16="http://schemas.microsoft.com/office/drawing/2014/main" id="{84A62C83-190A-46A8-B1FB-B72801DFDCEA}"/>
              </a:ext>
            </a:extLst>
          </p:cNvPr>
          <p:cNvSpPr/>
          <p:nvPr/>
        </p:nvSpPr>
        <p:spPr>
          <a:xfrm>
            <a:off x="1646466" y="3897467"/>
            <a:ext cx="905522" cy="555115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1. </a:t>
            </a:r>
            <a:r>
              <a:rPr lang="zh-CN" altLang="en-US" sz="1200" dirty="0"/>
              <a:t>浏览器</a:t>
            </a:r>
            <a:r>
              <a:rPr lang="en-US" altLang="zh-CN" sz="1200" dirty="0"/>
              <a:t>DNS</a:t>
            </a:r>
            <a:r>
              <a:rPr lang="zh-CN" altLang="en-US" sz="1200" dirty="0"/>
              <a:t>缓存</a:t>
            </a:r>
          </a:p>
        </p:txBody>
      </p:sp>
      <p:sp>
        <p:nvSpPr>
          <p:cNvPr id="11" name="矩形: 折角 10">
            <a:extLst>
              <a:ext uri="{FF2B5EF4-FFF2-40B4-BE49-F238E27FC236}">
                <a16:creationId xmlns:a16="http://schemas.microsoft.com/office/drawing/2014/main" id="{B7FBCAA7-0C16-41C9-8B74-654A8930E1C5}"/>
              </a:ext>
            </a:extLst>
          </p:cNvPr>
          <p:cNvSpPr/>
          <p:nvPr/>
        </p:nvSpPr>
        <p:spPr>
          <a:xfrm>
            <a:off x="3348645" y="4225401"/>
            <a:ext cx="905522" cy="555115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2. </a:t>
            </a:r>
            <a:r>
              <a:rPr lang="zh-CN" altLang="en-US" sz="1200" dirty="0"/>
              <a:t>计算机</a:t>
            </a:r>
            <a:r>
              <a:rPr lang="en-US" altLang="zh-CN" sz="1200" dirty="0"/>
              <a:t>hosts</a:t>
            </a:r>
            <a:r>
              <a:rPr lang="zh-CN" altLang="en-US" sz="1200" dirty="0"/>
              <a:t>文件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25CF148-16E9-4747-9006-D58A3BF03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7652" y="1784008"/>
            <a:ext cx="1103123" cy="2113459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CE109FCF-82F2-4815-B838-9A8868F65BE4}"/>
              </a:ext>
            </a:extLst>
          </p:cNvPr>
          <p:cNvSpPr/>
          <p:nvPr/>
        </p:nvSpPr>
        <p:spPr>
          <a:xfrm>
            <a:off x="6778848" y="2589985"/>
            <a:ext cx="788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DNS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4D9E337-A682-42AF-99E1-9F6D179AA886}"/>
              </a:ext>
            </a:extLst>
          </p:cNvPr>
          <p:cNvSpPr/>
          <p:nvPr/>
        </p:nvSpPr>
        <p:spPr>
          <a:xfrm>
            <a:off x="7230449" y="5000150"/>
            <a:ext cx="11031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服务器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主机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D7F8F548-7B88-452D-A974-DA68020B6274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4450513" y="2840738"/>
            <a:ext cx="4667139" cy="6759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30392CEE-A3F1-44CC-A99C-B2A75949A74A}"/>
              </a:ext>
            </a:extLst>
          </p:cNvPr>
          <p:cNvCxnSpPr>
            <a:cxnSpLocks/>
            <a:stCxn id="12" idx="2"/>
          </p:cNvCxnSpPr>
          <p:nvPr/>
        </p:nvCxnSpPr>
        <p:spPr>
          <a:xfrm rot="5400000">
            <a:off x="6748885" y="1719606"/>
            <a:ext cx="742469" cy="50981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C375C872-6136-482E-A11C-3445F9D0ED5B}"/>
              </a:ext>
            </a:extLst>
          </p:cNvPr>
          <p:cNvSpPr txBox="1"/>
          <p:nvPr/>
        </p:nvSpPr>
        <p:spPr>
          <a:xfrm>
            <a:off x="6904054" y="2822497"/>
            <a:ext cx="197842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3.</a:t>
            </a:r>
            <a:r>
              <a:rPr lang="zh-CN" altLang="en-US" sz="1600" dirty="0"/>
              <a:t>发送域名请求解析</a:t>
            </a:r>
            <a:endParaRPr lang="en-US" altLang="zh-CN" sz="1600" dirty="0"/>
          </a:p>
          <a:p>
            <a:r>
              <a:rPr lang="en-US" altLang="zh-CN" sz="1600" dirty="0"/>
              <a:t>Ip</a:t>
            </a:r>
            <a:r>
              <a:rPr lang="zh-CN" altLang="en-US" sz="1600" dirty="0"/>
              <a:t>地址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F926681-C9DD-4398-AC55-9B7662FCF663}"/>
              </a:ext>
            </a:extLst>
          </p:cNvPr>
          <p:cNvSpPr txBox="1"/>
          <p:nvPr/>
        </p:nvSpPr>
        <p:spPr>
          <a:xfrm>
            <a:off x="6003467" y="4639936"/>
            <a:ext cx="223330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4.</a:t>
            </a:r>
            <a:r>
              <a:rPr lang="zh-CN" altLang="en-US" sz="1200" dirty="0"/>
              <a:t> 返回</a:t>
            </a:r>
            <a:r>
              <a:rPr lang="en-US" altLang="zh-CN" sz="1200" dirty="0" err="1"/>
              <a:t>ip</a:t>
            </a:r>
            <a:r>
              <a:rPr lang="zh-CN" altLang="en-US" sz="1200" dirty="0"/>
              <a:t>地址：</a:t>
            </a:r>
            <a:r>
              <a:rPr lang="en-US" altLang="zh-CN" sz="1200" dirty="0">
                <a:hlinkClick r:id="rId5"/>
              </a:rPr>
              <a:t>220.181.38.149</a:t>
            </a:r>
            <a:endParaRPr lang="en-US" altLang="zh-CN" sz="1200" dirty="0"/>
          </a:p>
        </p:txBody>
      </p: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0D77CC2C-A765-4E07-BD2F-94631F88CDE9}"/>
              </a:ext>
            </a:extLst>
          </p:cNvPr>
          <p:cNvCxnSpPr/>
          <p:nvPr/>
        </p:nvCxnSpPr>
        <p:spPr>
          <a:xfrm>
            <a:off x="1315329" y="3897467"/>
            <a:ext cx="331137" cy="2775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CC27C871-A52C-4B21-B248-99DC2EEB8FAE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577111" y="4175024"/>
            <a:ext cx="771534" cy="3279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7D7E07EB-7865-4628-B456-80CBE25F21EE}"/>
              </a:ext>
            </a:extLst>
          </p:cNvPr>
          <p:cNvSpPr/>
          <p:nvPr/>
        </p:nvSpPr>
        <p:spPr>
          <a:xfrm>
            <a:off x="9405884" y="2843677"/>
            <a:ext cx="788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DNS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4BB897D-19EA-4189-B484-D10AC3EE21B1}"/>
              </a:ext>
            </a:extLst>
          </p:cNvPr>
          <p:cNvSpPr txBox="1"/>
          <p:nvPr/>
        </p:nvSpPr>
        <p:spPr>
          <a:xfrm>
            <a:off x="404605" y="440634"/>
            <a:ext cx="6056466" cy="10772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600" dirty="0"/>
              <a:t>确定域名</a:t>
            </a:r>
            <a:r>
              <a:rPr lang="en-US" altLang="zh-CN" sz="1600" dirty="0"/>
              <a:t>bai.com</a:t>
            </a:r>
            <a:r>
              <a:rPr lang="zh-CN" altLang="en-US" sz="1600" dirty="0"/>
              <a:t>的流程</a:t>
            </a:r>
            <a:endParaRPr lang="en-US" altLang="zh-CN" sz="1600" dirty="0"/>
          </a:p>
          <a:p>
            <a:pPr marL="342900" indent="-342900">
              <a:buAutoNum type="arabicPeriod"/>
            </a:pPr>
            <a:r>
              <a:rPr lang="zh-CN" altLang="en-US" sz="1600" dirty="0"/>
              <a:t>浏览器</a:t>
            </a:r>
            <a:r>
              <a:rPr lang="en-US" altLang="zh-CN" sz="1600" dirty="0"/>
              <a:t>DNS</a:t>
            </a:r>
            <a:r>
              <a:rPr lang="zh-CN" altLang="en-US" sz="1600" dirty="0"/>
              <a:t>缓存中找</a:t>
            </a:r>
            <a:endParaRPr lang="en-US" altLang="zh-CN" sz="1600" dirty="0"/>
          </a:p>
          <a:p>
            <a:pPr marL="342900" indent="-342900">
              <a:buAutoNum type="arabicPeriod"/>
            </a:pPr>
            <a:r>
              <a:rPr lang="zh-CN" altLang="en-US" sz="1600" dirty="0"/>
              <a:t>本机</a:t>
            </a:r>
            <a:r>
              <a:rPr lang="en-US" altLang="zh-CN" sz="1600" dirty="0"/>
              <a:t>hosts</a:t>
            </a:r>
            <a:r>
              <a:rPr lang="zh-CN" altLang="en-US" sz="1600" dirty="0"/>
              <a:t>文件中找</a:t>
            </a:r>
            <a:endParaRPr lang="en-US" altLang="zh-CN" sz="1600" dirty="0"/>
          </a:p>
          <a:p>
            <a:pPr marL="342900" indent="-342900">
              <a:buAutoNum type="arabicPeriod"/>
            </a:pPr>
            <a:r>
              <a:rPr lang="zh-CN" altLang="en-US" sz="1600" dirty="0"/>
              <a:t>按你的自己设置的（或者是自己获取的）</a:t>
            </a:r>
            <a:r>
              <a:rPr lang="en-US" altLang="zh-CN" sz="1600" dirty="0"/>
              <a:t>DNS</a:t>
            </a:r>
            <a:r>
              <a:rPr lang="zh-CN" altLang="en-US" sz="1600" dirty="0"/>
              <a:t>服务器地址去找</a:t>
            </a:r>
          </a:p>
        </p:txBody>
      </p:sp>
    </p:spTree>
    <p:extLst>
      <p:ext uri="{BB962C8B-B14F-4D97-AF65-F5344CB8AC3E}">
        <p14:creationId xmlns:p14="http://schemas.microsoft.com/office/powerpoint/2010/main" val="2255902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 descr="电脑">
            <a:extLst>
              <a:ext uri="{FF2B5EF4-FFF2-40B4-BE49-F238E27FC236}">
                <a16:creationId xmlns:a16="http://schemas.microsoft.com/office/drawing/2014/main" id="{6E98434C-5DCF-4793-8B2C-E124B0D18D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179" y="1278161"/>
            <a:ext cx="3848433" cy="384843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23C9919-5C2D-45E4-83D3-2C0DC4E49CFA}"/>
              </a:ext>
            </a:extLst>
          </p:cNvPr>
          <p:cNvSpPr txBox="1"/>
          <p:nvPr/>
        </p:nvSpPr>
        <p:spPr>
          <a:xfrm>
            <a:off x="672370" y="2441360"/>
            <a:ext cx="1387249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www.baidu.com</a:t>
            </a:r>
            <a:endParaRPr lang="zh-CN" altLang="en-US" sz="1200" dirty="0"/>
          </a:p>
        </p:txBody>
      </p:sp>
      <p:sp>
        <p:nvSpPr>
          <p:cNvPr id="10" name="矩形: 折角 9">
            <a:extLst>
              <a:ext uri="{FF2B5EF4-FFF2-40B4-BE49-F238E27FC236}">
                <a16:creationId xmlns:a16="http://schemas.microsoft.com/office/drawing/2014/main" id="{84A62C83-190A-46A8-B1FB-B72801DFDCEA}"/>
              </a:ext>
            </a:extLst>
          </p:cNvPr>
          <p:cNvSpPr/>
          <p:nvPr/>
        </p:nvSpPr>
        <p:spPr>
          <a:xfrm>
            <a:off x="1154097" y="2772052"/>
            <a:ext cx="905522" cy="555115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1. </a:t>
            </a:r>
            <a:r>
              <a:rPr lang="zh-CN" altLang="en-US" sz="1200" dirty="0"/>
              <a:t>浏览器</a:t>
            </a:r>
            <a:r>
              <a:rPr lang="en-US" altLang="zh-CN" sz="1200" dirty="0"/>
              <a:t>DNS</a:t>
            </a:r>
            <a:r>
              <a:rPr lang="zh-CN" altLang="en-US" sz="1200" dirty="0"/>
              <a:t>缓存</a:t>
            </a:r>
          </a:p>
        </p:txBody>
      </p:sp>
      <p:sp>
        <p:nvSpPr>
          <p:cNvPr id="11" name="矩形: 折角 10">
            <a:extLst>
              <a:ext uri="{FF2B5EF4-FFF2-40B4-BE49-F238E27FC236}">
                <a16:creationId xmlns:a16="http://schemas.microsoft.com/office/drawing/2014/main" id="{B7FBCAA7-0C16-41C9-8B74-654A8930E1C5}"/>
              </a:ext>
            </a:extLst>
          </p:cNvPr>
          <p:cNvSpPr/>
          <p:nvPr/>
        </p:nvSpPr>
        <p:spPr>
          <a:xfrm>
            <a:off x="2856276" y="3099986"/>
            <a:ext cx="905522" cy="555115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2. </a:t>
            </a:r>
            <a:r>
              <a:rPr lang="zh-CN" altLang="en-US" sz="1200" dirty="0"/>
              <a:t>计算机</a:t>
            </a:r>
            <a:r>
              <a:rPr lang="en-US" altLang="zh-CN" sz="1200" dirty="0"/>
              <a:t>hosts</a:t>
            </a:r>
            <a:r>
              <a:rPr lang="zh-CN" altLang="en-US" sz="1200" dirty="0"/>
              <a:t>文件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25CF148-16E9-4747-9006-D58A3BF03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07841"/>
            <a:ext cx="1103123" cy="2113459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CE109FCF-82F2-4815-B838-9A8868F65BE4}"/>
              </a:ext>
            </a:extLst>
          </p:cNvPr>
          <p:cNvSpPr/>
          <p:nvPr/>
        </p:nvSpPr>
        <p:spPr>
          <a:xfrm>
            <a:off x="6286479" y="1464570"/>
            <a:ext cx="788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DNS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66316DB-4F8F-4014-91A9-A21B50008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2155" y="3202377"/>
            <a:ext cx="1437022" cy="2753171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E4D9E337-A682-42AF-99E1-9F6D179AA886}"/>
              </a:ext>
            </a:extLst>
          </p:cNvPr>
          <p:cNvSpPr/>
          <p:nvPr/>
        </p:nvSpPr>
        <p:spPr>
          <a:xfrm>
            <a:off x="7230449" y="5000150"/>
            <a:ext cx="11031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服务器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主机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D7F8F548-7B88-452D-A974-DA68020B6274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3968612" y="1464571"/>
            <a:ext cx="2127388" cy="10567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30392CEE-A3F1-44CC-A99C-B2A75949A74A}"/>
              </a:ext>
            </a:extLst>
          </p:cNvPr>
          <p:cNvCxnSpPr>
            <a:cxnSpLocks/>
            <a:stCxn id="12" idx="2"/>
          </p:cNvCxnSpPr>
          <p:nvPr/>
        </p:nvCxnSpPr>
        <p:spPr>
          <a:xfrm rot="5400000">
            <a:off x="5126904" y="1363008"/>
            <a:ext cx="362366" cy="26789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B0CF3A8-39E3-4B88-87AF-57552E8D2E08}"/>
              </a:ext>
            </a:extLst>
          </p:cNvPr>
          <p:cNvCxnSpPr/>
          <p:nvPr/>
        </p:nvCxnSpPr>
        <p:spPr>
          <a:xfrm>
            <a:off x="3948060" y="3304693"/>
            <a:ext cx="2728061" cy="235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016045A-1205-4F0E-A1A9-68AEBD625253}"/>
              </a:ext>
            </a:extLst>
          </p:cNvPr>
          <p:cNvCxnSpPr/>
          <p:nvPr/>
        </p:nvCxnSpPr>
        <p:spPr>
          <a:xfrm>
            <a:off x="3933578" y="3627295"/>
            <a:ext cx="2728061" cy="235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88167F7-26FA-4C54-B686-F01B5C5FA540}"/>
              </a:ext>
            </a:extLst>
          </p:cNvPr>
          <p:cNvCxnSpPr>
            <a:cxnSpLocks/>
          </p:cNvCxnSpPr>
          <p:nvPr/>
        </p:nvCxnSpPr>
        <p:spPr>
          <a:xfrm flipH="1" flipV="1">
            <a:off x="3919729" y="3475704"/>
            <a:ext cx="2678949" cy="18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7A08F63-F112-47A3-9BE5-B73C691DBA50}"/>
              </a:ext>
            </a:extLst>
          </p:cNvPr>
          <p:cNvCxnSpPr>
            <a:cxnSpLocks/>
          </p:cNvCxnSpPr>
          <p:nvPr/>
        </p:nvCxnSpPr>
        <p:spPr>
          <a:xfrm>
            <a:off x="3968612" y="3881290"/>
            <a:ext cx="2739711" cy="435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33E8FA85-0172-444B-B80B-0E6869563447}"/>
              </a:ext>
            </a:extLst>
          </p:cNvPr>
          <p:cNvSpPr txBox="1"/>
          <p:nvPr/>
        </p:nvSpPr>
        <p:spPr>
          <a:xfrm>
            <a:off x="9867974" y="897297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访问</a:t>
            </a:r>
            <a:r>
              <a:rPr lang="en-US" altLang="zh-CN" dirty="0"/>
              <a:t>/index.html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07313D5-3526-44E7-876A-2F3CA31A36D3}"/>
              </a:ext>
            </a:extLst>
          </p:cNvPr>
          <p:cNvSpPr/>
          <p:nvPr/>
        </p:nvSpPr>
        <p:spPr>
          <a:xfrm>
            <a:off x="6455110" y="4447944"/>
            <a:ext cx="930135" cy="353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80</a:t>
            </a:r>
            <a:r>
              <a:rPr lang="zh-CN" altLang="en-US" dirty="0"/>
              <a:t>端口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C8BA63A2-8EA7-46E3-9A69-877DDB18FB61}"/>
              </a:ext>
            </a:extLst>
          </p:cNvPr>
          <p:cNvCxnSpPr>
            <a:cxnSpLocks/>
          </p:cNvCxnSpPr>
          <p:nvPr/>
        </p:nvCxnSpPr>
        <p:spPr>
          <a:xfrm flipH="1" flipV="1">
            <a:off x="2084742" y="3490603"/>
            <a:ext cx="4139760" cy="1228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FB311648-AC42-41DB-9BF9-805E9E4463B5}"/>
              </a:ext>
            </a:extLst>
          </p:cNvPr>
          <p:cNvSpPr/>
          <p:nvPr/>
        </p:nvSpPr>
        <p:spPr>
          <a:xfrm>
            <a:off x="4371593" y="3186865"/>
            <a:ext cx="1914885" cy="656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5.</a:t>
            </a:r>
            <a:r>
              <a:rPr lang="zh-CN" altLang="en-US" sz="1200" dirty="0"/>
              <a:t>三次握手，建立连接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375C872-6136-482E-A11C-3445F9D0ED5B}"/>
              </a:ext>
            </a:extLst>
          </p:cNvPr>
          <p:cNvSpPr txBox="1"/>
          <p:nvPr/>
        </p:nvSpPr>
        <p:spPr>
          <a:xfrm>
            <a:off x="4285469" y="1684435"/>
            <a:ext cx="153118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3.</a:t>
            </a:r>
            <a:r>
              <a:rPr lang="zh-CN" altLang="en-US" sz="1200" dirty="0"/>
              <a:t>发送域名请求解析</a:t>
            </a:r>
            <a:endParaRPr lang="en-US" altLang="zh-CN" sz="1200" dirty="0"/>
          </a:p>
          <a:p>
            <a:r>
              <a:rPr lang="en-US" altLang="zh-CN" sz="1200" dirty="0"/>
              <a:t>Ip</a:t>
            </a:r>
            <a:r>
              <a:rPr lang="zh-CN" altLang="en-US" sz="1200" dirty="0"/>
              <a:t>地址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F926681-C9DD-4398-AC55-9B7662FCF663}"/>
              </a:ext>
            </a:extLst>
          </p:cNvPr>
          <p:cNvSpPr txBox="1"/>
          <p:nvPr/>
        </p:nvSpPr>
        <p:spPr>
          <a:xfrm>
            <a:off x="4285469" y="2737189"/>
            <a:ext cx="223330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4.</a:t>
            </a:r>
            <a:r>
              <a:rPr lang="zh-CN" altLang="en-US" sz="1200" dirty="0"/>
              <a:t> 返回</a:t>
            </a:r>
            <a:r>
              <a:rPr lang="en-US" altLang="zh-CN" sz="1200" dirty="0" err="1"/>
              <a:t>ip</a:t>
            </a:r>
            <a:r>
              <a:rPr lang="zh-CN" altLang="en-US" sz="1200" dirty="0"/>
              <a:t>地址：</a:t>
            </a:r>
            <a:r>
              <a:rPr lang="en-US" altLang="zh-CN" sz="1200" dirty="0">
                <a:hlinkClick r:id="rId5"/>
              </a:rPr>
              <a:t>220.181.38.149</a:t>
            </a:r>
            <a:endParaRPr lang="en-US" altLang="zh-CN" sz="1200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B3E2898-1BEA-4FA7-9F53-3722195B91BC}"/>
              </a:ext>
            </a:extLst>
          </p:cNvPr>
          <p:cNvSpPr/>
          <p:nvPr/>
        </p:nvSpPr>
        <p:spPr>
          <a:xfrm>
            <a:off x="6877451" y="5985336"/>
            <a:ext cx="1678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5"/>
              </a:rPr>
              <a:t>220.181.38.149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ED5E5B16-D38D-4F65-A068-0D184B87FCE3}"/>
              </a:ext>
            </a:extLst>
          </p:cNvPr>
          <p:cNvSpPr txBox="1"/>
          <p:nvPr/>
        </p:nvSpPr>
        <p:spPr>
          <a:xfrm>
            <a:off x="4651437" y="3946342"/>
            <a:ext cx="129234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6.</a:t>
            </a:r>
            <a:r>
              <a:rPr lang="zh-CN" altLang="en-US" sz="1200" dirty="0"/>
              <a:t>请求</a:t>
            </a:r>
            <a:r>
              <a:rPr lang="en-US" altLang="zh-CN" sz="1200" dirty="0"/>
              <a:t>index.html</a:t>
            </a:r>
            <a:endParaRPr lang="zh-CN" altLang="en-US" sz="12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8CFF0F5-6F80-412F-A13D-254D2249ADB6}"/>
              </a:ext>
            </a:extLst>
          </p:cNvPr>
          <p:cNvSpPr txBox="1"/>
          <p:nvPr/>
        </p:nvSpPr>
        <p:spPr>
          <a:xfrm>
            <a:off x="4613032" y="4365159"/>
            <a:ext cx="91563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7.</a:t>
            </a:r>
            <a:r>
              <a:rPr lang="zh-CN" altLang="en-US" sz="1200" dirty="0"/>
              <a:t>返回数据</a:t>
            </a:r>
          </a:p>
        </p:txBody>
      </p: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0D77CC2C-A765-4E07-BD2F-94631F88CDE9}"/>
              </a:ext>
            </a:extLst>
          </p:cNvPr>
          <p:cNvCxnSpPr/>
          <p:nvPr/>
        </p:nvCxnSpPr>
        <p:spPr>
          <a:xfrm>
            <a:off x="822960" y="2772052"/>
            <a:ext cx="331137" cy="2775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CC27C871-A52C-4B21-B248-99DC2EEB8FAE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084742" y="3049609"/>
            <a:ext cx="771534" cy="3279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548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B6CB177-73CC-49AE-B018-51264FB5F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791" y="1164722"/>
            <a:ext cx="7064352" cy="408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021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E0A2AD7-A292-4260-BA56-0AB9E9A2A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773" y="229501"/>
            <a:ext cx="9007621" cy="652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1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31610</TotalTime>
  <Words>178</Words>
  <Application>Microsoft Office PowerPoint</Application>
  <PresentationFormat>宽屏</PresentationFormat>
  <Paragraphs>52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PingFang SC</vt:lpstr>
      <vt:lpstr>等线</vt:lpstr>
      <vt:lpstr>等线 Light</vt:lpstr>
      <vt:lpstr>Arial</vt:lpstr>
      <vt:lpstr>Arial</vt:lpstr>
      <vt:lpstr>Open Sans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 youfu</dc:creator>
  <cp:lastModifiedBy>fan youfu</cp:lastModifiedBy>
  <cp:revision>123</cp:revision>
  <dcterms:created xsi:type="dcterms:W3CDTF">2019-05-25T07:14:40Z</dcterms:created>
  <dcterms:modified xsi:type="dcterms:W3CDTF">2019-10-07T04:38:32Z</dcterms:modified>
</cp:coreProperties>
</file>