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067D-0A97-4ADC-A786-3495FE36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B82216-1DDF-470E-89A1-C4576670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0EFFD-ECEB-4F46-9957-867FDA33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844C0-BE71-4A1F-B950-F64854EC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5323D-66BC-4814-B041-E5061335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3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41782-A395-43BC-8EFF-71DC8E68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091AD-CF36-4A7A-921C-36DBF3EAC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F3EBE-2F48-4543-933D-3DFC8557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E4ACA-8D21-4FFE-89CE-11548906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E6840-A138-49A7-9052-2DE91A1D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1B2F1-CAAE-4274-A9BC-260F82BDF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795B3-843D-45D2-9D56-DC632B1A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F708A-CA77-466B-8FAC-85310A2E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03D27-4BB8-4D4E-A1A2-8F7E0A54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43A6D-C65E-4266-AA0A-D57D4897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2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6E07E-2216-4154-8635-02D2D09A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CA89E-C273-49F7-B932-56361B10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C1E22-A519-4070-9BBE-D65D0B97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C9A76-F92B-4762-8813-AA317A6A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38CC9-67E9-4D7C-A8DA-E5C7D5E2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0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FC575-39F5-4661-97EF-C6A6D5B0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33618-54DD-4EC6-BA5F-1CE63859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AD51D-815D-4802-A227-2EE7638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B2BD3-05A8-43CA-8908-904C95AB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7C393-7D05-4431-838A-5FAA2096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3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DE777-36EC-4227-9ADE-0E66C4E6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2F778-F412-4C90-97C4-1F7EFAE5F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6791D8-F4D2-45AC-9873-F10797DC2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DD591-E2C6-4212-95CA-B3FFC55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8D410-D074-4A3F-A3DE-6A547749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5F6ED-0AC0-45BD-83DA-F05A3475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9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312B3-DFA5-4BDF-B339-15786A5C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CEC80-C0F7-48F2-93BB-F4850481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4E33F-781D-4101-8659-A31E9BB0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2E64-5E1D-4005-8AEC-456440DC1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7FA8A7-F58E-475F-B844-10E4DB030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0995E-9D92-4BC4-83D5-CEECC7F1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746F02-9B3C-4B10-9560-1BC72A80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97763A-9D55-4C0A-BA69-F87C11AD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9B16-EC42-4DFE-9B76-33F5E0E2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C6D43-318D-4DC5-8E93-6517E2C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121119-CC9A-44EE-A6E3-B6AA1574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07270B-57BA-4836-830E-62C18C47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1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10EBA-EDF4-40D1-BF07-71672707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8311A-1D99-4F8B-B406-B6F07B1E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A2522-2178-4D55-B3E5-C8ED69BA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7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2527A-E138-4AA7-8CB9-9A4356A4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659EA-1191-4675-BF2E-2FF4F2E3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4015E-FCDC-48DF-A8F9-BF822E316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BD3E2-5F11-4DD5-ADC0-B7B50409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09875-58E3-4CBE-B1B4-96169C6C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3EBAF-69FB-4C68-BC90-FE0214FB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6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927CA-8893-4FBF-9245-D9FB1DE0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B39EC-F82C-405F-ACF6-F94C183B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5429C0-E3FC-4BB7-B3A6-695B5D706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510AB-4778-47E3-9A45-5C7BF708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FC01A-5F1D-4095-AA97-177B9BD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E9210-0CA3-48AB-883B-4ADD8D02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1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96C1B5-7B08-4B5B-AD08-9CE2C88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05495-EDE9-4502-91FA-CACEC921E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BAD5A-2AFA-4402-95B8-BBBCBA6E5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D27C-361E-4842-BA8E-F1383BD2B6D7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452B7-2DB4-46F2-9268-BDDEFDB8C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519B4-CFD3-43D0-87C1-F826C75FB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5AEB4-0E07-47E0-A3E6-E8DEEA923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0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EF0E65-512D-4FDE-858F-677A97386CF4}"/>
              </a:ext>
            </a:extLst>
          </p:cNvPr>
          <p:cNvSpPr/>
          <p:nvPr/>
        </p:nvSpPr>
        <p:spPr>
          <a:xfrm>
            <a:off x="1300899" y="744717"/>
            <a:ext cx="8719794" cy="44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父组件模板</a:t>
            </a:r>
            <a:endParaRPr lang="en-US" altLang="zh-CN" sz="3200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EDC926-D9E7-426D-B677-C54A19EE8BFA}"/>
              </a:ext>
            </a:extLst>
          </p:cNvPr>
          <p:cNvSpPr/>
          <p:nvPr/>
        </p:nvSpPr>
        <p:spPr>
          <a:xfrm>
            <a:off x="1495719" y="2102178"/>
            <a:ext cx="4600281" cy="23944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子组件标签</a:t>
            </a:r>
            <a:endParaRPr lang="en-US" altLang="zh-CN" sz="3600" b="1" dirty="0"/>
          </a:p>
          <a:p>
            <a:pPr algn="ctr"/>
            <a:r>
              <a:rPr lang="en-US" altLang="zh-CN" sz="2000" b="1" dirty="0" err="1">
                <a:solidFill>
                  <a:srgbClr val="FF0000"/>
                </a:solidFill>
              </a:rPr>
              <a:t>this.$emit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自定义事件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&lt;Child-a @</a:t>
            </a:r>
            <a:r>
              <a:rPr lang="zh-CN" altLang="en-US" sz="2000" b="1">
                <a:solidFill>
                  <a:srgbClr val="FF0000"/>
                </a:solidFill>
              </a:rPr>
              <a:t>自定义事件名</a:t>
            </a:r>
            <a:r>
              <a:rPr lang="en-US" altLang="zh-CN" sz="2000" b="1">
                <a:solidFill>
                  <a:srgbClr val="FF0000"/>
                </a:solidFill>
              </a:rPr>
              <a:t>&gt;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33B434-3A12-4124-BD56-1B315949100F}"/>
              </a:ext>
            </a:extLst>
          </p:cNvPr>
          <p:cNvSpPr txBox="1"/>
          <p:nvPr/>
        </p:nvSpPr>
        <p:spPr>
          <a:xfrm>
            <a:off x="1206630" y="5743951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&lt;div  @click&gt;  =&gt;</a:t>
            </a:r>
            <a:r>
              <a:rPr lang="zh-CN" altLang="en-US" dirty="0"/>
              <a:t>监听</a:t>
            </a:r>
            <a:r>
              <a:rPr lang="en-US" altLang="zh-CN" dirty="0"/>
              <a:t>div</a:t>
            </a:r>
            <a:r>
              <a:rPr lang="zh-CN" altLang="en-US" dirty="0"/>
              <a:t>的点击事件</a:t>
            </a:r>
          </a:p>
        </p:txBody>
      </p:sp>
    </p:spTree>
    <p:extLst>
      <p:ext uri="{BB962C8B-B14F-4D97-AF65-F5344CB8AC3E}">
        <p14:creationId xmlns:p14="http://schemas.microsoft.com/office/powerpoint/2010/main" val="16949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479303887@qq.com</dc:creator>
  <cp:lastModifiedBy>479303887@qq.com</cp:lastModifiedBy>
  <cp:revision>10</cp:revision>
  <dcterms:created xsi:type="dcterms:W3CDTF">2019-10-22T00:19:21Z</dcterms:created>
  <dcterms:modified xsi:type="dcterms:W3CDTF">2019-10-22T00:41:17Z</dcterms:modified>
</cp:coreProperties>
</file>