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21"/>
  </p:notesMasterIdLst>
  <p:sldIdLst>
    <p:sldId id="2682" r:id="rId2"/>
    <p:sldId id="2683" r:id="rId3"/>
    <p:sldId id="2684" r:id="rId4"/>
    <p:sldId id="2661" r:id="rId5"/>
    <p:sldId id="2687" r:id="rId6"/>
    <p:sldId id="2695" r:id="rId7"/>
    <p:sldId id="2696" r:id="rId8"/>
    <p:sldId id="2703" r:id="rId9"/>
    <p:sldId id="2688" r:id="rId10"/>
    <p:sldId id="2704" r:id="rId11"/>
    <p:sldId id="2705" r:id="rId12"/>
    <p:sldId id="2700" r:id="rId13"/>
    <p:sldId id="2701" r:id="rId14"/>
    <p:sldId id="2706" r:id="rId15"/>
    <p:sldId id="2702" r:id="rId16"/>
    <p:sldId id="2699" r:id="rId17"/>
    <p:sldId id="2698" r:id="rId18"/>
    <p:sldId id="2697" r:id="rId19"/>
    <p:sldId id="2693" r:id="rId20"/>
  </p:sldIdLst>
  <p:sldSz cx="12858750" cy="7232650"/>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73"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097"/>
    <a:srgbClr val="70C4BC"/>
    <a:srgbClr val="FDBD24"/>
    <a:srgbClr val="F19D7F"/>
    <a:srgbClr val="EF8E6C"/>
    <a:srgbClr val="F2C977"/>
    <a:srgbClr val="7CC2BD"/>
    <a:srgbClr val="75BFB9"/>
    <a:srgbClr val="A7EBE5"/>
    <a:srgbClr val="9CE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4" autoAdjust="0"/>
    <p:restoredTop sz="93026" autoAdjust="0"/>
  </p:normalViewPr>
  <p:slideViewPr>
    <p:cSldViewPr>
      <p:cViewPr varScale="1">
        <p:scale>
          <a:sx n="81" d="100"/>
          <a:sy n="81" d="100"/>
        </p:scale>
        <p:origin x="-162" y="-90"/>
      </p:cViewPr>
      <p:guideLst>
        <p:guide orient="horz" pos="373"/>
        <p:guide orient="horz" pos="4183"/>
        <p:guide pos="4050"/>
        <p:guide pos="512"/>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00" d="100"/>
        <a:sy n="100" d="100"/>
      </p:scale>
      <p:origin x="0" y="66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2017/8/10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a:t>
            </a:fld>
            <a:endParaRPr lang="zh-CN" altLang="en-US" smtClean="0"/>
          </a:p>
        </p:txBody>
      </p:sp>
    </p:spTree>
    <p:extLst>
      <p:ext uri="{BB962C8B-B14F-4D97-AF65-F5344CB8AC3E}">
        <p14:creationId xmlns:p14="http://schemas.microsoft.com/office/powerpoint/2010/main" val="1903344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15</a:t>
            </a:fld>
            <a:endParaRPr lang="zh-CN" altLang="en-US" smtClean="0"/>
          </a:p>
        </p:txBody>
      </p:sp>
    </p:spTree>
    <p:extLst>
      <p:ext uri="{BB962C8B-B14F-4D97-AF65-F5344CB8AC3E}">
        <p14:creationId xmlns:p14="http://schemas.microsoft.com/office/powerpoint/2010/main" val="387008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53768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19</a:t>
            </a:fld>
            <a:endParaRPr lang="zh-CN" altLang="en-US" smtClean="0"/>
          </a:p>
        </p:txBody>
      </p:sp>
    </p:spTree>
    <p:extLst>
      <p:ext uri="{BB962C8B-B14F-4D97-AF65-F5344CB8AC3E}">
        <p14:creationId xmlns:p14="http://schemas.microsoft.com/office/powerpoint/2010/main" val="53676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2</a:t>
            </a:fld>
            <a:endParaRPr lang="zh-CN" altLang="en-US" smtClean="0"/>
          </a:p>
        </p:txBody>
      </p:sp>
    </p:spTree>
    <p:extLst>
      <p:ext uri="{BB962C8B-B14F-4D97-AF65-F5344CB8AC3E}">
        <p14:creationId xmlns:p14="http://schemas.microsoft.com/office/powerpoint/2010/main" val="313144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3</a:t>
            </a:fld>
            <a:endParaRPr lang="zh-CN" altLang="en-US" smtClean="0"/>
          </a:p>
        </p:txBody>
      </p:sp>
    </p:spTree>
    <p:extLst>
      <p:ext uri="{BB962C8B-B14F-4D97-AF65-F5344CB8AC3E}">
        <p14:creationId xmlns:p14="http://schemas.microsoft.com/office/powerpoint/2010/main" val="387008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4</a:t>
            </a:fld>
            <a:endParaRPr lang="zh-CN" altLang="en-US"/>
          </a:p>
        </p:txBody>
      </p:sp>
    </p:spTree>
    <p:extLst>
      <p:ext uri="{BB962C8B-B14F-4D97-AF65-F5344CB8AC3E}">
        <p14:creationId xmlns:p14="http://schemas.microsoft.com/office/powerpoint/2010/main" val="336839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845856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4585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845856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8</a:t>
            </a:fld>
            <a:endParaRPr lang="zh-CN" altLang="en-US" smtClean="0"/>
          </a:p>
        </p:txBody>
      </p:sp>
    </p:spTree>
    <p:extLst>
      <p:ext uri="{BB962C8B-B14F-4D97-AF65-F5344CB8AC3E}">
        <p14:creationId xmlns:p14="http://schemas.microsoft.com/office/powerpoint/2010/main" val="387008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53768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2017/8/10</a:t>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8971539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节标题">
    <p:bg>
      <p:bgPr>
        <a:gradFill flip="none" rotWithShape="1">
          <a:gsLst>
            <a:gs pos="0">
              <a:srgbClr val="F4F4F4"/>
            </a:gs>
            <a:gs pos="35000">
              <a:srgbClr val="D4D4D4"/>
            </a:gs>
            <a:gs pos="100000">
              <a:srgbClr val="BABBBB"/>
            </a:gs>
          </a:gsLst>
          <a:lin ang="2700000" scaled="1"/>
          <a:tileRect/>
        </a:gra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804940">
            <a:off x="-357729" y="-79175"/>
            <a:ext cx="2486506" cy="3180802"/>
          </a:xfrm>
          <a:prstGeom prst="rect">
            <a:avLst/>
          </a:prstGeom>
        </p:spPr>
      </p:pic>
      <p:pic>
        <p:nvPicPr>
          <p:cNvPr id="5" name="图片 4"/>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749855" y="5560541"/>
            <a:ext cx="2513297" cy="1816125"/>
          </a:xfrm>
          <a:prstGeom prst="rect">
            <a:avLst/>
          </a:prstGeom>
        </p:spPr>
      </p:pic>
    </p:spTree>
    <p:extLst>
      <p:ext uri="{BB962C8B-B14F-4D97-AF65-F5344CB8AC3E}">
        <p14:creationId xmlns:p14="http://schemas.microsoft.com/office/powerpoint/2010/main" val="37582319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0" y="0"/>
            <a:ext cx="12858750" cy="7232650"/>
          </a:xfrm>
          <a:prstGeom prst="rect">
            <a:avLst/>
          </a:prstGeom>
          <a:solidFill>
            <a:srgbClr val="DF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3682" r:id="rId1"/>
    <p:sldLayoutId id="2147483960" r:id="rId2"/>
  </p:sldLayoutIdLst>
  <p:timing>
    <p:tnLst>
      <p:par>
        <p:cTn id="1" dur="indefinite" restart="never" nodeType="tmRoot"/>
      </p:par>
    </p:tnLst>
  </p:timing>
  <p:txStyles>
    <p:titleStyle>
      <a:lvl1pPr algn="l" defTabSz="91447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550181" y="831828"/>
            <a:ext cx="6358563" cy="3096344"/>
          </a:xfrm>
          <a:prstGeom prst="rect">
            <a:avLst/>
          </a:prstGeom>
        </p:spPr>
      </p:pic>
      <p:sp>
        <p:nvSpPr>
          <p:cNvPr id="4" name="椭圆 3"/>
          <p:cNvSpPr/>
          <p:nvPr/>
        </p:nvSpPr>
        <p:spPr>
          <a:xfrm>
            <a:off x="4228444" y="1894328"/>
            <a:ext cx="4401862" cy="4401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165966" y="1831850"/>
            <a:ext cx="4526819" cy="4526819"/>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21202862" flipH="1">
            <a:off x="3386343" y="4129088"/>
            <a:ext cx="1656184" cy="1965261"/>
          </a:xfrm>
          <a:prstGeom prst="rect">
            <a:avLst/>
          </a:prstGeom>
        </p:spPr>
      </p:pic>
      <p:pic>
        <p:nvPicPr>
          <p:cNvPr id="8" name="图片 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1546709">
            <a:off x="6979523" y="4515960"/>
            <a:ext cx="1639089" cy="2095884"/>
          </a:xfrm>
          <a:prstGeom prst="rect">
            <a:avLst/>
          </a:prstGeom>
        </p:spPr>
      </p:pic>
      <p:sp>
        <p:nvSpPr>
          <p:cNvPr id="20" name="矩形 259"/>
          <p:cNvSpPr>
            <a:spLocks noChangeArrowheads="1"/>
          </p:cNvSpPr>
          <p:nvPr/>
        </p:nvSpPr>
        <p:spPr bwMode="auto">
          <a:xfrm>
            <a:off x="4400954" y="3854996"/>
            <a:ext cx="42918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cap="all" dirty="0" smtClean="0">
                <a:solidFill>
                  <a:srgbClr val="39A097"/>
                </a:solidFill>
                <a:latin typeface="Arial" panose="020B0604020202020204" pitchFamily="34" charset="0"/>
                <a:cs typeface="Arial" panose="020B0604020202020204" pitchFamily="34" charset="0"/>
              </a:rPr>
              <a:t>高仿小米官网</a:t>
            </a:r>
            <a:endParaRPr lang="zh-CN" altLang="en-US" sz="4400" cap="all" dirty="0">
              <a:solidFill>
                <a:srgbClr val="39A097"/>
              </a:solidFill>
              <a:latin typeface="Arial" panose="020B0604020202020204" pitchFamily="34" charset="0"/>
              <a:cs typeface="Arial" panose="020B0604020202020204" pitchFamily="34" charset="0"/>
            </a:endParaRPr>
          </a:p>
        </p:txBody>
      </p:sp>
      <p:sp>
        <p:nvSpPr>
          <p:cNvPr id="21" name="矩形 259"/>
          <p:cNvSpPr>
            <a:spLocks noChangeArrowheads="1"/>
          </p:cNvSpPr>
          <p:nvPr/>
        </p:nvSpPr>
        <p:spPr bwMode="auto">
          <a:xfrm>
            <a:off x="4660191" y="4141114"/>
            <a:ext cx="353836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00" cap="all" dirty="0" smtClean="0">
                <a:solidFill>
                  <a:srgbClr val="39A097"/>
                </a:solidFill>
                <a:cs typeface="Arial" panose="020B0604020202020204" pitchFamily="34" charset="0"/>
              </a:rPr>
              <a:t>|</a:t>
            </a:r>
            <a:endParaRPr lang="zh-CN" altLang="en-US" sz="900" cap="all" dirty="0">
              <a:solidFill>
                <a:srgbClr val="39A097"/>
              </a:solidFill>
              <a:cs typeface="Arial" panose="020B0604020202020204" pitchFamily="34" charset="0"/>
            </a:endParaRPr>
          </a:p>
        </p:txBody>
      </p:sp>
      <p:sp>
        <p:nvSpPr>
          <p:cNvPr id="10" name="Oval 5"/>
          <p:cNvSpPr>
            <a:spLocks noChangeArrowheads="1"/>
          </p:cNvSpPr>
          <p:nvPr/>
        </p:nvSpPr>
        <p:spPr bwMode="auto">
          <a:xfrm>
            <a:off x="10187317" y="389491"/>
            <a:ext cx="1604767" cy="1604767"/>
          </a:xfrm>
          <a:prstGeom prst="ellipse">
            <a:avLst/>
          </a:prstGeom>
          <a:solidFill>
            <a:srgbClr val="70C4BC"/>
          </a:solid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98"/>
          <p:cNvGrpSpPr/>
          <p:nvPr/>
        </p:nvGrpSpPr>
        <p:grpSpPr>
          <a:xfrm>
            <a:off x="10004241" y="206415"/>
            <a:ext cx="1969750" cy="1969750"/>
            <a:chOff x="3800237" y="2257147"/>
            <a:chExt cx="1868076" cy="1868076"/>
          </a:xfrm>
          <a:solidFill>
            <a:srgbClr val="70C4BC"/>
          </a:solidFill>
        </p:grpSpPr>
        <p:sp>
          <p:nvSpPr>
            <p:cNvPr id="12" name="Freeform 99"/>
            <p:cNvSpPr>
              <a:spLocks/>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00"/>
            <p:cNvSpPr>
              <a:spLocks/>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01"/>
            <p:cNvSpPr>
              <a:spLocks/>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02"/>
            <p:cNvSpPr>
              <a:spLocks/>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03"/>
            <p:cNvSpPr>
              <a:spLocks/>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04"/>
            <p:cNvSpPr>
              <a:spLocks/>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05"/>
            <p:cNvSpPr>
              <a:spLocks/>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06"/>
            <p:cNvSpPr>
              <a:spLocks/>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07"/>
            <p:cNvSpPr>
              <a:spLocks/>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108"/>
            <p:cNvSpPr>
              <a:spLocks/>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109"/>
            <p:cNvSpPr>
              <a:spLocks/>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110"/>
            <p:cNvSpPr>
              <a:spLocks/>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TextBox 2"/>
          <p:cNvSpPr txBox="1"/>
          <p:nvPr/>
        </p:nvSpPr>
        <p:spPr>
          <a:xfrm>
            <a:off x="10222372" y="691063"/>
            <a:ext cx="1667335" cy="954107"/>
          </a:xfrm>
          <a:prstGeom prst="rect">
            <a:avLst/>
          </a:prstGeom>
          <a:noFill/>
        </p:spPr>
        <p:txBody>
          <a:bodyPr wrap="square" rtlCol="0">
            <a:spAutoFit/>
          </a:bodyPr>
          <a:lstStyle/>
          <a:p>
            <a:r>
              <a:rPr lang="zh-CN" altLang="en-US" sz="2800" dirty="0" smtClean="0"/>
              <a:t>    组长</a:t>
            </a:r>
            <a:endParaRPr lang="en-US" altLang="zh-CN" sz="2800" dirty="0" smtClean="0"/>
          </a:p>
          <a:p>
            <a:r>
              <a:rPr lang="zh-CN" altLang="en-US" sz="2800" dirty="0" smtClean="0"/>
              <a:t>  陈秋宇</a:t>
            </a:r>
            <a:endParaRPr lang="zh-CN" altLang="en-US" sz="2800" dirty="0"/>
          </a:p>
        </p:txBody>
      </p:sp>
      <p:sp>
        <p:nvSpPr>
          <p:cNvPr id="34" name="Oval 5"/>
          <p:cNvSpPr>
            <a:spLocks noChangeArrowheads="1"/>
          </p:cNvSpPr>
          <p:nvPr/>
        </p:nvSpPr>
        <p:spPr bwMode="auto">
          <a:xfrm>
            <a:off x="10212850" y="2791289"/>
            <a:ext cx="1604767" cy="1604767"/>
          </a:xfrm>
          <a:prstGeom prst="ellipse">
            <a:avLst/>
          </a:prstGeom>
          <a:solidFill>
            <a:srgbClr val="FDBD24"/>
          </a:solid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5" name="Group 112"/>
          <p:cNvGrpSpPr/>
          <p:nvPr/>
        </p:nvGrpSpPr>
        <p:grpSpPr>
          <a:xfrm>
            <a:off x="10029775" y="2608213"/>
            <a:ext cx="1969750" cy="1969750"/>
            <a:chOff x="6546413" y="2257147"/>
            <a:chExt cx="1868076" cy="1868076"/>
          </a:xfrm>
          <a:solidFill>
            <a:srgbClr val="FDBD24"/>
          </a:solidFill>
        </p:grpSpPr>
        <p:sp>
          <p:nvSpPr>
            <p:cNvPr id="36" name="Freeform 6"/>
            <p:cNvSpPr>
              <a:spLocks/>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7"/>
            <p:cNvSpPr>
              <a:spLocks/>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8"/>
            <p:cNvSpPr>
              <a:spLocks/>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9"/>
            <p:cNvSpPr>
              <a:spLocks/>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10"/>
            <p:cNvSpPr>
              <a:spLocks/>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1"/>
            <p:cNvSpPr>
              <a:spLocks/>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2"/>
            <p:cNvSpPr>
              <a:spLocks/>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3"/>
            <p:cNvSpPr>
              <a:spLocks/>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14"/>
            <p:cNvSpPr>
              <a:spLocks/>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5"/>
            <p:cNvSpPr>
              <a:spLocks/>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6"/>
            <p:cNvSpPr>
              <a:spLocks/>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17"/>
            <p:cNvSpPr>
              <a:spLocks/>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TextBox 4"/>
          <p:cNvSpPr txBox="1"/>
          <p:nvPr/>
        </p:nvSpPr>
        <p:spPr>
          <a:xfrm>
            <a:off x="10200143" y="3178173"/>
            <a:ext cx="1563372" cy="954107"/>
          </a:xfrm>
          <a:prstGeom prst="rect">
            <a:avLst/>
          </a:prstGeom>
          <a:noFill/>
        </p:spPr>
        <p:txBody>
          <a:bodyPr wrap="square" rtlCol="0">
            <a:spAutoFit/>
          </a:bodyPr>
          <a:lstStyle/>
          <a:p>
            <a:r>
              <a:rPr lang="zh-CN" altLang="en-US" sz="2800" dirty="0" smtClean="0"/>
              <a:t>   组员</a:t>
            </a:r>
            <a:r>
              <a:rPr lang="en-US" altLang="zh-CN" sz="2800" dirty="0" smtClean="0"/>
              <a:t>1</a:t>
            </a:r>
          </a:p>
          <a:p>
            <a:r>
              <a:rPr lang="zh-CN" altLang="en-US" sz="2800" dirty="0" smtClean="0"/>
              <a:t>  杨</a:t>
            </a:r>
            <a:r>
              <a:rPr lang="zh-CN" altLang="en-US" sz="2800" dirty="0"/>
              <a:t>晓敏</a:t>
            </a:r>
          </a:p>
        </p:txBody>
      </p:sp>
      <p:sp>
        <p:nvSpPr>
          <p:cNvPr id="68" name="Oval 5"/>
          <p:cNvSpPr>
            <a:spLocks noChangeArrowheads="1"/>
          </p:cNvSpPr>
          <p:nvPr/>
        </p:nvSpPr>
        <p:spPr bwMode="auto">
          <a:xfrm>
            <a:off x="10284858" y="5214027"/>
            <a:ext cx="1604767" cy="1604767"/>
          </a:xfrm>
          <a:prstGeom prst="ellipse">
            <a:avLst/>
          </a:prstGeom>
          <a:solidFill>
            <a:srgbClr val="FDBD24"/>
          </a:solid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9" name="Group 112"/>
          <p:cNvGrpSpPr/>
          <p:nvPr/>
        </p:nvGrpSpPr>
        <p:grpSpPr>
          <a:xfrm>
            <a:off x="10101783" y="5030951"/>
            <a:ext cx="1969750" cy="1969750"/>
            <a:chOff x="6546413" y="2257147"/>
            <a:chExt cx="1868076" cy="1868076"/>
          </a:xfrm>
          <a:solidFill>
            <a:srgbClr val="FDBD24"/>
          </a:solidFill>
        </p:grpSpPr>
        <p:sp>
          <p:nvSpPr>
            <p:cNvPr id="70" name="Freeform 6"/>
            <p:cNvSpPr>
              <a:spLocks/>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7"/>
            <p:cNvSpPr>
              <a:spLocks/>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8"/>
            <p:cNvSpPr>
              <a:spLocks/>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9"/>
            <p:cNvSpPr>
              <a:spLocks/>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10"/>
            <p:cNvSpPr>
              <a:spLocks/>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11"/>
            <p:cNvSpPr>
              <a:spLocks/>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12"/>
            <p:cNvSpPr>
              <a:spLocks/>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Freeform 13"/>
            <p:cNvSpPr>
              <a:spLocks/>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Freeform 14"/>
            <p:cNvSpPr>
              <a:spLocks/>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Freeform 15"/>
            <p:cNvSpPr>
              <a:spLocks/>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Freeform 16"/>
            <p:cNvSpPr>
              <a:spLocks/>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Freeform 17"/>
            <p:cNvSpPr>
              <a:spLocks/>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2" name="TextBox 81"/>
          <p:cNvSpPr txBox="1"/>
          <p:nvPr/>
        </p:nvSpPr>
        <p:spPr>
          <a:xfrm>
            <a:off x="10272151" y="5600911"/>
            <a:ext cx="1563372" cy="954107"/>
          </a:xfrm>
          <a:prstGeom prst="rect">
            <a:avLst/>
          </a:prstGeom>
          <a:noFill/>
        </p:spPr>
        <p:txBody>
          <a:bodyPr wrap="square" rtlCol="0">
            <a:spAutoFit/>
          </a:bodyPr>
          <a:lstStyle/>
          <a:p>
            <a:r>
              <a:rPr lang="zh-CN" altLang="en-US" sz="2800" dirty="0" smtClean="0"/>
              <a:t>   组员</a:t>
            </a:r>
            <a:r>
              <a:rPr lang="en-US" altLang="zh-CN" sz="2800" dirty="0" smtClean="0"/>
              <a:t>2</a:t>
            </a:r>
          </a:p>
          <a:p>
            <a:r>
              <a:rPr lang="zh-CN" altLang="en-US" sz="2800" dirty="0" smtClean="0"/>
              <a:t>  周均梅</a:t>
            </a:r>
            <a:endParaRPr lang="zh-CN" altLang="en-US" sz="2800" dirty="0"/>
          </a:p>
        </p:txBody>
      </p:sp>
      <p:grpSp>
        <p:nvGrpSpPr>
          <p:cNvPr id="83" name="组合 82"/>
          <p:cNvGrpSpPr/>
          <p:nvPr/>
        </p:nvGrpSpPr>
        <p:grpSpPr>
          <a:xfrm>
            <a:off x="802147" y="3040261"/>
            <a:ext cx="1855411" cy="1855411"/>
            <a:chOff x="4040967" y="1897043"/>
            <a:chExt cx="4526819" cy="4526819"/>
          </a:xfrm>
        </p:grpSpPr>
        <p:sp>
          <p:nvSpPr>
            <p:cNvPr id="84" name="椭圆 83"/>
            <p:cNvSpPr/>
            <p:nvPr/>
          </p:nvSpPr>
          <p:spPr>
            <a:xfrm>
              <a:off x="4251726" y="2107802"/>
              <a:ext cx="4105303" cy="41053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4040967" y="1897043"/>
              <a:ext cx="4526819" cy="4526819"/>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矩形 86"/>
          <p:cNvSpPr/>
          <p:nvPr/>
        </p:nvSpPr>
        <p:spPr>
          <a:xfrm>
            <a:off x="1067566" y="3691548"/>
            <a:ext cx="1332544" cy="646331"/>
          </a:xfrm>
          <a:prstGeom prst="rect">
            <a:avLst/>
          </a:prstGeom>
          <a:effectLst/>
        </p:spPr>
        <p:txBody>
          <a:bodyPr vert="horz" wrap="none">
            <a:spAutoFit/>
          </a:bodyPr>
          <a:lstStyle/>
          <a:p>
            <a:r>
              <a:rPr lang="en-US" altLang="zh-CN" sz="3600" dirty="0"/>
              <a:t>YZC99</a:t>
            </a:r>
            <a:endParaRPr lang="zh-CN" altLang="en-US" sz="3600" dirty="0"/>
          </a:p>
        </p:txBody>
      </p:sp>
    </p:spTree>
    <p:custDataLst>
      <p:tags r:id="rId1"/>
    </p:custDataLst>
    <p:extLst>
      <p:ext uri="{BB962C8B-B14F-4D97-AF65-F5344CB8AC3E}">
        <p14:creationId xmlns:p14="http://schemas.microsoft.com/office/powerpoint/2010/main" val="143330749"/>
      </p:ext>
    </p:extLst>
  </p:cSld>
  <p:clrMapOvr>
    <a:masterClrMapping/>
  </p:clrMapOvr>
  <p:transition spd="slow" advTm="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93271" y="644009"/>
            <a:ext cx="1637789" cy="523220"/>
          </a:xfrm>
          <a:prstGeom prst="rect">
            <a:avLst/>
          </a:prstGeom>
          <a:noFill/>
        </p:spPr>
        <p:txBody>
          <a:bodyPr wrap="square" rtlCol="0">
            <a:spAutoFit/>
          </a:bodyPr>
          <a:lstStyle/>
          <a:p>
            <a:pPr algn="ctr"/>
            <a:r>
              <a:rPr lang="zh-CN" altLang="en-US" sz="2800" dirty="0" smtClean="0"/>
              <a:t>首页</a:t>
            </a:r>
            <a:endParaRPr lang="zh-CN" altLang="en-US" sz="2800" dirty="0"/>
          </a:p>
        </p:txBody>
      </p:sp>
      <p:pic>
        <p:nvPicPr>
          <p:cNvPr id="3073" name="Picture 1" descr="C:\Users\Administrator.PC-20160721BJGN\Documents\Tencent Files\1183939108\Image\Group\}D`K8H06G8_TP$K}N`R876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858749" cy="723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43633"/>
      </p:ext>
    </p:extLst>
  </p:cSld>
  <p:clrMapOvr>
    <a:masterClrMapping/>
  </p:clrMapOvr>
  <p:transition spd="slow" advTm="0">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al 5"/>
          <p:cNvSpPr>
            <a:spLocks noChangeArrowheads="1"/>
          </p:cNvSpPr>
          <p:nvPr/>
        </p:nvSpPr>
        <p:spPr bwMode="auto">
          <a:xfrm>
            <a:off x="5506795" y="126990"/>
            <a:ext cx="1604767" cy="1604767"/>
          </a:xfrm>
          <a:prstGeom prst="ellipse">
            <a:avLst/>
          </a:prstGeom>
          <a:solidFill>
            <a:srgbClr val="FDBD24"/>
          </a:solid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0" name="Group 139"/>
          <p:cNvGrpSpPr/>
          <p:nvPr/>
        </p:nvGrpSpPr>
        <p:grpSpPr>
          <a:xfrm>
            <a:off x="5323721" y="-56083"/>
            <a:ext cx="1969750" cy="1969750"/>
            <a:chOff x="1119258" y="2257147"/>
            <a:chExt cx="1868076" cy="1868076"/>
          </a:xfrm>
          <a:solidFill>
            <a:srgbClr val="FDBD24"/>
          </a:solidFill>
        </p:grpSpPr>
        <p:sp>
          <p:nvSpPr>
            <p:cNvPr id="141"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4"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5493271" y="644009"/>
            <a:ext cx="1637789" cy="523220"/>
          </a:xfrm>
          <a:prstGeom prst="rect">
            <a:avLst/>
          </a:prstGeom>
          <a:noFill/>
        </p:spPr>
        <p:txBody>
          <a:bodyPr wrap="square" rtlCol="0">
            <a:spAutoFit/>
          </a:bodyPr>
          <a:lstStyle/>
          <a:p>
            <a:pPr algn="ctr"/>
            <a:r>
              <a:rPr lang="zh-CN" altLang="en-US" sz="2800" dirty="0" smtClean="0"/>
              <a:t>首页</a:t>
            </a:r>
            <a:endParaRPr lang="zh-CN" altLang="en-US" sz="2800" dirty="0"/>
          </a:p>
        </p:txBody>
      </p:sp>
      <p:pic>
        <p:nvPicPr>
          <p:cNvPr id="2049" name="Picture 1" descr="C:\Users\Administrator.PC-20160721BJGN\Documents\Tencent Files\1183939108\Image\Group\L4U0$%XSPBK3}K7QXD7IBM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 y="-56083"/>
            <a:ext cx="12843247" cy="72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14801"/>
      </p:ext>
    </p:extLst>
  </p:cSld>
  <p:clrMapOvr>
    <a:masterClrMapping/>
  </p:clrMapOvr>
  <p:transition spd="slow" advTm="0">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al 5"/>
          <p:cNvSpPr>
            <a:spLocks noChangeArrowheads="1"/>
          </p:cNvSpPr>
          <p:nvPr/>
        </p:nvSpPr>
        <p:spPr bwMode="auto">
          <a:xfrm>
            <a:off x="1364837" y="2353399"/>
            <a:ext cx="1604767" cy="1604767"/>
          </a:xfrm>
          <a:prstGeom prst="ellipse">
            <a:avLst/>
          </a:prstGeom>
          <a:solidFill>
            <a:srgbClr val="FDBD24"/>
          </a:solid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0" name="Group 139"/>
          <p:cNvGrpSpPr/>
          <p:nvPr/>
        </p:nvGrpSpPr>
        <p:grpSpPr>
          <a:xfrm>
            <a:off x="1181763" y="2170326"/>
            <a:ext cx="1969750" cy="1969750"/>
            <a:chOff x="1119258" y="2257147"/>
            <a:chExt cx="1868076" cy="1868076"/>
          </a:xfrm>
          <a:solidFill>
            <a:srgbClr val="FDBD24"/>
          </a:solidFill>
        </p:grpSpPr>
        <p:sp>
          <p:nvSpPr>
            <p:cNvPr id="141"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4"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1513723" y="2907824"/>
            <a:ext cx="1637789" cy="523220"/>
          </a:xfrm>
          <a:prstGeom prst="rect">
            <a:avLst/>
          </a:prstGeom>
          <a:noFill/>
        </p:spPr>
        <p:txBody>
          <a:bodyPr wrap="square" rtlCol="0">
            <a:spAutoFit/>
          </a:bodyPr>
          <a:lstStyle/>
          <a:p>
            <a:r>
              <a:rPr lang="zh-CN" altLang="en-US" sz="2800" dirty="0" smtClean="0"/>
              <a:t>陈秋宇</a:t>
            </a:r>
            <a:endParaRPr lang="zh-CN" altLang="en-US" sz="2800" dirty="0"/>
          </a:p>
        </p:txBody>
      </p:sp>
      <p:pic>
        <p:nvPicPr>
          <p:cNvPr id="4097" name="Picture 1" descr="C:\Users\Administrator.PC-20160721BJGN\Documents\Tencent Files\1183939108\Image\Group\Y60WS9RV7NIC%9Q087Y)[K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8418"/>
            <a:ext cx="12858750"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01517"/>
      </p:ext>
    </p:extLst>
  </p:cSld>
  <p:clrMapOvr>
    <a:masterClrMapping/>
  </p:clrMapOvr>
  <p:transition spd="slow" advTm="0">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C:\Users\Administrator.PC-20160721BJGN\Documents\Tencent Files\1183939108\Image\Group\$3XM2L$Y(BB$$85XGQ$3)}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35" y="1096045"/>
            <a:ext cx="11801475"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0041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wipe(down)">
                                      <p:cBhvr>
                                        <p:cTn id="7" dur="580">
                                          <p:stCondLst>
                                            <p:cond delay="0"/>
                                          </p:stCondLst>
                                        </p:cTn>
                                        <p:tgtEl>
                                          <p:spTgt spid="5121"/>
                                        </p:tgtEl>
                                      </p:cBhvr>
                                    </p:animEffect>
                                    <p:anim calcmode="lin" valueType="num">
                                      <p:cBhvr>
                                        <p:cTn id="8" dur="1822" tmFilter="0,0; 0.14,0.36; 0.43,0.73; 0.71,0.91; 1.0,1.0">
                                          <p:stCondLst>
                                            <p:cond delay="0"/>
                                          </p:stCondLst>
                                        </p:cTn>
                                        <p:tgtEl>
                                          <p:spTgt spid="51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1"/>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1"/>
                                        </p:tgtEl>
                                      </p:cBhvr>
                                      <p:to x="100000" y="60000"/>
                                    </p:animScale>
                                    <p:animScale>
                                      <p:cBhvr>
                                        <p:cTn id="14" dur="166" decel="50000">
                                          <p:stCondLst>
                                            <p:cond delay="676"/>
                                          </p:stCondLst>
                                        </p:cTn>
                                        <p:tgtEl>
                                          <p:spTgt spid="5121"/>
                                        </p:tgtEl>
                                      </p:cBhvr>
                                      <p:to x="100000" y="100000"/>
                                    </p:animScale>
                                    <p:animScale>
                                      <p:cBhvr>
                                        <p:cTn id="15" dur="26">
                                          <p:stCondLst>
                                            <p:cond delay="1312"/>
                                          </p:stCondLst>
                                        </p:cTn>
                                        <p:tgtEl>
                                          <p:spTgt spid="5121"/>
                                        </p:tgtEl>
                                      </p:cBhvr>
                                      <p:to x="100000" y="80000"/>
                                    </p:animScale>
                                    <p:animScale>
                                      <p:cBhvr>
                                        <p:cTn id="16" dur="166" decel="50000">
                                          <p:stCondLst>
                                            <p:cond delay="1338"/>
                                          </p:stCondLst>
                                        </p:cTn>
                                        <p:tgtEl>
                                          <p:spTgt spid="5121"/>
                                        </p:tgtEl>
                                      </p:cBhvr>
                                      <p:to x="100000" y="100000"/>
                                    </p:animScale>
                                    <p:animScale>
                                      <p:cBhvr>
                                        <p:cTn id="17" dur="26">
                                          <p:stCondLst>
                                            <p:cond delay="1642"/>
                                          </p:stCondLst>
                                        </p:cTn>
                                        <p:tgtEl>
                                          <p:spTgt spid="5121"/>
                                        </p:tgtEl>
                                      </p:cBhvr>
                                      <p:to x="100000" y="90000"/>
                                    </p:animScale>
                                    <p:animScale>
                                      <p:cBhvr>
                                        <p:cTn id="18" dur="166" decel="50000">
                                          <p:stCondLst>
                                            <p:cond delay="1668"/>
                                          </p:stCondLst>
                                        </p:cTn>
                                        <p:tgtEl>
                                          <p:spTgt spid="5121"/>
                                        </p:tgtEl>
                                      </p:cBhvr>
                                      <p:to x="100000" y="100000"/>
                                    </p:animScale>
                                    <p:animScale>
                                      <p:cBhvr>
                                        <p:cTn id="19" dur="26">
                                          <p:stCondLst>
                                            <p:cond delay="1808"/>
                                          </p:stCondLst>
                                        </p:cTn>
                                        <p:tgtEl>
                                          <p:spTgt spid="5121"/>
                                        </p:tgtEl>
                                      </p:cBhvr>
                                      <p:to x="100000" y="95000"/>
                                    </p:animScale>
                                    <p:animScale>
                                      <p:cBhvr>
                                        <p:cTn id="20" dur="166" decel="50000">
                                          <p:stCondLst>
                                            <p:cond delay="1834"/>
                                          </p:stCondLst>
                                        </p:cTn>
                                        <p:tgtEl>
                                          <p:spTgt spid="51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43" y="880021"/>
            <a:ext cx="11517117" cy="534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437072"/>
      </p:ext>
    </p:extLst>
  </p:cSld>
  <p:clrMapOvr>
    <a:masterClrMapping/>
  </p:clrMapOvr>
  <p:transition spd="slow" advTm="0">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824081" y="4221485"/>
            <a:ext cx="1210588" cy="400110"/>
          </a:xfrm>
          <a:prstGeom prst="rect">
            <a:avLst/>
          </a:prstGeom>
          <a:effectLst/>
        </p:spPr>
        <p:txBody>
          <a:bodyPr vert="horz" wrap="none">
            <a:spAutoFit/>
          </a:bodyPr>
          <a:lstStyle/>
          <a:p>
            <a:pPr algn="ctr"/>
            <a:r>
              <a:rPr lang="zh-CN" altLang="en-US" sz="2000" dirty="0" smtClean="0">
                <a:solidFill>
                  <a:schemeClr val="bg1"/>
                </a:solidFill>
                <a:latin typeface="+mj-lt"/>
                <a:ea typeface="微软雅黑" panose="020B0503020204020204" pitchFamily="34" charset="-122"/>
              </a:rPr>
              <a:t>心得总结</a:t>
            </a:r>
            <a:endParaRPr lang="zh-CN" altLang="en-US" sz="2000" dirty="0">
              <a:solidFill>
                <a:schemeClr val="bg1"/>
              </a:solidFill>
              <a:latin typeface="+mj-lt"/>
              <a:ea typeface="微软雅黑" panose="020B0503020204020204" pitchFamily="34" charset="-122"/>
            </a:endParaRPr>
          </a:p>
        </p:txBody>
      </p:sp>
      <p:sp>
        <p:nvSpPr>
          <p:cNvPr id="40" name="矩形 39"/>
          <p:cNvSpPr/>
          <p:nvPr/>
        </p:nvSpPr>
        <p:spPr>
          <a:xfrm>
            <a:off x="6073349" y="3436654"/>
            <a:ext cx="712054" cy="830997"/>
          </a:xfrm>
          <a:prstGeom prst="rect">
            <a:avLst/>
          </a:prstGeom>
          <a:effectLst/>
        </p:spPr>
        <p:txBody>
          <a:bodyPr wrap="none">
            <a:spAutoFit/>
          </a:bodyPr>
          <a:lstStyle/>
          <a:p>
            <a:pPr algn="ctr"/>
            <a:r>
              <a:rPr lang="en-US" altLang="zh-CN" sz="4800" dirty="0" smtClean="0">
                <a:solidFill>
                  <a:schemeClr val="bg1"/>
                </a:solidFill>
                <a:latin typeface="Agency FB" panose="020B0503020202020204" pitchFamily="34" charset="0"/>
                <a:ea typeface="微软雅黑" panose="020B0503020204020204" pitchFamily="34" charset="-122"/>
                <a:cs typeface="Arial" panose="020B0604020202020204" pitchFamily="34" charset="0"/>
              </a:rPr>
              <a:t>03</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8069185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al 5"/>
          <p:cNvSpPr>
            <a:spLocks noChangeArrowheads="1"/>
          </p:cNvSpPr>
          <p:nvPr/>
        </p:nvSpPr>
        <p:spPr bwMode="auto">
          <a:xfrm>
            <a:off x="1364837" y="2353399"/>
            <a:ext cx="1604767" cy="1604767"/>
          </a:xfrm>
          <a:prstGeom prst="ellipse">
            <a:avLst/>
          </a:prstGeom>
          <a:solidFill>
            <a:srgbClr val="FDBD24"/>
          </a:solid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0" name="Group 139"/>
          <p:cNvGrpSpPr/>
          <p:nvPr/>
        </p:nvGrpSpPr>
        <p:grpSpPr>
          <a:xfrm>
            <a:off x="1181763" y="2170326"/>
            <a:ext cx="1969750" cy="1969750"/>
            <a:chOff x="1119258" y="2257147"/>
            <a:chExt cx="1868076" cy="1868076"/>
          </a:xfrm>
          <a:solidFill>
            <a:srgbClr val="FDBD24"/>
          </a:solidFill>
        </p:grpSpPr>
        <p:sp>
          <p:nvSpPr>
            <p:cNvPr id="141"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4"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3" name="TextBox 152"/>
          <p:cNvSpPr txBox="1"/>
          <p:nvPr/>
        </p:nvSpPr>
        <p:spPr>
          <a:xfrm>
            <a:off x="3909095" y="1168053"/>
            <a:ext cx="7344816" cy="4847481"/>
          </a:xfrm>
          <a:prstGeom prst="rect">
            <a:avLst/>
          </a:prstGeom>
          <a:noFill/>
        </p:spPr>
        <p:txBody>
          <a:bodyPr wrap="square" rtlCol="0">
            <a:spAutoFit/>
          </a:bodyPr>
          <a:lstStyle/>
          <a:p>
            <a:pPr>
              <a:lnSpc>
                <a:spcPct val="150000"/>
              </a:lnSpc>
              <a:spcAft>
                <a:spcPts val="600"/>
              </a:spcAft>
            </a:pPr>
            <a:r>
              <a:rPr lang="zh-CN" altLang="en-US" sz="3200" dirty="0"/>
              <a:t>通过这次实战，我领悟到团队如何才能做到协作，组长的分工和组员的协作都是非常重要。虽然之前并没有学习过</a:t>
            </a:r>
            <a:r>
              <a:rPr lang="en-US" altLang="zh-CN" sz="3200" dirty="0" err="1"/>
              <a:t>vue</a:t>
            </a:r>
            <a:r>
              <a:rPr lang="zh-CN" altLang="en-US" sz="3200" dirty="0"/>
              <a:t>框架，但是经过老师耐心的指导，我们还是努力完成了第一个属于我们自己的关于</a:t>
            </a:r>
            <a:r>
              <a:rPr lang="en-US" altLang="zh-CN" sz="3200" dirty="0" err="1"/>
              <a:t>vue</a:t>
            </a:r>
            <a:r>
              <a:rPr lang="zh-CN" altLang="en-US" sz="3200" dirty="0"/>
              <a:t>的项目，非常非常感谢老师！ </a:t>
            </a:r>
          </a:p>
          <a:p>
            <a:endParaRPr lang="zh-CN" altLang="en-US" sz="1600" dirty="0">
              <a:solidFill>
                <a:schemeClr val="tx1">
                  <a:lumMod val="65000"/>
                  <a:lumOff val="35000"/>
                </a:schemeClr>
              </a:solidFill>
              <a:ea typeface="微软雅黑" panose="020B0503020204020204" pitchFamily="34" charset="-122"/>
            </a:endParaRPr>
          </a:p>
        </p:txBody>
      </p:sp>
      <p:sp>
        <p:nvSpPr>
          <p:cNvPr id="2" name="TextBox 1"/>
          <p:cNvSpPr txBox="1"/>
          <p:nvPr/>
        </p:nvSpPr>
        <p:spPr>
          <a:xfrm>
            <a:off x="1513723" y="2907824"/>
            <a:ext cx="1637789" cy="523220"/>
          </a:xfrm>
          <a:prstGeom prst="rect">
            <a:avLst/>
          </a:prstGeom>
          <a:noFill/>
        </p:spPr>
        <p:txBody>
          <a:bodyPr wrap="square" rtlCol="0">
            <a:spAutoFit/>
          </a:bodyPr>
          <a:lstStyle/>
          <a:p>
            <a:r>
              <a:rPr lang="zh-CN" altLang="en-US" sz="2800" dirty="0" smtClean="0"/>
              <a:t>陈秋宇</a:t>
            </a:r>
            <a:endParaRPr lang="zh-CN" altLang="en-US" sz="2800" dirty="0"/>
          </a:p>
        </p:txBody>
      </p:sp>
    </p:spTree>
    <p:extLst>
      <p:ext uri="{BB962C8B-B14F-4D97-AF65-F5344CB8AC3E}">
        <p14:creationId xmlns:p14="http://schemas.microsoft.com/office/powerpoint/2010/main" val="1156866576"/>
      </p:ext>
    </p:extLst>
  </p:cSld>
  <p:clrMapOvr>
    <a:masterClrMapping/>
  </p:clrMapOvr>
  <p:transition spd="slow" advTm="0">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Oval 5"/>
          <p:cNvSpPr>
            <a:spLocks noChangeArrowheads="1"/>
          </p:cNvSpPr>
          <p:nvPr/>
        </p:nvSpPr>
        <p:spPr bwMode="auto">
          <a:xfrm>
            <a:off x="1355867" y="2693747"/>
            <a:ext cx="1604767" cy="1604767"/>
          </a:xfrm>
          <a:prstGeom prst="ellipse">
            <a:avLst/>
          </a:prstGeom>
          <a:solidFill>
            <a:srgbClr val="70C4BC"/>
          </a:solid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9" name="Group 98"/>
          <p:cNvGrpSpPr/>
          <p:nvPr/>
        </p:nvGrpSpPr>
        <p:grpSpPr>
          <a:xfrm>
            <a:off x="1172791" y="2510671"/>
            <a:ext cx="1969750" cy="1969750"/>
            <a:chOff x="3800237" y="2257147"/>
            <a:chExt cx="1868076" cy="1868076"/>
          </a:xfrm>
          <a:solidFill>
            <a:srgbClr val="70C4BC"/>
          </a:solidFill>
        </p:grpSpPr>
        <p:sp>
          <p:nvSpPr>
            <p:cNvPr id="100" name="Freeform 99"/>
            <p:cNvSpPr>
              <a:spLocks/>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00"/>
            <p:cNvSpPr>
              <a:spLocks/>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01"/>
            <p:cNvSpPr>
              <a:spLocks/>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02"/>
            <p:cNvSpPr>
              <a:spLocks/>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03"/>
            <p:cNvSpPr>
              <a:spLocks/>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04"/>
            <p:cNvSpPr>
              <a:spLocks/>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05"/>
            <p:cNvSpPr>
              <a:spLocks/>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06"/>
            <p:cNvSpPr>
              <a:spLocks/>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07"/>
            <p:cNvSpPr>
              <a:spLocks/>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08"/>
            <p:cNvSpPr>
              <a:spLocks/>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09"/>
            <p:cNvSpPr>
              <a:spLocks/>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10"/>
            <p:cNvSpPr>
              <a:spLocks/>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6" name="TextBox 155"/>
          <p:cNvSpPr txBox="1"/>
          <p:nvPr/>
        </p:nvSpPr>
        <p:spPr>
          <a:xfrm>
            <a:off x="4341143" y="116378"/>
            <a:ext cx="7348464" cy="6740307"/>
          </a:xfrm>
          <a:prstGeom prst="rect">
            <a:avLst/>
          </a:prstGeom>
          <a:noFill/>
        </p:spPr>
        <p:txBody>
          <a:bodyPr wrap="square" rtlCol="0">
            <a:spAutoFit/>
          </a:bodyPr>
          <a:lstStyle/>
          <a:p>
            <a:pPr>
              <a:lnSpc>
                <a:spcPct val="150000"/>
              </a:lnSpc>
            </a:pPr>
            <a:r>
              <a:rPr lang="zh-CN" altLang="en-US" sz="3200" dirty="0"/>
              <a:t>在这两周，我们用</a:t>
            </a:r>
            <a:r>
              <a:rPr lang="en-US" altLang="zh-CN" sz="3200" dirty="0" err="1"/>
              <a:t>vue.js,element</a:t>
            </a:r>
            <a:r>
              <a:rPr lang="zh-CN" altLang="en-US" sz="3200" dirty="0"/>
              <a:t>等组件来高仿小米官网，在整个过程中，我们都尽自己所能的完成自身任务，学有余力的小伙伴也会帮助大家解决问题。组员很乐于助人，也懂得分享，有团队意识。 有时候遇到问题，多亏我的团队帮我搞定了。在这期间，我深刻的意识到自己知识的不足，需要不断的充电。谢谢我的团队和辅助我们做项目的老师。 </a:t>
            </a:r>
          </a:p>
        </p:txBody>
      </p:sp>
      <p:sp>
        <p:nvSpPr>
          <p:cNvPr id="83" name="矩形 82"/>
          <p:cNvSpPr/>
          <p:nvPr/>
        </p:nvSpPr>
        <p:spPr>
          <a:xfrm>
            <a:off x="1858251" y="579440"/>
            <a:ext cx="2361544" cy="253916"/>
          </a:xfrm>
          <a:prstGeom prst="rect">
            <a:avLst/>
          </a:prstGeom>
          <a:effectLst/>
        </p:spPr>
        <p:txBody>
          <a:bodyPr vert="horz" wrap="none">
            <a:spAutoFit/>
          </a:bodyPr>
          <a:lstStyle/>
          <a:p>
            <a:r>
              <a:rPr lang="en-US" altLang="zh-CN" sz="1050" b="1" dirty="0" smtClean="0">
                <a:solidFill>
                  <a:srgbClr val="70C4BC"/>
                </a:solidFill>
                <a:latin typeface="+mj-lt"/>
                <a:ea typeface="微软雅黑" panose="020B0503020204020204" pitchFamily="34" charset="-122"/>
              </a:rPr>
              <a:t>Please replace the written content</a:t>
            </a:r>
            <a:endParaRPr lang="zh-CN" altLang="en-US" sz="1050" b="1" dirty="0">
              <a:solidFill>
                <a:srgbClr val="70C4BC"/>
              </a:solidFill>
              <a:latin typeface="+mj-lt"/>
              <a:ea typeface="微软雅黑" panose="020B0503020204020204" pitchFamily="34" charset="-122"/>
            </a:endParaRPr>
          </a:p>
        </p:txBody>
      </p:sp>
      <p:sp>
        <p:nvSpPr>
          <p:cNvPr id="84" name="矩形 83"/>
          <p:cNvSpPr/>
          <p:nvPr/>
        </p:nvSpPr>
        <p:spPr>
          <a:xfrm>
            <a:off x="1858251" y="258901"/>
            <a:ext cx="1800493" cy="369332"/>
          </a:xfrm>
          <a:prstGeom prst="rect">
            <a:avLst/>
          </a:prstGeom>
          <a:effectLst/>
        </p:spPr>
        <p:txBody>
          <a:bodyPr vert="horz" wrap="none">
            <a:spAutoFit/>
          </a:bodyPr>
          <a:lstStyle/>
          <a:p>
            <a:r>
              <a:rPr lang="zh-CN" altLang="en-US" dirty="0">
                <a:solidFill>
                  <a:srgbClr val="70C4BC"/>
                </a:solidFill>
                <a:latin typeface="+mj-lt"/>
                <a:ea typeface="微软雅黑" panose="020B0503020204020204" pitchFamily="34" charset="-122"/>
              </a:rPr>
              <a:t>请</a:t>
            </a:r>
            <a:r>
              <a:rPr lang="zh-CN" altLang="en-US" dirty="0" smtClean="0">
                <a:solidFill>
                  <a:srgbClr val="70C4BC"/>
                </a:solidFill>
                <a:latin typeface="+mj-lt"/>
                <a:ea typeface="微软雅黑" panose="020B0503020204020204" pitchFamily="34" charset="-122"/>
              </a:rPr>
              <a:t>替换文字内容</a:t>
            </a:r>
            <a:endParaRPr lang="zh-CN" altLang="en-US" dirty="0">
              <a:solidFill>
                <a:srgbClr val="70C4BC"/>
              </a:solidFill>
              <a:latin typeface="+mj-lt"/>
              <a:ea typeface="微软雅黑" panose="020B0503020204020204" pitchFamily="34" charset="-122"/>
            </a:endParaRPr>
          </a:p>
        </p:txBody>
      </p:sp>
      <p:sp>
        <p:nvSpPr>
          <p:cNvPr id="2" name="TextBox 1"/>
          <p:cNvSpPr txBox="1"/>
          <p:nvPr/>
        </p:nvSpPr>
        <p:spPr>
          <a:xfrm>
            <a:off x="1504751" y="3248169"/>
            <a:ext cx="1436180" cy="523220"/>
          </a:xfrm>
          <a:prstGeom prst="rect">
            <a:avLst/>
          </a:prstGeom>
          <a:noFill/>
        </p:spPr>
        <p:txBody>
          <a:bodyPr wrap="square" rtlCol="0">
            <a:spAutoFit/>
          </a:bodyPr>
          <a:lstStyle/>
          <a:p>
            <a:r>
              <a:rPr lang="zh-CN" altLang="en-US" sz="2800" dirty="0" smtClean="0"/>
              <a:t>杨晓敏</a:t>
            </a:r>
            <a:endParaRPr lang="zh-CN" altLang="en-US" sz="2800" dirty="0"/>
          </a:p>
        </p:txBody>
      </p:sp>
    </p:spTree>
    <p:extLst>
      <p:ext uri="{BB962C8B-B14F-4D97-AF65-F5344CB8AC3E}">
        <p14:creationId xmlns:p14="http://schemas.microsoft.com/office/powerpoint/2010/main" val="1204841890"/>
      </p:ext>
    </p:extLst>
  </p:cSld>
  <p:clrMapOvr>
    <a:masterClrMapping/>
  </p:clrMapOvr>
  <p:transition spd="slow" advTm="0">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Oval 5"/>
          <p:cNvSpPr>
            <a:spLocks noChangeArrowheads="1"/>
          </p:cNvSpPr>
          <p:nvPr/>
        </p:nvSpPr>
        <p:spPr bwMode="auto">
          <a:xfrm>
            <a:off x="1355867" y="2693747"/>
            <a:ext cx="1604767" cy="1604767"/>
          </a:xfrm>
          <a:prstGeom prst="ellipse">
            <a:avLst/>
          </a:prstGeom>
          <a:solidFill>
            <a:srgbClr val="70C4BC"/>
          </a:solid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9" name="Group 98"/>
          <p:cNvGrpSpPr/>
          <p:nvPr/>
        </p:nvGrpSpPr>
        <p:grpSpPr>
          <a:xfrm>
            <a:off x="1172791" y="2510671"/>
            <a:ext cx="1969750" cy="1969750"/>
            <a:chOff x="3800237" y="2257147"/>
            <a:chExt cx="1868076" cy="1868076"/>
          </a:xfrm>
          <a:solidFill>
            <a:srgbClr val="70C4BC"/>
          </a:solidFill>
        </p:grpSpPr>
        <p:sp>
          <p:nvSpPr>
            <p:cNvPr id="100" name="Freeform 99"/>
            <p:cNvSpPr>
              <a:spLocks/>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00"/>
            <p:cNvSpPr>
              <a:spLocks/>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01"/>
            <p:cNvSpPr>
              <a:spLocks/>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02"/>
            <p:cNvSpPr>
              <a:spLocks/>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03"/>
            <p:cNvSpPr>
              <a:spLocks/>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04"/>
            <p:cNvSpPr>
              <a:spLocks/>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05"/>
            <p:cNvSpPr>
              <a:spLocks/>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06"/>
            <p:cNvSpPr>
              <a:spLocks/>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07"/>
            <p:cNvSpPr>
              <a:spLocks/>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08"/>
            <p:cNvSpPr>
              <a:spLocks/>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09"/>
            <p:cNvSpPr>
              <a:spLocks/>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10"/>
            <p:cNvSpPr>
              <a:spLocks/>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6417" tIns="48208" rIns="96417" bIns="48208" numCol="1" anchor="t" anchorCtr="0" compatLnSpc="1">
              <a:prstTxWarp prst="textNoShape">
                <a:avLst/>
              </a:prstTxWarp>
            </a:bodyPr>
            <a:lstStyle/>
            <a:p>
              <a:pPr>
                <a:lnSpc>
                  <a:spcPct val="130000"/>
                </a:lnSpc>
              </a:pPr>
              <a:endParaRPr lang="id-ID" sz="200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6" name="TextBox 155"/>
          <p:cNvSpPr txBox="1"/>
          <p:nvPr/>
        </p:nvSpPr>
        <p:spPr>
          <a:xfrm>
            <a:off x="3837087" y="310336"/>
            <a:ext cx="7992888" cy="6186309"/>
          </a:xfrm>
          <a:prstGeom prst="rect">
            <a:avLst/>
          </a:prstGeom>
          <a:noFill/>
        </p:spPr>
        <p:txBody>
          <a:bodyPr wrap="square" rtlCol="0">
            <a:spAutoFit/>
          </a:bodyPr>
          <a:lstStyle/>
          <a:p>
            <a:pPr algn="just">
              <a:lnSpc>
                <a:spcPct val="150000"/>
              </a:lnSpc>
            </a:pPr>
            <a:r>
              <a:rPr lang="en-US" altLang="zh-CN" sz="24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通过这次项目实战，我更加懂得了团队合作的重要性。在做项目的过程中经常会碰到很多问题，每当遇到问题的时候可以先去百度查看有没有人遇到过同样的问题，根据前人的方法去解决，如果不能理解网上所说的方法，可以先问小组成员，如果还是解决不了，可以寻求老师的帮助。在这个过程中，由于是分模块一起完成一个页面，遇到问题的时候可以和小组成员一起查找问题并且可以相互学习各自的解决办法。总的来说，这次的项目实战总结出了一句话：没有什么是百度解决不了的，如果有，看看自己百度的话有没有问题！</a:t>
            </a:r>
            <a:endPar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just">
              <a:lnSpc>
                <a:spcPct val="150000"/>
              </a:lnSpc>
            </a:pP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最后，特别感谢小组成员的帮助，感谢老师的指导！</a:t>
            </a:r>
            <a:endParaRPr lang="id-ID" sz="24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extBox 1"/>
          <p:cNvSpPr txBox="1"/>
          <p:nvPr/>
        </p:nvSpPr>
        <p:spPr>
          <a:xfrm>
            <a:off x="1461302" y="3257109"/>
            <a:ext cx="1349858" cy="523220"/>
          </a:xfrm>
          <a:prstGeom prst="rect">
            <a:avLst/>
          </a:prstGeom>
          <a:noFill/>
        </p:spPr>
        <p:txBody>
          <a:bodyPr wrap="square" rtlCol="0">
            <a:spAutoFit/>
          </a:bodyPr>
          <a:lstStyle/>
          <a:p>
            <a:r>
              <a:rPr lang="zh-CN" altLang="en-US" sz="2800" dirty="0" smtClean="0"/>
              <a:t>周均梅</a:t>
            </a:r>
            <a:endParaRPr lang="zh-CN" altLang="en-US" sz="2800" dirty="0"/>
          </a:p>
        </p:txBody>
      </p:sp>
    </p:spTree>
    <p:extLst>
      <p:ext uri="{BB962C8B-B14F-4D97-AF65-F5344CB8AC3E}">
        <p14:creationId xmlns:p14="http://schemas.microsoft.com/office/powerpoint/2010/main" val="309060973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809184" y="218010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405039" y="904399"/>
            <a:ext cx="6358563" cy="3096344"/>
          </a:xfrm>
          <a:prstGeom prst="rect">
            <a:avLst/>
          </a:prstGeom>
        </p:spPr>
      </p:pic>
      <p:sp>
        <p:nvSpPr>
          <p:cNvPr id="4" name="椭圆 3"/>
          <p:cNvSpPr/>
          <p:nvPr/>
        </p:nvSpPr>
        <p:spPr>
          <a:xfrm>
            <a:off x="4103445" y="1959521"/>
            <a:ext cx="4401862" cy="4401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040967" y="1897043"/>
            <a:ext cx="4526819" cy="4526819"/>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21202862" flipH="1">
            <a:off x="3386343" y="4201659"/>
            <a:ext cx="1656184" cy="1965261"/>
          </a:xfrm>
          <a:prstGeom prst="rect">
            <a:avLst/>
          </a:prstGeom>
        </p:spPr>
      </p:pic>
      <p:pic>
        <p:nvPicPr>
          <p:cNvPr id="8" name="图片 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1546709">
            <a:off x="6979523" y="4588531"/>
            <a:ext cx="1639089" cy="2095884"/>
          </a:xfrm>
          <a:prstGeom prst="rect">
            <a:avLst/>
          </a:prstGeom>
        </p:spPr>
      </p:pic>
      <p:sp>
        <p:nvSpPr>
          <p:cNvPr id="20" name="矩形 259"/>
          <p:cNvSpPr>
            <a:spLocks noChangeArrowheads="1"/>
          </p:cNvSpPr>
          <p:nvPr/>
        </p:nvSpPr>
        <p:spPr bwMode="auto">
          <a:xfrm>
            <a:off x="4213476" y="3544317"/>
            <a:ext cx="42918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cap="all" dirty="0" smtClean="0">
                <a:solidFill>
                  <a:srgbClr val="39A097"/>
                </a:solidFill>
                <a:latin typeface="Arial" panose="020B0604020202020204" pitchFamily="34" charset="0"/>
                <a:cs typeface="Arial" panose="020B0604020202020204" pitchFamily="34" charset="0"/>
              </a:rPr>
              <a:t>谢谢聆听</a:t>
            </a:r>
            <a:endParaRPr lang="zh-CN" altLang="en-US" sz="4800" cap="all" dirty="0">
              <a:solidFill>
                <a:srgbClr val="39A097"/>
              </a:solidFill>
              <a:latin typeface="Arial" panose="020B0604020202020204" pitchFamily="34" charset="0"/>
              <a:cs typeface="Arial" panose="020B0604020202020204" pitchFamily="34" charset="0"/>
            </a:endParaRPr>
          </a:p>
        </p:txBody>
      </p:sp>
      <p:sp>
        <p:nvSpPr>
          <p:cNvPr id="22" name="矩形 259"/>
          <p:cNvSpPr>
            <a:spLocks noChangeArrowheads="1"/>
          </p:cNvSpPr>
          <p:nvPr/>
        </p:nvSpPr>
        <p:spPr bwMode="auto">
          <a:xfrm>
            <a:off x="5508086" y="5281002"/>
            <a:ext cx="17026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800" b="1" cap="all" dirty="0" smtClean="0">
                <a:solidFill>
                  <a:srgbClr val="39A097"/>
                </a:solidFill>
                <a:latin typeface="Arial" panose="020B0604020202020204" pitchFamily="34" charset="0"/>
                <a:cs typeface="Arial" panose="020B0604020202020204" pitchFamily="34" charset="0"/>
              </a:rPr>
              <a:t>YZC999</a:t>
            </a:r>
            <a:endParaRPr lang="zh-CN" altLang="en-US" sz="2800" cap="all" dirty="0">
              <a:solidFill>
                <a:srgbClr val="39A097"/>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419728857"/>
      </p:ext>
    </p:extLst>
  </p:cSld>
  <p:clrMapOvr>
    <a:masterClrMapping/>
  </p:clrMapOvr>
  <p:transition spd="slow" advTm="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rot="16200000">
            <a:off x="9064380" y="2007075"/>
            <a:ext cx="6358563" cy="3096344"/>
          </a:xfrm>
          <a:prstGeom prst="rect">
            <a:avLst/>
          </a:prstGeom>
        </p:spPr>
      </p:pic>
      <p:grpSp>
        <p:nvGrpSpPr>
          <p:cNvPr id="13" name="组合 12"/>
          <p:cNvGrpSpPr/>
          <p:nvPr/>
        </p:nvGrpSpPr>
        <p:grpSpPr>
          <a:xfrm>
            <a:off x="1090566" y="804861"/>
            <a:ext cx="1855411" cy="1855411"/>
            <a:chOff x="4040967" y="1897043"/>
            <a:chExt cx="4526819" cy="4526819"/>
          </a:xfrm>
        </p:grpSpPr>
        <p:sp>
          <p:nvSpPr>
            <p:cNvPr id="4" name="椭圆 3"/>
            <p:cNvSpPr/>
            <p:nvPr/>
          </p:nvSpPr>
          <p:spPr>
            <a:xfrm>
              <a:off x="4251726" y="2107802"/>
              <a:ext cx="4105303" cy="41053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040967" y="1897043"/>
              <a:ext cx="4526819" cy="4526819"/>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97114" y="1959521"/>
            <a:ext cx="2842317" cy="1215690"/>
          </a:xfrm>
          <a:prstGeom prst="rect">
            <a:avLst/>
          </a:prstGeom>
        </p:spPr>
      </p:pic>
      <p:sp>
        <p:nvSpPr>
          <p:cNvPr id="11" name="矩形 10"/>
          <p:cNvSpPr/>
          <p:nvPr/>
        </p:nvSpPr>
        <p:spPr>
          <a:xfrm>
            <a:off x="1453829" y="1189686"/>
            <a:ext cx="1107996" cy="646331"/>
          </a:xfrm>
          <a:prstGeom prst="rect">
            <a:avLst/>
          </a:prstGeom>
          <a:effectLst/>
        </p:spPr>
        <p:txBody>
          <a:bodyPr vert="horz" wrap="none">
            <a:spAutoFit/>
          </a:bodyPr>
          <a:lstStyle/>
          <a:p>
            <a:r>
              <a:rPr lang="zh-CN" altLang="en-US" sz="3600" dirty="0" smtClean="0">
                <a:solidFill>
                  <a:srgbClr val="39A097"/>
                </a:solidFill>
                <a:ea typeface="微软雅黑" panose="020B0503020204020204" pitchFamily="34" charset="-122"/>
              </a:rPr>
              <a:t>目录</a:t>
            </a:r>
            <a:endParaRPr lang="zh-CN" altLang="en-US" sz="3600" dirty="0">
              <a:solidFill>
                <a:srgbClr val="39A097"/>
              </a:solidFill>
              <a:ea typeface="微软雅黑" panose="020B0503020204020204" pitchFamily="34" charset="-122"/>
            </a:endParaRPr>
          </a:p>
        </p:txBody>
      </p:sp>
      <p:sp>
        <p:nvSpPr>
          <p:cNvPr id="12" name="矩形 11"/>
          <p:cNvSpPr/>
          <p:nvPr/>
        </p:nvSpPr>
        <p:spPr>
          <a:xfrm>
            <a:off x="1316484" y="1837758"/>
            <a:ext cx="1382686" cy="338554"/>
          </a:xfrm>
          <a:prstGeom prst="rect">
            <a:avLst/>
          </a:prstGeom>
          <a:effectLst/>
        </p:spPr>
        <p:txBody>
          <a:bodyPr vert="horz" wrap="none">
            <a:spAutoFit/>
          </a:bodyPr>
          <a:lstStyle/>
          <a:p>
            <a:r>
              <a:rPr lang="en-US" altLang="zh-CN" sz="1600" dirty="0" smtClean="0">
                <a:solidFill>
                  <a:srgbClr val="39A097"/>
                </a:solidFill>
                <a:latin typeface="Arial" panose="020B0604020202020204" pitchFamily="34" charset="0"/>
                <a:ea typeface="微软雅黑" panose="020B0503020204020204" pitchFamily="34" charset="-122"/>
                <a:cs typeface="Arial" panose="020B0604020202020204" pitchFamily="34" charset="0"/>
              </a:rPr>
              <a:t>DIRECTORY</a:t>
            </a:r>
            <a:endParaRPr lang="zh-CN" altLang="en-US" sz="1600" dirty="0">
              <a:solidFill>
                <a:srgbClr val="39A097"/>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3127860" y="5620722"/>
            <a:ext cx="1005403" cy="338554"/>
          </a:xfrm>
          <a:prstGeom prst="rect">
            <a:avLst/>
          </a:prstGeom>
          <a:effectLst/>
        </p:spPr>
        <p:txBody>
          <a:bodyPr vert="horz" wrap="none">
            <a:spAutoFit/>
          </a:bodyPr>
          <a:lstStyle/>
          <a:p>
            <a:pPr algn="ctr"/>
            <a:r>
              <a:rPr lang="zh-CN" altLang="en-US" sz="1600" dirty="0" smtClean="0">
                <a:solidFill>
                  <a:srgbClr val="39A097"/>
                </a:solidFill>
                <a:latin typeface="+mj-lt"/>
                <a:ea typeface="微软雅黑" panose="020B0503020204020204" pitchFamily="34" charset="-122"/>
              </a:rPr>
              <a:t>项目安排</a:t>
            </a:r>
            <a:endParaRPr lang="zh-CN" altLang="en-US" sz="1600" dirty="0">
              <a:solidFill>
                <a:srgbClr val="39A097"/>
              </a:solidFill>
              <a:latin typeface="+mj-lt"/>
              <a:ea typeface="微软雅黑" panose="020B0503020204020204" pitchFamily="34" charset="-122"/>
            </a:endParaRPr>
          </a:p>
        </p:txBody>
      </p:sp>
      <p:sp>
        <p:nvSpPr>
          <p:cNvPr id="17" name="矩形 16"/>
          <p:cNvSpPr/>
          <p:nvPr/>
        </p:nvSpPr>
        <p:spPr>
          <a:xfrm>
            <a:off x="3407583" y="5082113"/>
            <a:ext cx="445955" cy="584775"/>
          </a:xfrm>
          <a:prstGeom prst="rect">
            <a:avLst/>
          </a:prstGeom>
          <a:effectLst/>
        </p:spPr>
        <p:txBody>
          <a:bodyPr wrap="none">
            <a:spAutoFit/>
          </a:bodyPr>
          <a:lstStyle/>
          <a:p>
            <a:pPr algn="ctr"/>
            <a:r>
              <a:rPr lang="en-US" altLang="zh-CN" sz="3200" dirty="0" smtClean="0">
                <a:solidFill>
                  <a:srgbClr val="39A097"/>
                </a:solidFill>
                <a:latin typeface="Agency FB" panose="020B0503020202020204" pitchFamily="34" charset="0"/>
                <a:ea typeface="微软雅黑" panose="020B0503020204020204" pitchFamily="34" charset="-122"/>
                <a:cs typeface="Arial" panose="020B0604020202020204" pitchFamily="34" charset="0"/>
              </a:rPr>
              <a:t>01</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2945977" y="3728548"/>
            <a:ext cx="1369166" cy="1369166"/>
            <a:chOff x="5348241" y="2395536"/>
            <a:chExt cx="1855411" cy="1855411"/>
          </a:xfrm>
        </p:grpSpPr>
        <p:sp>
          <p:nvSpPr>
            <p:cNvPr id="19" name="椭圆 18"/>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4922924" y="5620722"/>
            <a:ext cx="1415773" cy="338554"/>
          </a:xfrm>
          <a:prstGeom prst="rect">
            <a:avLst/>
          </a:prstGeom>
          <a:effectLst/>
        </p:spPr>
        <p:txBody>
          <a:bodyPr vert="horz" wrap="none">
            <a:spAutoFit/>
          </a:bodyPr>
          <a:lstStyle/>
          <a:p>
            <a:pPr algn="ctr"/>
            <a:r>
              <a:rPr lang="zh-CN" altLang="en-US" sz="1600" dirty="0" smtClean="0">
                <a:solidFill>
                  <a:srgbClr val="39A097"/>
                </a:solidFill>
                <a:latin typeface="+mj-lt"/>
                <a:ea typeface="微软雅黑" panose="020B0503020204020204" pitchFamily="34" charset="-122"/>
              </a:rPr>
              <a:t>项目成果展示</a:t>
            </a:r>
            <a:endParaRPr lang="zh-CN" altLang="en-US" sz="1600" dirty="0">
              <a:solidFill>
                <a:srgbClr val="39A097"/>
              </a:solidFill>
              <a:latin typeface="+mj-lt"/>
              <a:ea typeface="微软雅黑" panose="020B0503020204020204" pitchFamily="34" charset="-122"/>
            </a:endParaRPr>
          </a:p>
        </p:txBody>
      </p:sp>
      <p:sp>
        <p:nvSpPr>
          <p:cNvPr id="24" name="矩形 23"/>
          <p:cNvSpPr/>
          <p:nvPr/>
        </p:nvSpPr>
        <p:spPr>
          <a:xfrm>
            <a:off x="5369361" y="5082113"/>
            <a:ext cx="522900" cy="584775"/>
          </a:xfrm>
          <a:prstGeom prst="rect">
            <a:avLst/>
          </a:prstGeom>
          <a:effectLst/>
        </p:spPr>
        <p:txBody>
          <a:bodyPr wrap="none">
            <a:spAutoFit/>
          </a:bodyPr>
          <a:lstStyle/>
          <a:p>
            <a:pPr algn="ctr"/>
            <a:r>
              <a:rPr lang="en-US" altLang="zh-CN" sz="3200" dirty="0" smtClean="0">
                <a:solidFill>
                  <a:srgbClr val="39A097"/>
                </a:solidFill>
                <a:latin typeface="Agency FB" panose="020B0503020202020204" pitchFamily="34" charset="0"/>
                <a:ea typeface="微软雅黑" panose="020B0503020204020204" pitchFamily="34" charset="-122"/>
                <a:cs typeface="Arial" panose="020B0604020202020204" pitchFamily="34" charset="0"/>
              </a:rPr>
              <a:t>02</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25" name="组合 24"/>
          <p:cNvGrpSpPr/>
          <p:nvPr/>
        </p:nvGrpSpPr>
        <p:grpSpPr>
          <a:xfrm>
            <a:off x="4946227" y="3728548"/>
            <a:ext cx="1369166" cy="1369166"/>
            <a:chOff x="5348241" y="2395536"/>
            <a:chExt cx="1855411" cy="1855411"/>
          </a:xfrm>
        </p:grpSpPr>
        <p:sp>
          <p:nvSpPr>
            <p:cNvPr id="26" name="椭圆 25"/>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7137883" y="5620722"/>
            <a:ext cx="1005403" cy="338554"/>
          </a:xfrm>
          <a:prstGeom prst="rect">
            <a:avLst/>
          </a:prstGeom>
          <a:effectLst/>
        </p:spPr>
        <p:txBody>
          <a:bodyPr vert="horz" wrap="none">
            <a:spAutoFit/>
          </a:bodyPr>
          <a:lstStyle/>
          <a:p>
            <a:pPr algn="ctr"/>
            <a:r>
              <a:rPr lang="zh-CN" altLang="en-US" sz="1600" dirty="0">
                <a:solidFill>
                  <a:srgbClr val="39A097"/>
                </a:solidFill>
                <a:ea typeface="微软雅黑" panose="020B0503020204020204" pitchFamily="34" charset="-122"/>
              </a:rPr>
              <a:t>心得总结</a:t>
            </a:r>
          </a:p>
        </p:txBody>
      </p:sp>
      <p:sp>
        <p:nvSpPr>
          <p:cNvPr id="29" name="矩形 28"/>
          <p:cNvSpPr/>
          <p:nvPr/>
        </p:nvSpPr>
        <p:spPr>
          <a:xfrm>
            <a:off x="7372724" y="5082113"/>
            <a:ext cx="535724" cy="584775"/>
          </a:xfrm>
          <a:prstGeom prst="rect">
            <a:avLst/>
          </a:prstGeom>
          <a:effectLst/>
        </p:spPr>
        <p:txBody>
          <a:bodyPr wrap="none">
            <a:spAutoFit/>
          </a:bodyPr>
          <a:lstStyle/>
          <a:p>
            <a:pPr algn="ctr"/>
            <a:r>
              <a:rPr lang="en-US" altLang="zh-CN" sz="3200" dirty="0" smtClean="0">
                <a:solidFill>
                  <a:srgbClr val="39A097"/>
                </a:solidFill>
                <a:latin typeface="Agency FB" panose="020B0503020202020204" pitchFamily="34" charset="0"/>
                <a:ea typeface="微软雅黑" panose="020B0503020204020204" pitchFamily="34" charset="-122"/>
                <a:cs typeface="Arial" panose="020B0604020202020204" pitchFamily="34" charset="0"/>
              </a:rPr>
              <a:t>03</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30" name="组合 29"/>
          <p:cNvGrpSpPr/>
          <p:nvPr/>
        </p:nvGrpSpPr>
        <p:grpSpPr>
          <a:xfrm>
            <a:off x="6956002" y="3728548"/>
            <a:ext cx="1369166" cy="1369166"/>
            <a:chOff x="5348241" y="2395536"/>
            <a:chExt cx="1855411" cy="1855411"/>
          </a:xfrm>
        </p:grpSpPr>
        <p:sp>
          <p:nvSpPr>
            <p:cNvPr id="31" name="椭圆 30"/>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33"/>
          <p:cNvSpPr/>
          <p:nvPr/>
        </p:nvSpPr>
        <p:spPr>
          <a:xfrm>
            <a:off x="9419089" y="5082113"/>
            <a:ext cx="519694" cy="584775"/>
          </a:xfrm>
          <a:prstGeom prst="rect">
            <a:avLst/>
          </a:prstGeom>
          <a:effectLst/>
        </p:spPr>
        <p:txBody>
          <a:bodyPr wrap="none">
            <a:spAutoFit/>
          </a:bodyPr>
          <a:lstStyle/>
          <a:p>
            <a:pPr algn="ctr"/>
            <a:r>
              <a:rPr lang="en-US" altLang="zh-CN" sz="3200" dirty="0" smtClean="0">
                <a:solidFill>
                  <a:srgbClr val="39A097"/>
                </a:solidFill>
                <a:latin typeface="Agency FB" panose="020B0503020202020204" pitchFamily="34" charset="0"/>
                <a:ea typeface="微软雅黑" panose="020B0503020204020204" pitchFamily="34" charset="-122"/>
                <a:cs typeface="Arial" panose="020B0604020202020204" pitchFamily="34" charset="0"/>
              </a:rPr>
              <a:t>04</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35" name="组合 34"/>
          <p:cNvGrpSpPr/>
          <p:nvPr/>
        </p:nvGrpSpPr>
        <p:grpSpPr>
          <a:xfrm>
            <a:off x="8994352" y="3728548"/>
            <a:ext cx="1369166" cy="1369166"/>
            <a:chOff x="5348241" y="2395536"/>
            <a:chExt cx="1855411" cy="1855411"/>
          </a:xfrm>
        </p:grpSpPr>
        <p:sp>
          <p:nvSpPr>
            <p:cNvPr id="36" name="椭圆 35"/>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9381417" y="5632549"/>
            <a:ext cx="595036" cy="338554"/>
          </a:xfrm>
          <a:prstGeom prst="rect">
            <a:avLst/>
          </a:prstGeom>
          <a:effectLst/>
        </p:spPr>
        <p:txBody>
          <a:bodyPr vert="horz" wrap="none">
            <a:spAutoFit/>
          </a:bodyPr>
          <a:lstStyle/>
          <a:p>
            <a:pPr algn="ctr"/>
            <a:r>
              <a:rPr lang="zh-CN" altLang="en-US" sz="1600" dirty="0">
                <a:solidFill>
                  <a:srgbClr val="39A097"/>
                </a:solidFill>
                <a:ea typeface="微软雅黑" panose="020B0503020204020204" pitchFamily="34" charset="-122"/>
              </a:rPr>
              <a:t>答疑</a:t>
            </a:r>
          </a:p>
        </p:txBody>
      </p:sp>
    </p:spTree>
    <p:custDataLst>
      <p:tags r:id="rId1"/>
    </p:custDataLst>
    <p:extLst>
      <p:ext uri="{BB962C8B-B14F-4D97-AF65-F5344CB8AC3E}">
        <p14:creationId xmlns:p14="http://schemas.microsoft.com/office/powerpoint/2010/main" val="1722585772"/>
      </p:ext>
    </p:extLst>
  </p:cSld>
  <p:clrMapOvr>
    <a:masterClrMapping/>
  </p:clrMapOvr>
  <p:transition spd="slow" advTm="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824081" y="4221485"/>
            <a:ext cx="1210588" cy="400110"/>
          </a:xfrm>
          <a:prstGeom prst="rect">
            <a:avLst/>
          </a:prstGeom>
          <a:effectLst/>
        </p:spPr>
        <p:txBody>
          <a:bodyPr vert="horz" wrap="none">
            <a:spAutoFit/>
          </a:bodyPr>
          <a:lstStyle/>
          <a:p>
            <a:pPr algn="ctr"/>
            <a:r>
              <a:rPr lang="zh-CN" altLang="en-US" sz="2000" dirty="0" smtClean="0">
                <a:solidFill>
                  <a:schemeClr val="bg1"/>
                </a:solidFill>
                <a:latin typeface="+mj-lt"/>
                <a:ea typeface="微软雅黑" panose="020B0503020204020204" pitchFamily="34" charset="-122"/>
              </a:rPr>
              <a:t>项目安排</a:t>
            </a:r>
            <a:endParaRPr lang="zh-CN" altLang="en-US" sz="2000" dirty="0">
              <a:solidFill>
                <a:schemeClr val="bg1"/>
              </a:solidFill>
              <a:latin typeface="+mj-lt"/>
              <a:ea typeface="微软雅黑" panose="020B0503020204020204" pitchFamily="34" charset="-122"/>
            </a:endParaRPr>
          </a:p>
        </p:txBody>
      </p:sp>
      <p:sp>
        <p:nvSpPr>
          <p:cNvPr id="40" name="矩形 39"/>
          <p:cNvSpPr/>
          <p:nvPr/>
        </p:nvSpPr>
        <p:spPr>
          <a:xfrm>
            <a:off x="6140675" y="3436654"/>
            <a:ext cx="577401" cy="830997"/>
          </a:xfrm>
          <a:prstGeom prst="rect">
            <a:avLst/>
          </a:prstGeom>
          <a:effectLst/>
        </p:spPr>
        <p:txBody>
          <a:bodyPr wrap="none">
            <a:spAutoFit/>
          </a:bodyPr>
          <a:lstStyle/>
          <a:p>
            <a:pPr algn="ctr"/>
            <a:r>
              <a:rPr lang="en-US" altLang="zh-CN" sz="4800" dirty="0" smtClean="0">
                <a:solidFill>
                  <a:schemeClr val="bg1"/>
                </a:solidFill>
                <a:latin typeface="Agency FB" panose="020B0503020202020204" pitchFamily="34" charset="0"/>
                <a:ea typeface="微软雅黑" panose="020B0503020204020204" pitchFamily="34" charset="-122"/>
                <a:cs typeface="Arial" panose="020B0604020202020204" pitchFamily="34" charset="0"/>
              </a:rPr>
              <a:t>01</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7596426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p:cNvSpPr/>
          <p:nvPr/>
        </p:nvSpPr>
        <p:spPr>
          <a:xfrm>
            <a:off x="2439240" y="3989168"/>
            <a:ext cx="2265232" cy="126646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2990935" y="4620038"/>
            <a:ext cx="1161843" cy="1161842"/>
          </a:xfrm>
          <a:prstGeom prst="ellipse">
            <a:avLst/>
          </a:pr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1"/>
          <p:cNvSpPr/>
          <p:nvPr/>
        </p:nvSpPr>
        <p:spPr>
          <a:xfrm flipV="1">
            <a:off x="4355658" y="2701540"/>
            <a:ext cx="2265232" cy="126646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70C4BC"/>
          </a:solidFill>
          <a:ln w="25400" cap="flat" cmpd="sng" algn="ctr">
            <a:noFill/>
            <a:prstDash val="solid"/>
          </a:ln>
          <a:effectLst/>
        </p:spPr>
        <p:txBody>
          <a:bodyPr rtlCol="0" anchor="ctr"/>
          <a:lstStyle/>
          <a:p>
            <a:pPr algn="ctr" fontAlgn="auto">
              <a:lnSpc>
                <a:spcPct val="130000"/>
              </a:lnSpc>
              <a:spcBef>
                <a:spcPts val="0"/>
              </a:spcBef>
              <a:spcAft>
                <a:spcPts val="0"/>
              </a:spcAft>
              <a:defRPr/>
            </a:pPr>
            <a:endParaRPr lang="zh-CN" altLang="en-US" kern="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4907354" y="2153575"/>
            <a:ext cx="1161843" cy="1161842"/>
          </a:xfrm>
          <a:prstGeom prst="ellipse">
            <a:avLst/>
          </a:prstGeom>
          <a:solidFill>
            <a:srgbClr val="70C4BC"/>
          </a:solidFill>
          <a:ln w="63500" cap="flat" cmpd="sng" algn="ctr">
            <a:noFill/>
            <a:prstDash val="solid"/>
          </a:ln>
          <a:effectLst>
            <a:outerShdw blurRad="254000" dist="63500" dir="2700000" algn="tl" rotWithShape="0">
              <a:prstClr val="black">
                <a:alpha val="40000"/>
              </a:prstClr>
            </a:outerShdw>
          </a:effectLst>
        </p:spPr>
        <p:txBody>
          <a:bodyPr rtlCol="0" anchor="ctr"/>
          <a:lstStyle/>
          <a:p>
            <a:pPr algn="ctr" fontAlgn="auto">
              <a:lnSpc>
                <a:spcPct val="130000"/>
              </a:lnSpc>
              <a:spcBef>
                <a:spcPts val="0"/>
              </a:spcBef>
              <a:spcAft>
                <a:spcPts val="0"/>
              </a:spcAft>
              <a:defRPr/>
            </a:pPr>
            <a:endParaRPr lang="zh-CN" altLang="en-US" kern="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圆角矩形 1"/>
          <p:cNvSpPr/>
          <p:nvPr/>
        </p:nvSpPr>
        <p:spPr>
          <a:xfrm>
            <a:off x="6277511" y="3989168"/>
            <a:ext cx="2265232" cy="126646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6829206" y="4620038"/>
            <a:ext cx="1161843" cy="1161842"/>
          </a:xfrm>
          <a:prstGeom prst="ellipse">
            <a:avLst/>
          </a:pr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圆角矩形 1"/>
          <p:cNvSpPr/>
          <p:nvPr/>
        </p:nvSpPr>
        <p:spPr>
          <a:xfrm flipV="1">
            <a:off x="8189933" y="2701540"/>
            <a:ext cx="2265232" cy="126646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70C4BC"/>
          </a:solidFill>
          <a:ln w="25400" cap="flat" cmpd="sng" algn="ctr">
            <a:noFill/>
            <a:prstDash val="solid"/>
          </a:ln>
          <a:effectLst/>
        </p:spPr>
        <p:txBody>
          <a:bodyPr rtlCol="0" anchor="ctr"/>
          <a:lstStyle/>
          <a:p>
            <a:pPr algn="ctr" fontAlgn="auto">
              <a:lnSpc>
                <a:spcPct val="130000"/>
              </a:lnSpc>
              <a:spcBef>
                <a:spcPts val="0"/>
              </a:spcBef>
              <a:spcAft>
                <a:spcPts val="0"/>
              </a:spcAft>
              <a:defRPr/>
            </a:pPr>
            <a:endParaRPr lang="zh-CN" altLang="en-US" kern="0"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p:cNvSpPr/>
          <p:nvPr/>
        </p:nvSpPr>
        <p:spPr>
          <a:xfrm>
            <a:off x="8741628" y="2153575"/>
            <a:ext cx="1161843" cy="1161842"/>
          </a:xfrm>
          <a:prstGeom prst="ellipse">
            <a:avLst/>
          </a:prstGeom>
          <a:solidFill>
            <a:srgbClr val="70C4BC"/>
          </a:solidFill>
          <a:ln w="63500" cap="flat" cmpd="sng" algn="ctr">
            <a:noFill/>
            <a:prstDash val="solid"/>
          </a:ln>
          <a:effectLst>
            <a:outerShdw blurRad="254000" dist="63500" dir="2700000" algn="tl" rotWithShape="0">
              <a:prstClr val="black">
                <a:alpha val="40000"/>
              </a:prstClr>
            </a:outerShdw>
          </a:effectLst>
        </p:spPr>
        <p:txBody>
          <a:bodyPr rtlCol="0" anchor="ctr"/>
          <a:lstStyle/>
          <a:p>
            <a:pPr algn="ctr">
              <a:lnSpc>
                <a:spcPct val="130000"/>
              </a:lnSpc>
            </a:pPr>
            <a:endParaRPr lang="zh-CN" altLang="en-US" kern="0"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1148" y="3968006"/>
            <a:ext cx="12871067" cy="87459"/>
          </a:xfrm>
          <a:prstGeom prst="rect">
            <a:avLst/>
          </a:prstGeom>
          <a:solidFill>
            <a:srgbClr val="FDBD24"/>
          </a:solidFill>
          <a:ln w="25400" cap="flat" cmpd="sng" algn="ctr">
            <a:noFill/>
            <a:prstDash val="solid"/>
          </a:ln>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fontAlgn="auto">
              <a:lnSpc>
                <a:spcPct val="130000"/>
              </a:lnSpc>
              <a:spcBef>
                <a:spcPts val="0"/>
              </a:spcBef>
              <a:spcAft>
                <a:spcPts val="0"/>
              </a:spcAft>
              <a:defRPr/>
            </a:pPr>
            <a:endParaRPr lang="en-US" kern="0"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28"/>
          <p:cNvSpPr txBox="1"/>
          <p:nvPr/>
        </p:nvSpPr>
        <p:spPr>
          <a:xfrm flipH="1">
            <a:off x="3074069" y="4920722"/>
            <a:ext cx="995574"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zh-CN" altLang="en-US" sz="2400" b="0" dirty="0" smtClean="0">
                <a:solidFill>
                  <a:schemeClr val="bg1"/>
                </a:solidFill>
                <a:latin typeface="Franklin Gothic Book" panose="020B0503020102020204" pitchFamily="34" charset="0"/>
              </a:rPr>
              <a:t>商量选题</a:t>
            </a:r>
            <a:endParaRPr lang="zh-CN" altLang="en-US" sz="2400" b="0" dirty="0">
              <a:solidFill>
                <a:schemeClr val="bg1"/>
              </a:solidFill>
              <a:latin typeface="Franklin Gothic Book" panose="020B0503020102020204" pitchFamily="34" charset="0"/>
            </a:endParaRPr>
          </a:p>
        </p:txBody>
      </p:sp>
      <p:sp>
        <p:nvSpPr>
          <p:cNvPr id="30" name="TextBox 29"/>
          <p:cNvSpPr txBox="1"/>
          <p:nvPr/>
        </p:nvSpPr>
        <p:spPr>
          <a:xfrm flipH="1">
            <a:off x="4983903" y="2464197"/>
            <a:ext cx="995574"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zh-CN" altLang="en-US" sz="2400" b="0" dirty="0" smtClean="0">
                <a:solidFill>
                  <a:schemeClr val="bg1"/>
                </a:solidFill>
                <a:latin typeface="Franklin Gothic Book" panose="020B0503020102020204" pitchFamily="34" charset="0"/>
              </a:rPr>
              <a:t>准备工作</a:t>
            </a:r>
            <a:endParaRPr lang="zh-CN" altLang="en-US" sz="2400" b="0" dirty="0">
              <a:solidFill>
                <a:schemeClr val="bg1"/>
              </a:solidFill>
              <a:latin typeface="Franklin Gothic Book" panose="020B0503020102020204" pitchFamily="34" charset="0"/>
            </a:endParaRPr>
          </a:p>
        </p:txBody>
      </p:sp>
      <p:sp>
        <p:nvSpPr>
          <p:cNvPr id="31" name="TextBox 30"/>
          <p:cNvSpPr txBox="1"/>
          <p:nvPr/>
        </p:nvSpPr>
        <p:spPr>
          <a:xfrm flipH="1">
            <a:off x="8818177" y="2464197"/>
            <a:ext cx="995574"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zh-CN" altLang="en-US" sz="2400" b="0" dirty="0" smtClean="0">
                <a:solidFill>
                  <a:schemeClr val="bg1"/>
                </a:solidFill>
                <a:latin typeface="Franklin Gothic Book" panose="020B0503020102020204" pitchFamily="34" charset="0"/>
              </a:rPr>
              <a:t>整体成果</a:t>
            </a:r>
            <a:endParaRPr lang="zh-CN" altLang="en-US" sz="2400" b="0" dirty="0">
              <a:solidFill>
                <a:schemeClr val="bg1"/>
              </a:solidFill>
              <a:latin typeface="Franklin Gothic Book" panose="020B0503020102020204" pitchFamily="34" charset="0"/>
            </a:endParaRPr>
          </a:p>
        </p:txBody>
      </p:sp>
      <p:sp>
        <p:nvSpPr>
          <p:cNvPr id="85" name="TextBox 23"/>
          <p:cNvSpPr txBox="1"/>
          <p:nvPr/>
        </p:nvSpPr>
        <p:spPr>
          <a:xfrm>
            <a:off x="1603825" y="2761450"/>
            <a:ext cx="2333175" cy="300082"/>
          </a:xfrm>
          <a:prstGeom prst="rect">
            <a:avLst/>
          </a:prstGeom>
          <a:noFill/>
        </p:spPr>
        <p:txBody>
          <a:bodyPr wrap="square" rtlCol="0">
            <a:spAutoFit/>
          </a:bodyPr>
          <a:lstStyle/>
          <a:p>
            <a:pPr>
              <a:lnSpc>
                <a:spcPct val="150000"/>
              </a:lnSpc>
            </a:pPr>
            <a:endParaRPr lang="en-GB"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8" name="TextBox 24"/>
          <p:cNvSpPr txBox="1"/>
          <p:nvPr/>
        </p:nvSpPr>
        <p:spPr>
          <a:xfrm>
            <a:off x="2510322" y="1026503"/>
            <a:ext cx="6032421" cy="1200329"/>
          </a:xfrm>
          <a:prstGeom prst="rect">
            <a:avLst/>
          </a:prstGeom>
          <a:noFill/>
        </p:spPr>
        <p:txBody>
          <a:bodyPr wrap="none" rtlCol="0">
            <a:spAutoFit/>
          </a:bodyPr>
          <a:lstStyle/>
          <a:p>
            <a:pP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组长根据预期的工作量进行安排前五天任务</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组长搭建脚手架</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91" name="TextBox 23"/>
          <p:cNvSpPr txBox="1"/>
          <p:nvPr/>
        </p:nvSpPr>
        <p:spPr>
          <a:xfrm>
            <a:off x="6069197" y="5818931"/>
            <a:ext cx="4176602" cy="1015663"/>
          </a:xfrm>
          <a:prstGeom prst="rect">
            <a:avLst/>
          </a:prstGeom>
          <a:noFill/>
        </p:spPr>
        <p:txBody>
          <a:bodyPr wrap="square" rtlCol="0">
            <a:spAutoFit/>
          </a:bodyPr>
          <a:lstStyle/>
          <a:p>
            <a:pP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前五天工作无异常，超前完成任务</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组长安排后五天任务</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92" name="TextBox 24"/>
          <p:cNvSpPr txBox="1"/>
          <p:nvPr/>
        </p:nvSpPr>
        <p:spPr>
          <a:xfrm>
            <a:off x="9669735" y="4148593"/>
            <a:ext cx="2339102" cy="461665"/>
          </a:xfrm>
          <a:prstGeom prst="rect">
            <a:avLst/>
          </a:prstGeom>
          <a:noFill/>
        </p:spPr>
        <p:txBody>
          <a:bodyPr wrap="none" rtlCol="0">
            <a:spAutoFit/>
          </a:bodyPr>
          <a:lstStyle/>
          <a:p>
            <a:r>
              <a:rPr lang="zh-CN" altLang="en-US" sz="2400" dirty="0" smtClean="0">
                <a:solidFill>
                  <a:schemeClr val="tx1">
                    <a:lumMod val="65000"/>
                    <a:lumOff val="35000"/>
                  </a:schemeClr>
                </a:solidFill>
                <a:ea typeface="微软雅黑" panose="020B0503020204020204" pitchFamily="34" charset="-122"/>
              </a:rPr>
              <a:t>完成预期的页面</a:t>
            </a:r>
            <a:endParaRPr lang="zh-CN" altLang="en-US" sz="2400" dirty="0">
              <a:solidFill>
                <a:schemeClr val="tx1">
                  <a:lumMod val="65000"/>
                  <a:lumOff val="35000"/>
                </a:schemeClr>
              </a:solidFill>
              <a:ea typeface="微软雅黑" panose="020B0503020204020204" pitchFamily="34" charset="-122"/>
            </a:endParaRPr>
          </a:p>
        </p:txBody>
      </p:sp>
      <p:sp>
        <p:nvSpPr>
          <p:cNvPr id="34" name="矩形 33"/>
          <p:cNvSpPr/>
          <p:nvPr/>
        </p:nvSpPr>
        <p:spPr>
          <a:xfrm>
            <a:off x="1858251" y="258901"/>
            <a:ext cx="1620957" cy="523220"/>
          </a:xfrm>
          <a:prstGeom prst="rect">
            <a:avLst/>
          </a:prstGeom>
          <a:effectLst/>
        </p:spPr>
        <p:txBody>
          <a:bodyPr vert="horz" wrap="none">
            <a:spAutoFit/>
          </a:bodyPr>
          <a:lstStyle/>
          <a:p>
            <a:r>
              <a:rPr lang="zh-CN" altLang="en-US" sz="2800" dirty="0" smtClean="0">
                <a:solidFill>
                  <a:srgbClr val="70C4BC"/>
                </a:solidFill>
                <a:latin typeface="+mj-lt"/>
                <a:ea typeface="微软雅黑" panose="020B0503020204020204" pitchFamily="34" charset="-122"/>
              </a:rPr>
              <a:t>整体事件</a:t>
            </a:r>
            <a:endParaRPr lang="zh-CN" altLang="en-US" sz="2800" dirty="0">
              <a:solidFill>
                <a:srgbClr val="70C4BC"/>
              </a:solidFill>
              <a:latin typeface="+mj-lt"/>
              <a:ea typeface="微软雅黑" panose="020B0503020204020204" pitchFamily="34" charset="-122"/>
            </a:endParaRPr>
          </a:p>
        </p:txBody>
      </p:sp>
      <p:sp>
        <p:nvSpPr>
          <p:cNvPr id="35" name="TextBox 23"/>
          <p:cNvSpPr txBox="1"/>
          <p:nvPr/>
        </p:nvSpPr>
        <p:spPr>
          <a:xfrm>
            <a:off x="1858251" y="5818931"/>
            <a:ext cx="3662555" cy="1477328"/>
          </a:xfrm>
          <a:prstGeom prst="rect">
            <a:avLst/>
          </a:prstGeom>
          <a:noFill/>
        </p:spPr>
        <p:txBody>
          <a:bodyPr wrap="square" rtlCol="0">
            <a:spAutoFit/>
          </a:bodyPr>
          <a:lstStyle/>
          <a:p>
            <a:pP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为什么选择小米官网，在最开始，小米是最先使用</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Vue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来建立的大型网站</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6" name="TextBox 35"/>
          <p:cNvSpPr txBox="1"/>
          <p:nvPr/>
        </p:nvSpPr>
        <p:spPr>
          <a:xfrm flipH="1">
            <a:off x="6912340" y="4859327"/>
            <a:ext cx="995574"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zh-CN" altLang="en-US" sz="2400" b="0" dirty="0" smtClean="0">
                <a:solidFill>
                  <a:schemeClr val="bg1"/>
                </a:solidFill>
                <a:latin typeface="Franklin Gothic Book" panose="020B0503020102020204" pitchFamily="34" charset="0"/>
              </a:rPr>
              <a:t>进展情况</a:t>
            </a:r>
            <a:endParaRPr lang="zh-CN" altLang="en-US" sz="2400" b="0" dirty="0">
              <a:solidFill>
                <a:schemeClr val="bg1"/>
              </a:solidFill>
              <a:latin typeface="Franklin Gothic Book" panose="020B0503020102020204" pitchFamily="34" charset="0"/>
            </a:endParaRPr>
          </a:p>
        </p:txBody>
      </p:sp>
      <p:sp>
        <p:nvSpPr>
          <p:cNvPr id="37" name="TextBox 36"/>
          <p:cNvSpPr txBox="1"/>
          <p:nvPr/>
        </p:nvSpPr>
        <p:spPr>
          <a:xfrm flipH="1">
            <a:off x="1460823" y="3430735"/>
            <a:ext cx="1745015"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zh-CN" altLang="en-US" sz="2400" b="0" kern="1200" dirty="0">
                <a:solidFill>
                  <a:schemeClr val="tx1">
                    <a:lumMod val="65000"/>
                    <a:lumOff val="35000"/>
                  </a:schemeClr>
                </a:solidFill>
                <a:latin typeface="微软雅黑" panose="020B0503020204020204" pitchFamily="34" charset="-122"/>
                <a:cs typeface="+mn-ea"/>
              </a:rPr>
              <a:t>组建队伍</a:t>
            </a:r>
          </a:p>
        </p:txBody>
      </p:sp>
    </p:spTree>
    <p:extLst>
      <p:ext uri="{BB962C8B-B14F-4D97-AF65-F5344CB8AC3E}">
        <p14:creationId xmlns:p14="http://schemas.microsoft.com/office/powerpoint/2010/main" val="673466200"/>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0-#ppt_w/2"/>
                                          </p:val>
                                        </p:tav>
                                        <p:tav tm="100000">
                                          <p:val>
                                            <p:strVal val="#ppt_x"/>
                                          </p:val>
                                        </p:tav>
                                      </p:tavLst>
                                    </p:anim>
                                    <p:anim calcmode="lin" valueType="num">
                                      <p:cBhvr additive="base">
                                        <p:cTn id="8" dur="2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任意多边形 178"/>
          <p:cNvSpPr>
            <a:spLocks/>
          </p:cNvSpPr>
          <p:nvPr/>
        </p:nvSpPr>
        <p:spPr bwMode="auto">
          <a:xfrm>
            <a:off x="2267202" y="1450497"/>
            <a:ext cx="1567674" cy="3454106"/>
          </a:xfrm>
          <a:custGeom>
            <a:avLst/>
            <a:gdLst>
              <a:gd name="connsiteX0" fmla="*/ 234950 w 1428751"/>
              <a:gd name="connsiteY0" fmla="*/ 0 h 3148013"/>
              <a:gd name="connsiteX1" fmla="*/ 239712 w 1428751"/>
              <a:gd name="connsiteY1" fmla="*/ 0 h 3148013"/>
              <a:gd name="connsiteX2" fmla="*/ 276225 w 1428751"/>
              <a:gd name="connsiteY2" fmla="*/ 0 h 3148013"/>
              <a:gd name="connsiteX3" fmla="*/ 319088 w 1428751"/>
              <a:gd name="connsiteY3" fmla="*/ 0 h 3148013"/>
              <a:gd name="connsiteX4" fmla="*/ 361950 w 1428751"/>
              <a:gd name="connsiteY4" fmla="*/ 0 h 3148013"/>
              <a:gd name="connsiteX5" fmla="*/ 361951 w 1428751"/>
              <a:gd name="connsiteY5" fmla="*/ 0 h 3148013"/>
              <a:gd name="connsiteX6" fmla="*/ 404813 w 1428751"/>
              <a:gd name="connsiteY6" fmla="*/ 0 h 3148013"/>
              <a:gd name="connsiteX7" fmla="*/ 446088 w 1428751"/>
              <a:gd name="connsiteY7" fmla="*/ 0 h 3148013"/>
              <a:gd name="connsiteX8" fmla="*/ 488950 w 1428751"/>
              <a:gd name="connsiteY8" fmla="*/ 0 h 3148013"/>
              <a:gd name="connsiteX9" fmla="*/ 488951 w 1428751"/>
              <a:gd name="connsiteY9" fmla="*/ 0 h 3148013"/>
              <a:gd name="connsiteX10" fmla="*/ 531813 w 1428751"/>
              <a:gd name="connsiteY10" fmla="*/ 0 h 3148013"/>
              <a:gd name="connsiteX11" fmla="*/ 576263 w 1428751"/>
              <a:gd name="connsiteY11" fmla="*/ 0 h 3148013"/>
              <a:gd name="connsiteX12" fmla="*/ 617538 w 1428751"/>
              <a:gd name="connsiteY12" fmla="*/ 0 h 3148013"/>
              <a:gd name="connsiteX13" fmla="*/ 660400 w 1428751"/>
              <a:gd name="connsiteY13" fmla="*/ 0 h 3148013"/>
              <a:gd name="connsiteX14" fmla="*/ 660401 w 1428751"/>
              <a:gd name="connsiteY14" fmla="*/ 0 h 3148013"/>
              <a:gd name="connsiteX15" fmla="*/ 703263 w 1428751"/>
              <a:gd name="connsiteY15" fmla="*/ 0 h 3148013"/>
              <a:gd name="connsiteX16" fmla="*/ 744538 w 1428751"/>
              <a:gd name="connsiteY16" fmla="*/ 0 h 3148013"/>
              <a:gd name="connsiteX17" fmla="*/ 787400 w 1428751"/>
              <a:gd name="connsiteY17" fmla="*/ 0 h 3148013"/>
              <a:gd name="connsiteX18" fmla="*/ 787401 w 1428751"/>
              <a:gd name="connsiteY18" fmla="*/ 0 h 3148013"/>
              <a:gd name="connsiteX19" fmla="*/ 830263 w 1428751"/>
              <a:gd name="connsiteY19" fmla="*/ 0 h 3148013"/>
              <a:gd name="connsiteX20" fmla="*/ 873125 w 1428751"/>
              <a:gd name="connsiteY20" fmla="*/ 0 h 3148013"/>
              <a:gd name="connsiteX21" fmla="*/ 873126 w 1428751"/>
              <a:gd name="connsiteY21" fmla="*/ 0 h 3148013"/>
              <a:gd name="connsiteX22" fmla="*/ 914400 w 1428751"/>
              <a:gd name="connsiteY22" fmla="*/ 0 h 3148013"/>
              <a:gd name="connsiteX23" fmla="*/ 958850 w 1428751"/>
              <a:gd name="connsiteY23" fmla="*/ 0 h 3148013"/>
              <a:gd name="connsiteX24" fmla="*/ 990600 w 1428751"/>
              <a:gd name="connsiteY24" fmla="*/ 0 h 3148013"/>
              <a:gd name="connsiteX25" fmla="*/ 1001713 w 1428751"/>
              <a:gd name="connsiteY25" fmla="*/ 0 h 3148013"/>
              <a:gd name="connsiteX26" fmla="*/ 1039813 w 1428751"/>
              <a:gd name="connsiteY26" fmla="*/ 4762 h 3148013"/>
              <a:gd name="connsiteX27" fmla="*/ 1044576 w 1428751"/>
              <a:gd name="connsiteY27" fmla="*/ 6350 h 3148013"/>
              <a:gd name="connsiteX28" fmla="*/ 1044576 w 1428751"/>
              <a:gd name="connsiteY28" fmla="*/ 6350 h 3148013"/>
              <a:gd name="connsiteX29" fmla="*/ 1084262 w 1428751"/>
              <a:gd name="connsiteY29" fmla="*/ 15875 h 3148013"/>
              <a:gd name="connsiteX30" fmla="*/ 1085850 w 1428751"/>
              <a:gd name="connsiteY30" fmla="*/ 17462 h 3148013"/>
              <a:gd name="connsiteX31" fmla="*/ 1085850 w 1428751"/>
              <a:gd name="connsiteY31" fmla="*/ 17462 h 3148013"/>
              <a:gd name="connsiteX32" fmla="*/ 1123950 w 1428751"/>
              <a:gd name="connsiteY32" fmla="*/ 34924 h 3148013"/>
              <a:gd name="connsiteX33" fmla="*/ 1128713 w 1428751"/>
              <a:gd name="connsiteY33" fmla="*/ 38099 h 3148013"/>
              <a:gd name="connsiteX34" fmla="*/ 1128713 w 1428751"/>
              <a:gd name="connsiteY34" fmla="*/ 38100 h 3148013"/>
              <a:gd name="connsiteX35" fmla="*/ 1160463 w 1428751"/>
              <a:gd name="connsiteY35" fmla="*/ 60325 h 3148013"/>
              <a:gd name="connsiteX36" fmla="*/ 1171576 w 1428751"/>
              <a:gd name="connsiteY36" fmla="*/ 73025 h 3148013"/>
              <a:gd name="connsiteX37" fmla="*/ 1171576 w 1428751"/>
              <a:gd name="connsiteY37" fmla="*/ 73026 h 3148013"/>
              <a:gd name="connsiteX38" fmla="*/ 1189037 w 1428751"/>
              <a:gd name="connsiteY38" fmla="*/ 92075 h 3148013"/>
              <a:gd name="connsiteX39" fmla="*/ 1211263 w 1428751"/>
              <a:gd name="connsiteY39" fmla="*/ 128587 h 3148013"/>
              <a:gd name="connsiteX40" fmla="*/ 1214438 w 1428751"/>
              <a:gd name="connsiteY40" fmla="*/ 136525 h 3148013"/>
              <a:gd name="connsiteX41" fmla="*/ 1225550 w 1428751"/>
              <a:gd name="connsiteY41" fmla="*/ 166687 h 3148013"/>
              <a:gd name="connsiteX42" fmla="*/ 1230313 w 1428751"/>
              <a:gd name="connsiteY42" fmla="*/ 209550 h 3148013"/>
              <a:gd name="connsiteX43" fmla="*/ 1230313 w 1428751"/>
              <a:gd name="connsiteY43" fmla="*/ 617537 h 3148013"/>
              <a:gd name="connsiteX44" fmla="*/ 1255713 w 1428751"/>
              <a:gd name="connsiteY44" fmla="*/ 638175 h 3148013"/>
              <a:gd name="connsiteX45" fmla="*/ 1411289 w 1428751"/>
              <a:gd name="connsiteY45" fmla="*/ 755650 h 3148013"/>
              <a:gd name="connsiteX46" fmla="*/ 1425576 w 1428751"/>
              <a:gd name="connsiteY46" fmla="*/ 769938 h 3148013"/>
              <a:gd name="connsiteX47" fmla="*/ 1428751 w 1428751"/>
              <a:gd name="connsiteY47" fmla="*/ 787400 h 3148013"/>
              <a:gd name="connsiteX48" fmla="*/ 1425576 w 1428751"/>
              <a:gd name="connsiteY48" fmla="*/ 803275 h 3148013"/>
              <a:gd name="connsiteX49" fmla="*/ 1411289 w 1428751"/>
              <a:gd name="connsiteY49" fmla="*/ 817563 h 3148013"/>
              <a:gd name="connsiteX50" fmla="*/ 1255713 w 1428751"/>
              <a:gd name="connsiteY50" fmla="*/ 935038 h 3148013"/>
              <a:gd name="connsiteX51" fmla="*/ 1255713 w 1428751"/>
              <a:gd name="connsiteY51" fmla="*/ 935038 h 3148013"/>
              <a:gd name="connsiteX52" fmla="*/ 1230313 w 1428751"/>
              <a:gd name="connsiteY52" fmla="*/ 955675 h 3148013"/>
              <a:gd name="connsiteX53" fmla="*/ 1230313 w 1428751"/>
              <a:gd name="connsiteY53" fmla="*/ 2940051 h 3148013"/>
              <a:gd name="connsiteX54" fmla="*/ 1225550 w 1428751"/>
              <a:gd name="connsiteY54" fmla="*/ 2982913 h 3148013"/>
              <a:gd name="connsiteX55" fmla="*/ 1214438 w 1428751"/>
              <a:gd name="connsiteY55" fmla="*/ 3011488 h 3148013"/>
              <a:gd name="connsiteX56" fmla="*/ 1211263 w 1428751"/>
              <a:gd name="connsiteY56" fmla="*/ 3021013 h 3148013"/>
              <a:gd name="connsiteX57" fmla="*/ 1189037 w 1428751"/>
              <a:gd name="connsiteY57" fmla="*/ 3055938 h 3148013"/>
              <a:gd name="connsiteX58" fmla="*/ 1171576 w 1428751"/>
              <a:gd name="connsiteY58" fmla="*/ 3074987 h 3148013"/>
              <a:gd name="connsiteX59" fmla="*/ 1171576 w 1428751"/>
              <a:gd name="connsiteY59" fmla="*/ 3074988 h 3148013"/>
              <a:gd name="connsiteX60" fmla="*/ 1160463 w 1428751"/>
              <a:gd name="connsiteY60" fmla="*/ 3087688 h 3148013"/>
              <a:gd name="connsiteX61" fmla="*/ 1128713 w 1428751"/>
              <a:gd name="connsiteY61" fmla="*/ 3109913 h 3148013"/>
              <a:gd name="connsiteX62" fmla="*/ 1128713 w 1428751"/>
              <a:gd name="connsiteY62" fmla="*/ 3109913 h 3148013"/>
              <a:gd name="connsiteX63" fmla="*/ 1123950 w 1428751"/>
              <a:gd name="connsiteY63" fmla="*/ 3113088 h 3148013"/>
              <a:gd name="connsiteX64" fmla="*/ 1085850 w 1428751"/>
              <a:gd name="connsiteY64" fmla="*/ 3130550 h 3148013"/>
              <a:gd name="connsiteX65" fmla="*/ 1084262 w 1428751"/>
              <a:gd name="connsiteY65" fmla="*/ 3132138 h 3148013"/>
              <a:gd name="connsiteX66" fmla="*/ 1044576 w 1428751"/>
              <a:gd name="connsiteY66" fmla="*/ 3143250 h 3148013"/>
              <a:gd name="connsiteX67" fmla="*/ 1044576 w 1428751"/>
              <a:gd name="connsiteY67" fmla="*/ 3143251 h 3148013"/>
              <a:gd name="connsiteX68" fmla="*/ 1039813 w 1428751"/>
              <a:gd name="connsiteY68" fmla="*/ 3144838 h 3148013"/>
              <a:gd name="connsiteX69" fmla="*/ 1001713 w 1428751"/>
              <a:gd name="connsiteY69" fmla="*/ 3148013 h 3148013"/>
              <a:gd name="connsiteX70" fmla="*/ 990600 w 1428751"/>
              <a:gd name="connsiteY70" fmla="*/ 3148013 h 3148013"/>
              <a:gd name="connsiteX71" fmla="*/ 958850 w 1428751"/>
              <a:gd name="connsiteY71" fmla="*/ 3148013 h 3148013"/>
              <a:gd name="connsiteX72" fmla="*/ 914400 w 1428751"/>
              <a:gd name="connsiteY72" fmla="*/ 3148013 h 3148013"/>
              <a:gd name="connsiteX73" fmla="*/ 873126 w 1428751"/>
              <a:gd name="connsiteY73" fmla="*/ 3148013 h 3148013"/>
              <a:gd name="connsiteX74" fmla="*/ 873125 w 1428751"/>
              <a:gd name="connsiteY74" fmla="*/ 3148013 h 3148013"/>
              <a:gd name="connsiteX75" fmla="*/ 830263 w 1428751"/>
              <a:gd name="connsiteY75" fmla="*/ 3148013 h 3148013"/>
              <a:gd name="connsiteX76" fmla="*/ 787401 w 1428751"/>
              <a:gd name="connsiteY76" fmla="*/ 3148013 h 3148013"/>
              <a:gd name="connsiteX77" fmla="*/ 787400 w 1428751"/>
              <a:gd name="connsiteY77" fmla="*/ 3148013 h 3148013"/>
              <a:gd name="connsiteX78" fmla="*/ 744538 w 1428751"/>
              <a:gd name="connsiteY78" fmla="*/ 3148013 h 3148013"/>
              <a:gd name="connsiteX79" fmla="*/ 703263 w 1428751"/>
              <a:gd name="connsiteY79" fmla="*/ 3148013 h 3148013"/>
              <a:gd name="connsiteX80" fmla="*/ 660401 w 1428751"/>
              <a:gd name="connsiteY80" fmla="*/ 3148013 h 3148013"/>
              <a:gd name="connsiteX81" fmla="*/ 660400 w 1428751"/>
              <a:gd name="connsiteY81" fmla="*/ 3148013 h 3148013"/>
              <a:gd name="connsiteX82" fmla="*/ 617538 w 1428751"/>
              <a:gd name="connsiteY82" fmla="*/ 3148013 h 3148013"/>
              <a:gd name="connsiteX83" fmla="*/ 576263 w 1428751"/>
              <a:gd name="connsiteY83" fmla="*/ 3148013 h 3148013"/>
              <a:gd name="connsiteX84" fmla="*/ 531813 w 1428751"/>
              <a:gd name="connsiteY84" fmla="*/ 3148013 h 3148013"/>
              <a:gd name="connsiteX85" fmla="*/ 488951 w 1428751"/>
              <a:gd name="connsiteY85" fmla="*/ 3148013 h 3148013"/>
              <a:gd name="connsiteX86" fmla="*/ 488950 w 1428751"/>
              <a:gd name="connsiteY86" fmla="*/ 3148013 h 3148013"/>
              <a:gd name="connsiteX87" fmla="*/ 446088 w 1428751"/>
              <a:gd name="connsiteY87" fmla="*/ 3148013 h 3148013"/>
              <a:gd name="connsiteX88" fmla="*/ 404813 w 1428751"/>
              <a:gd name="connsiteY88" fmla="*/ 3148013 h 3148013"/>
              <a:gd name="connsiteX89" fmla="*/ 361951 w 1428751"/>
              <a:gd name="connsiteY89" fmla="*/ 3148013 h 3148013"/>
              <a:gd name="connsiteX90" fmla="*/ 361950 w 1428751"/>
              <a:gd name="connsiteY90" fmla="*/ 3148013 h 3148013"/>
              <a:gd name="connsiteX91" fmla="*/ 319088 w 1428751"/>
              <a:gd name="connsiteY91" fmla="*/ 3148013 h 3148013"/>
              <a:gd name="connsiteX92" fmla="*/ 276225 w 1428751"/>
              <a:gd name="connsiteY92" fmla="*/ 3148013 h 3148013"/>
              <a:gd name="connsiteX93" fmla="*/ 239712 w 1428751"/>
              <a:gd name="connsiteY93" fmla="*/ 3148013 h 3148013"/>
              <a:gd name="connsiteX94" fmla="*/ 234950 w 1428751"/>
              <a:gd name="connsiteY94" fmla="*/ 3148013 h 3148013"/>
              <a:gd name="connsiteX95" fmla="*/ 190500 w 1428751"/>
              <a:gd name="connsiteY95" fmla="*/ 3144838 h 3148013"/>
              <a:gd name="connsiteX96" fmla="*/ 190500 w 1428751"/>
              <a:gd name="connsiteY96" fmla="*/ 3144837 h 3148013"/>
              <a:gd name="connsiteX97" fmla="*/ 147638 w 1428751"/>
              <a:gd name="connsiteY97" fmla="*/ 3132137 h 3148013"/>
              <a:gd name="connsiteX98" fmla="*/ 147638 w 1428751"/>
              <a:gd name="connsiteY98" fmla="*/ 3132138 h 3148013"/>
              <a:gd name="connsiteX99" fmla="*/ 146050 w 1428751"/>
              <a:gd name="connsiteY99" fmla="*/ 3132138 h 3148013"/>
              <a:gd name="connsiteX100" fmla="*/ 104775 w 1428751"/>
              <a:gd name="connsiteY100" fmla="*/ 3113088 h 3148013"/>
              <a:gd name="connsiteX101" fmla="*/ 71437 w 1428751"/>
              <a:gd name="connsiteY101" fmla="*/ 3087688 h 3148013"/>
              <a:gd name="connsiteX102" fmla="*/ 63500 w 1428751"/>
              <a:gd name="connsiteY102" fmla="*/ 3081338 h 3148013"/>
              <a:gd name="connsiteX103" fmla="*/ 63500 w 1428751"/>
              <a:gd name="connsiteY103" fmla="*/ 3081336 h 3148013"/>
              <a:gd name="connsiteX104" fmla="*/ 41276 w 1428751"/>
              <a:gd name="connsiteY104" fmla="*/ 3055937 h 3148013"/>
              <a:gd name="connsiteX105" fmla="*/ 20638 w 1428751"/>
              <a:gd name="connsiteY105" fmla="*/ 3024187 h 3148013"/>
              <a:gd name="connsiteX106" fmla="*/ 19050 w 1428751"/>
              <a:gd name="connsiteY106" fmla="*/ 3021012 h 3148013"/>
              <a:gd name="connsiteX107" fmla="*/ 4762 w 1428751"/>
              <a:gd name="connsiteY107" fmla="*/ 2982912 h 3148013"/>
              <a:gd name="connsiteX108" fmla="*/ 0 w 1428751"/>
              <a:gd name="connsiteY108" fmla="*/ 2940050 h 3148013"/>
              <a:gd name="connsiteX109" fmla="*/ 0 w 1428751"/>
              <a:gd name="connsiteY109" fmla="*/ 209549 h 3148013"/>
              <a:gd name="connsiteX110" fmla="*/ 4762 w 1428751"/>
              <a:gd name="connsiteY110" fmla="*/ 166687 h 3148013"/>
              <a:gd name="connsiteX111" fmla="*/ 19050 w 1428751"/>
              <a:gd name="connsiteY111" fmla="*/ 128587 h 3148013"/>
              <a:gd name="connsiteX112" fmla="*/ 20638 w 1428751"/>
              <a:gd name="connsiteY112" fmla="*/ 125412 h 3148013"/>
              <a:gd name="connsiteX113" fmla="*/ 41276 w 1428751"/>
              <a:gd name="connsiteY113" fmla="*/ 92074 h 3148013"/>
              <a:gd name="connsiteX114" fmla="*/ 63500 w 1428751"/>
              <a:gd name="connsiteY114" fmla="*/ 68263 h 3148013"/>
              <a:gd name="connsiteX115" fmla="*/ 63500 w 1428751"/>
              <a:gd name="connsiteY115" fmla="*/ 68262 h 3148013"/>
              <a:gd name="connsiteX116" fmla="*/ 71437 w 1428751"/>
              <a:gd name="connsiteY116" fmla="*/ 60325 h 3148013"/>
              <a:gd name="connsiteX117" fmla="*/ 104775 w 1428751"/>
              <a:gd name="connsiteY117" fmla="*/ 34925 h 3148013"/>
              <a:gd name="connsiteX118" fmla="*/ 146050 w 1428751"/>
              <a:gd name="connsiteY118" fmla="*/ 15875 h 3148013"/>
              <a:gd name="connsiteX119" fmla="*/ 147638 w 1428751"/>
              <a:gd name="connsiteY119" fmla="*/ 15875 h 3148013"/>
              <a:gd name="connsiteX120" fmla="*/ 147638 w 1428751"/>
              <a:gd name="connsiteY120" fmla="*/ 15874 h 3148013"/>
              <a:gd name="connsiteX121" fmla="*/ 190501 w 1428751"/>
              <a:gd name="connsiteY121" fmla="*/ 4762 h 3148013"/>
              <a:gd name="connsiteX122" fmla="*/ 190501 w 1428751"/>
              <a:gd name="connsiteY122" fmla="*/ 4762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428751" h="3148013">
                <a:moveTo>
                  <a:pt x="234950" y="0"/>
                </a:moveTo>
                <a:lnTo>
                  <a:pt x="239712" y="0"/>
                </a:lnTo>
                <a:lnTo>
                  <a:pt x="276225" y="0"/>
                </a:lnTo>
                <a:lnTo>
                  <a:pt x="319088" y="0"/>
                </a:lnTo>
                <a:lnTo>
                  <a:pt x="361950" y="0"/>
                </a:lnTo>
                <a:lnTo>
                  <a:pt x="361951" y="0"/>
                </a:lnTo>
                <a:lnTo>
                  <a:pt x="404813" y="0"/>
                </a:lnTo>
                <a:lnTo>
                  <a:pt x="446088" y="0"/>
                </a:lnTo>
                <a:lnTo>
                  <a:pt x="488950" y="0"/>
                </a:lnTo>
                <a:lnTo>
                  <a:pt x="488951" y="0"/>
                </a:lnTo>
                <a:lnTo>
                  <a:pt x="531813" y="0"/>
                </a:lnTo>
                <a:lnTo>
                  <a:pt x="576263" y="0"/>
                </a:lnTo>
                <a:lnTo>
                  <a:pt x="617538" y="0"/>
                </a:lnTo>
                <a:lnTo>
                  <a:pt x="660400" y="0"/>
                </a:lnTo>
                <a:lnTo>
                  <a:pt x="660401" y="0"/>
                </a:lnTo>
                <a:lnTo>
                  <a:pt x="703263" y="0"/>
                </a:lnTo>
                <a:lnTo>
                  <a:pt x="744538" y="0"/>
                </a:lnTo>
                <a:lnTo>
                  <a:pt x="787400" y="0"/>
                </a:lnTo>
                <a:lnTo>
                  <a:pt x="787401" y="0"/>
                </a:lnTo>
                <a:lnTo>
                  <a:pt x="830263" y="0"/>
                </a:lnTo>
                <a:lnTo>
                  <a:pt x="873125" y="0"/>
                </a:lnTo>
                <a:lnTo>
                  <a:pt x="873126" y="0"/>
                </a:lnTo>
                <a:lnTo>
                  <a:pt x="914400" y="0"/>
                </a:lnTo>
                <a:lnTo>
                  <a:pt x="958850" y="0"/>
                </a:lnTo>
                <a:lnTo>
                  <a:pt x="990600" y="0"/>
                </a:lnTo>
                <a:lnTo>
                  <a:pt x="1001713" y="0"/>
                </a:lnTo>
                <a:lnTo>
                  <a:pt x="1039813" y="4762"/>
                </a:lnTo>
                <a:lnTo>
                  <a:pt x="1044576" y="6350"/>
                </a:lnTo>
                <a:lnTo>
                  <a:pt x="1044576" y="6350"/>
                </a:lnTo>
                <a:lnTo>
                  <a:pt x="1084262" y="15875"/>
                </a:lnTo>
                <a:lnTo>
                  <a:pt x="1085850" y="17462"/>
                </a:lnTo>
                <a:lnTo>
                  <a:pt x="1085850" y="17462"/>
                </a:lnTo>
                <a:lnTo>
                  <a:pt x="1123950" y="34924"/>
                </a:lnTo>
                <a:lnTo>
                  <a:pt x="1128713" y="38099"/>
                </a:lnTo>
                <a:lnTo>
                  <a:pt x="1128713" y="38100"/>
                </a:lnTo>
                <a:lnTo>
                  <a:pt x="1160463" y="60325"/>
                </a:lnTo>
                <a:lnTo>
                  <a:pt x="1171576" y="73025"/>
                </a:lnTo>
                <a:lnTo>
                  <a:pt x="1171576" y="73026"/>
                </a:lnTo>
                <a:lnTo>
                  <a:pt x="1189037" y="92075"/>
                </a:lnTo>
                <a:lnTo>
                  <a:pt x="1211263" y="128587"/>
                </a:lnTo>
                <a:lnTo>
                  <a:pt x="1214438" y="136525"/>
                </a:lnTo>
                <a:lnTo>
                  <a:pt x="1225550" y="166687"/>
                </a:lnTo>
                <a:lnTo>
                  <a:pt x="1230313" y="209550"/>
                </a:lnTo>
                <a:lnTo>
                  <a:pt x="1230313" y="617537"/>
                </a:lnTo>
                <a:lnTo>
                  <a:pt x="1255713" y="638175"/>
                </a:lnTo>
                <a:lnTo>
                  <a:pt x="1411289" y="755650"/>
                </a:lnTo>
                <a:lnTo>
                  <a:pt x="1425576" y="769938"/>
                </a:lnTo>
                <a:lnTo>
                  <a:pt x="1428751" y="787400"/>
                </a:lnTo>
                <a:lnTo>
                  <a:pt x="1425576" y="803275"/>
                </a:lnTo>
                <a:lnTo>
                  <a:pt x="1411289" y="817563"/>
                </a:lnTo>
                <a:lnTo>
                  <a:pt x="1255713" y="935038"/>
                </a:lnTo>
                <a:lnTo>
                  <a:pt x="1255713" y="935038"/>
                </a:lnTo>
                <a:lnTo>
                  <a:pt x="1230313" y="955675"/>
                </a:lnTo>
                <a:lnTo>
                  <a:pt x="1230313" y="2940051"/>
                </a:lnTo>
                <a:lnTo>
                  <a:pt x="1225550" y="2982913"/>
                </a:lnTo>
                <a:lnTo>
                  <a:pt x="1214438" y="3011488"/>
                </a:lnTo>
                <a:lnTo>
                  <a:pt x="1211263" y="3021013"/>
                </a:lnTo>
                <a:lnTo>
                  <a:pt x="1189037" y="3055938"/>
                </a:lnTo>
                <a:lnTo>
                  <a:pt x="1171576" y="3074987"/>
                </a:lnTo>
                <a:lnTo>
                  <a:pt x="1171576" y="3074988"/>
                </a:lnTo>
                <a:lnTo>
                  <a:pt x="1160463" y="3087688"/>
                </a:lnTo>
                <a:lnTo>
                  <a:pt x="1128713" y="3109913"/>
                </a:lnTo>
                <a:lnTo>
                  <a:pt x="1128713" y="3109913"/>
                </a:lnTo>
                <a:lnTo>
                  <a:pt x="1123950" y="3113088"/>
                </a:lnTo>
                <a:lnTo>
                  <a:pt x="1085850" y="3130550"/>
                </a:lnTo>
                <a:lnTo>
                  <a:pt x="1084262" y="3132138"/>
                </a:lnTo>
                <a:lnTo>
                  <a:pt x="1044576" y="3143250"/>
                </a:lnTo>
                <a:lnTo>
                  <a:pt x="1044576" y="3143251"/>
                </a:lnTo>
                <a:lnTo>
                  <a:pt x="1039813" y="3144838"/>
                </a:lnTo>
                <a:lnTo>
                  <a:pt x="1001713" y="3148013"/>
                </a:lnTo>
                <a:lnTo>
                  <a:pt x="990600" y="3148013"/>
                </a:lnTo>
                <a:lnTo>
                  <a:pt x="958850" y="3148013"/>
                </a:lnTo>
                <a:lnTo>
                  <a:pt x="914400" y="3148013"/>
                </a:lnTo>
                <a:lnTo>
                  <a:pt x="873126" y="3148013"/>
                </a:lnTo>
                <a:lnTo>
                  <a:pt x="873125" y="3148013"/>
                </a:lnTo>
                <a:lnTo>
                  <a:pt x="830263" y="3148013"/>
                </a:lnTo>
                <a:lnTo>
                  <a:pt x="787401" y="3148013"/>
                </a:lnTo>
                <a:lnTo>
                  <a:pt x="787400" y="3148013"/>
                </a:lnTo>
                <a:lnTo>
                  <a:pt x="744538" y="3148013"/>
                </a:lnTo>
                <a:lnTo>
                  <a:pt x="703263" y="3148013"/>
                </a:lnTo>
                <a:lnTo>
                  <a:pt x="660401" y="3148013"/>
                </a:lnTo>
                <a:lnTo>
                  <a:pt x="660400" y="3148013"/>
                </a:lnTo>
                <a:lnTo>
                  <a:pt x="617538" y="3148013"/>
                </a:lnTo>
                <a:lnTo>
                  <a:pt x="576263" y="3148013"/>
                </a:lnTo>
                <a:lnTo>
                  <a:pt x="531813" y="3148013"/>
                </a:lnTo>
                <a:lnTo>
                  <a:pt x="488951" y="3148013"/>
                </a:lnTo>
                <a:lnTo>
                  <a:pt x="488950" y="3148013"/>
                </a:lnTo>
                <a:lnTo>
                  <a:pt x="446088" y="3148013"/>
                </a:lnTo>
                <a:lnTo>
                  <a:pt x="404813" y="3148013"/>
                </a:lnTo>
                <a:lnTo>
                  <a:pt x="361951" y="3148013"/>
                </a:lnTo>
                <a:lnTo>
                  <a:pt x="361950" y="3148013"/>
                </a:lnTo>
                <a:lnTo>
                  <a:pt x="319088" y="3148013"/>
                </a:lnTo>
                <a:lnTo>
                  <a:pt x="276225" y="3148013"/>
                </a:lnTo>
                <a:lnTo>
                  <a:pt x="239712" y="3148013"/>
                </a:lnTo>
                <a:lnTo>
                  <a:pt x="234950" y="3148013"/>
                </a:lnTo>
                <a:lnTo>
                  <a:pt x="190500" y="3144838"/>
                </a:lnTo>
                <a:lnTo>
                  <a:pt x="190500" y="3144837"/>
                </a:lnTo>
                <a:lnTo>
                  <a:pt x="147638" y="3132137"/>
                </a:lnTo>
                <a:lnTo>
                  <a:pt x="147638" y="3132138"/>
                </a:lnTo>
                <a:lnTo>
                  <a:pt x="146050" y="3132138"/>
                </a:lnTo>
                <a:lnTo>
                  <a:pt x="104775" y="3113088"/>
                </a:lnTo>
                <a:lnTo>
                  <a:pt x="71437" y="3087688"/>
                </a:lnTo>
                <a:lnTo>
                  <a:pt x="63500" y="3081338"/>
                </a:lnTo>
                <a:lnTo>
                  <a:pt x="63500" y="3081336"/>
                </a:lnTo>
                <a:lnTo>
                  <a:pt x="41276" y="3055937"/>
                </a:lnTo>
                <a:lnTo>
                  <a:pt x="20638" y="3024187"/>
                </a:lnTo>
                <a:lnTo>
                  <a:pt x="19050" y="3021012"/>
                </a:lnTo>
                <a:lnTo>
                  <a:pt x="4762" y="2982912"/>
                </a:lnTo>
                <a:lnTo>
                  <a:pt x="0" y="2940050"/>
                </a:lnTo>
                <a:lnTo>
                  <a:pt x="0" y="209549"/>
                </a:lnTo>
                <a:lnTo>
                  <a:pt x="4762" y="166687"/>
                </a:lnTo>
                <a:lnTo>
                  <a:pt x="19050" y="128587"/>
                </a:lnTo>
                <a:lnTo>
                  <a:pt x="20638" y="125412"/>
                </a:lnTo>
                <a:lnTo>
                  <a:pt x="41276" y="92074"/>
                </a:lnTo>
                <a:lnTo>
                  <a:pt x="63500" y="68263"/>
                </a:lnTo>
                <a:lnTo>
                  <a:pt x="63500" y="68262"/>
                </a:lnTo>
                <a:lnTo>
                  <a:pt x="71437" y="60325"/>
                </a:lnTo>
                <a:lnTo>
                  <a:pt x="104775" y="34925"/>
                </a:lnTo>
                <a:lnTo>
                  <a:pt x="146050" y="15875"/>
                </a:lnTo>
                <a:lnTo>
                  <a:pt x="147638" y="15875"/>
                </a:lnTo>
                <a:lnTo>
                  <a:pt x="147638" y="15874"/>
                </a:lnTo>
                <a:lnTo>
                  <a:pt x="190501" y="4762"/>
                </a:lnTo>
                <a:lnTo>
                  <a:pt x="190501" y="4762"/>
                </a:lnTo>
                <a:close/>
              </a:path>
            </a:pathLst>
          </a:custGeom>
          <a:solidFill>
            <a:srgbClr val="70C4B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88" name="任意多边形 187"/>
          <p:cNvSpPr>
            <a:spLocks noChangeArrowheads="1"/>
          </p:cNvSpPr>
          <p:nvPr/>
        </p:nvSpPr>
        <p:spPr bwMode="auto">
          <a:xfrm>
            <a:off x="4585650" y="1450497"/>
            <a:ext cx="1567673" cy="3454106"/>
          </a:xfrm>
          <a:custGeom>
            <a:avLst/>
            <a:gdLst>
              <a:gd name="connsiteX0" fmla="*/ 238125 w 1428750"/>
              <a:gd name="connsiteY0" fmla="*/ 0 h 3148013"/>
              <a:gd name="connsiteX1" fmla="*/ 258762 w 1428750"/>
              <a:gd name="connsiteY1" fmla="*/ 0 h 3148013"/>
              <a:gd name="connsiteX2" fmla="*/ 258763 w 1428750"/>
              <a:gd name="connsiteY2" fmla="*/ 0 h 3148013"/>
              <a:gd name="connsiteX3" fmla="*/ 303212 w 1428750"/>
              <a:gd name="connsiteY3" fmla="*/ 0 h 3148013"/>
              <a:gd name="connsiteX4" fmla="*/ 346075 w 1428750"/>
              <a:gd name="connsiteY4" fmla="*/ 0 h 3148013"/>
              <a:gd name="connsiteX5" fmla="*/ 388937 w 1428750"/>
              <a:gd name="connsiteY5" fmla="*/ 0 h 3148013"/>
              <a:gd name="connsiteX6" fmla="*/ 388938 w 1428750"/>
              <a:gd name="connsiteY6" fmla="*/ 0 h 3148013"/>
              <a:gd name="connsiteX7" fmla="*/ 431800 w 1428750"/>
              <a:gd name="connsiteY7" fmla="*/ 0 h 3148013"/>
              <a:gd name="connsiteX8" fmla="*/ 476250 w 1428750"/>
              <a:gd name="connsiteY8" fmla="*/ 0 h 3148013"/>
              <a:gd name="connsiteX9" fmla="*/ 519112 w 1428750"/>
              <a:gd name="connsiteY9" fmla="*/ 0 h 3148013"/>
              <a:gd name="connsiteX10" fmla="*/ 519113 w 1428750"/>
              <a:gd name="connsiteY10" fmla="*/ 0 h 3148013"/>
              <a:gd name="connsiteX11" fmla="*/ 563562 w 1428750"/>
              <a:gd name="connsiteY11" fmla="*/ 0 h 3148013"/>
              <a:gd name="connsiteX12" fmla="*/ 606425 w 1428750"/>
              <a:gd name="connsiteY12" fmla="*/ 0 h 3148013"/>
              <a:gd name="connsiteX13" fmla="*/ 649287 w 1428750"/>
              <a:gd name="connsiteY13" fmla="*/ 0 h 3148013"/>
              <a:gd name="connsiteX14" fmla="*/ 649288 w 1428750"/>
              <a:gd name="connsiteY14" fmla="*/ 0 h 3148013"/>
              <a:gd name="connsiteX15" fmla="*/ 692150 w 1428750"/>
              <a:gd name="connsiteY15" fmla="*/ 0 h 3148013"/>
              <a:gd name="connsiteX16" fmla="*/ 735012 w 1428750"/>
              <a:gd name="connsiteY16" fmla="*/ 0 h 3148013"/>
              <a:gd name="connsiteX17" fmla="*/ 735013 w 1428750"/>
              <a:gd name="connsiteY17" fmla="*/ 0 h 3148013"/>
              <a:gd name="connsiteX18" fmla="*/ 777875 w 1428750"/>
              <a:gd name="connsiteY18" fmla="*/ 0 h 3148013"/>
              <a:gd name="connsiteX19" fmla="*/ 822325 w 1428750"/>
              <a:gd name="connsiteY19" fmla="*/ 0 h 3148013"/>
              <a:gd name="connsiteX20" fmla="*/ 866775 w 1428750"/>
              <a:gd name="connsiteY20" fmla="*/ 0 h 3148013"/>
              <a:gd name="connsiteX21" fmla="*/ 909637 w 1428750"/>
              <a:gd name="connsiteY21" fmla="*/ 0 h 3148013"/>
              <a:gd name="connsiteX22" fmla="*/ 909638 w 1428750"/>
              <a:gd name="connsiteY22" fmla="*/ 0 h 3148013"/>
              <a:gd name="connsiteX23" fmla="*/ 952500 w 1428750"/>
              <a:gd name="connsiteY23" fmla="*/ 0 h 3148013"/>
              <a:gd name="connsiteX24" fmla="*/ 990600 w 1428750"/>
              <a:gd name="connsiteY24" fmla="*/ 0 h 3148013"/>
              <a:gd name="connsiteX25" fmla="*/ 995362 w 1428750"/>
              <a:gd name="connsiteY25" fmla="*/ 0 h 3148013"/>
              <a:gd name="connsiteX26" fmla="*/ 995363 w 1428750"/>
              <a:gd name="connsiteY26" fmla="*/ 0 h 3148013"/>
              <a:gd name="connsiteX27" fmla="*/ 995363 w 1428750"/>
              <a:gd name="connsiteY27" fmla="*/ 0 h 3148013"/>
              <a:gd name="connsiteX28" fmla="*/ 1038225 w 1428750"/>
              <a:gd name="connsiteY28" fmla="*/ 4762 h 3148013"/>
              <a:gd name="connsiteX29" fmla="*/ 1038225 w 1428750"/>
              <a:gd name="connsiteY29" fmla="*/ 4762 h 3148013"/>
              <a:gd name="connsiteX30" fmla="*/ 1081088 w 1428750"/>
              <a:gd name="connsiteY30" fmla="*/ 15874 h 3148013"/>
              <a:gd name="connsiteX31" fmla="*/ 1081088 w 1428750"/>
              <a:gd name="connsiteY31" fmla="*/ 15875 h 3148013"/>
              <a:gd name="connsiteX32" fmla="*/ 1082674 w 1428750"/>
              <a:gd name="connsiteY32" fmla="*/ 15875 h 3148013"/>
              <a:gd name="connsiteX33" fmla="*/ 1123950 w 1428750"/>
              <a:gd name="connsiteY33" fmla="*/ 34925 h 3148013"/>
              <a:gd name="connsiteX34" fmla="*/ 1123950 w 1428750"/>
              <a:gd name="connsiteY34" fmla="*/ 36512 h 3148013"/>
              <a:gd name="connsiteX35" fmla="*/ 1158875 w 1428750"/>
              <a:gd name="connsiteY35" fmla="*/ 60324 h 3148013"/>
              <a:gd name="connsiteX36" fmla="*/ 1169988 w 1428750"/>
              <a:gd name="connsiteY36" fmla="*/ 71437 h 3148013"/>
              <a:gd name="connsiteX37" fmla="*/ 1169988 w 1428750"/>
              <a:gd name="connsiteY37" fmla="*/ 71438 h 3148013"/>
              <a:gd name="connsiteX38" fmla="*/ 1189037 w 1428750"/>
              <a:gd name="connsiteY38" fmla="*/ 92074 h 3148013"/>
              <a:gd name="connsiteX39" fmla="*/ 1211262 w 1428750"/>
              <a:gd name="connsiteY39" fmla="*/ 128587 h 3148013"/>
              <a:gd name="connsiteX40" fmla="*/ 1212850 w 1428750"/>
              <a:gd name="connsiteY40" fmla="*/ 131762 h 3148013"/>
              <a:gd name="connsiteX41" fmla="*/ 1223962 w 1428750"/>
              <a:gd name="connsiteY41" fmla="*/ 166687 h 3148013"/>
              <a:gd name="connsiteX42" fmla="*/ 1230312 w 1428750"/>
              <a:gd name="connsiteY42" fmla="*/ 209549 h 3148013"/>
              <a:gd name="connsiteX43" fmla="*/ 1230312 w 1428750"/>
              <a:gd name="connsiteY43" fmla="*/ 617537 h 3148013"/>
              <a:gd name="connsiteX44" fmla="*/ 1255713 w 1428750"/>
              <a:gd name="connsiteY44" fmla="*/ 636587 h 3148013"/>
              <a:gd name="connsiteX45" fmla="*/ 1255713 w 1428750"/>
              <a:gd name="connsiteY45" fmla="*/ 636588 h 3148013"/>
              <a:gd name="connsiteX46" fmla="*/ 1298575 w 1428750"/>
              <a:gd name="connsiteY46" fmla="*/ 669924 h 3148013"/>
              <a:gd name="connsiteX47" fmla="*/ 1298575 w 1428750"/>
              <a:gd name="connsiteY47" fmla="*/ 669925 h 3148013"/>
              <a:gd name="connsiteX48" fmla="*/ 1341438 w 1428750"/>
              <a:gd name="connsiteY48" fmla="*/ 703262 h 3148013"/>
              <a:gd name="connsiteX49" fmla="*/ 1341438 w 1428750"/>
              <a:gd name="connsiteY49" fmla="*/ 703263 h 3148013"/>
              <a:gd name="connsiteX50" fmla="*/ 1384300 w 1428750"/>
              <a:gd name="connsiteY50" fmla="*/ 735012 h 3148013"/>
              <a:gd name="connsiteX51" fmla="*/ 1411288 w 1428750"/>
              <a:gd name="connsiteY51" fmla="*/ 755649 h 3148013"/>
              <a:gd name="connsiteX52" fmla="*/ 1423988 w 1428750"/>
              <a:gd name="connsiteY52" fmla="*/ 769937 h 3148013"/>
              <a:gd name="connsiteX53" fmla="*/ 1427163 w 1428750"/>
              <a:gd name="connsiteY53" fmla="*/ 787400 h 3148013"/>
              <a:gd name="connsiteX54" fmla="*/ 1427163 w 1428750"/>
              <a:gd name="connsiteY54" fmla="*/ 787400 h 3148013"/>
              <a:gd name="connsiteX55" fmla="*/ 1428750 w 1428750"/>
              <a:gd name="connsiteY55" fmla="*/ 787400 h 3148013"/>
              <a:gd name="connsiteX56" fmla="*/ 1428750 w 1428750"/>
              <a:gd name="connsiteY56" fmla="*/ 788988 h 3148013"/>
              <a:gd name="connsiteX57" fmla="*/ 1427162 w 1428750"/>
              <a:gd name="connsiteY57" fmla="*/ 788988 h 3148013"/>
              <a:gd name="connsiteX58" fmla="*/ 1427162 w 1428750"/>
              <a:gd name="connsiteY58" fmla="*/ 787405 h 3148013"/>
              <a:gd name="connsiteX59" fmla="*/ 1423988 w 1428750"/>
              <a:gd name="connsiteY59" fmla="*/ 803275 h 3148013"/>
              <a:gd name="connsiteX60" fmla="*/ 1411288 w 1428750"/>
              <a:gd name="connsiteY60" fmla="*/ 817563 h 3148013"/>
              <a:gd name="connsiteX61" fmla="*/ 1384300 w 1428750"/>
              <a:gd name="connsiteY61" fmla="*/ 838200 h 3148013"/>
              <a:gd name="connsiteX62" fmla="*/ 1384300 w 1428750"/>
              <a:gd name="connsiteY62" fmla="*/ 838200 h 3148013"/>
              <a:gd name="connsiteX63" fmla="*/ 1341438 w 1428750"/>
              <a:gd name="connsiteY63" fmla="*/ 871536 h 3148013"/>
              <a:gd name="connsiteX64" fmla="*/ 1341438 w 1428750"/>
              <a:gd name="connsiteY64" fmla="*/ 871538 h 3148013"/>
              <a:gd name="connsiteX65" fmla="*/ 1298575 w 1428750"/>
              <a:gd name="connsiteY65" fmla="*/ 904875 h 3148013"/>
              <a:gd name="connsiteX66" fmla="*/ 1255713 w 1428750"/>
              <a:gd name="connsiteY66" fmla="*/ 936624 h 3148013"/>
              <a:gd name="connsiteX67" fmla="*/ 1255713 w 1428750"/>
              <a:gd name="connsiteY67" fmla="*/ 936625 h 3148013"/>
              <a:gd name="connsiteX68" fmla="*/ 1230312 w 1428750"/>
              <a:gd name="connsiteY68" fmla="*/ 955675 h 3148013"/>
              <a:gd name="connsiteX69" fmla="*/ 1230312 w 1428750"/>
              <a:gd name="connsiteY69" fmla="*/ 2940050 h 3148013"/>
              <a:gd name="connsiteX70" fmla="*/ 1223962 w 1428750"/>
              <a:gd name="connsiteY70" fmla="*/ 2982913 h 3148013"/>
              <a:gd name="connsiteX71" fmla="*/ 1212850 w 1428750"/>
              <a:gd name="connsiteY71" fmla="*/ 3016250 h 3148013"/>
              <a:gd name="connsiteX72" fmla="*/ 1211262 w 1428750"/>
              <a:gd name="connsiteY72" fmla="*/ 3021013 h 3148013"/>
              <a:gd name="connsiteX73" fmla="*/ 1189037 w 1428750"/>
              <a:gd name="connsiteY73" fmla="*/ 3055938 h 3148013"/>
              <a:gd name="connsiteX74" fmla="*/ 1169988 w 1428750"/>
              <a:gd name="connsiteY74" fmla="*/ 3076574 h 3148013"/>
              <a:gd name="connsiteX75" fmla="*/ 1169988 w 1428750"/>
              <a:gd name="connsiteY75" fmla="*/ 3076575 h 3148013"/>
              <a:gd name="connsiteX76" fmla="*/ 1158875 w 1428750"/>
              <a:gd name="connsiteY76" fmla="*/ 3087688 h 3148013"/>
              <a:gd name="connsiteX77" fmla="*/ 1123950 w 1428750"/>
              <a:gd name="connsiteY77" fmla="*/ 3111500 h 3148013"/>
              <a:gd name="connsiteX78" fmla="*/ 1123950 w 1428750"/>
              <a:gd name="connsiteY78" fmla="*/ 3111501 h 3148013"/>
              <a:gd name="connsiteX79" fmla="*/ 1123950 w 1428750"/>
              <a:gd name="connsiteY79" fmla="*/ 3113088 h 3148013"/>
              <a:gd name="connsiteX80" fmla="*/ 1082674 w 1428750"/>
              <a:gd name="connsiteY80" fmla="*/ 3132138 h 3148013"/>
              <a:gd name="connsiteX81" fmla="*/ 1081087 w 1428750"/>
              <a:gd name="connsiteY81" fmla="*/ 3132138 h 3148013"/>
              <a:gd name="connsiteX82" fmla="*/ 1081087 w 1428750"/>
              <a:gd name="connsiteY82" fmla="*/ 3132138 h 3148013"/>
              <a:gd name="connsiteX83" fmla="*/ 1038225 w 1428750"/>
              <a:gd name="connsiteY83" fmla="*/ 3144837 h 3148013"/>
              <a:gd name="connsiteX84" fmla="*/ 1038225 w 1428750"/>
              <a:gd name="connsiteY84" fmla="*/ 3144838 h 3148013"/>
              <a:gd name="connsiteX85" fmla="*/ 995363 w 1428750"/>
              <a:gd name="connsiteY85" fmla="*/ 3148013 h 3148013"/>
              <a:gd name="connsiteX86" fmla="*/ 995362 w 1428750"/>
              <a:gd name="connsiteY86" fmla="*/ 3148013 h 3148013"/>
              <a:gd name="connsiteX87" fmla="*/ 990600 w 1428750"/>
              <a:gd name="connsiteY87" fmla="*/ 3148013 h 3148013"/>
              <a:gd name="connsiteX88" fmla="*/ 952500 w 1428750"/>
              <a:gd name="connsiteY88" fmla="*/ 3148013 h 3148013"/>
              <a:gd name="connsiteX89" fmla="*/ 909638 w 1428750"/>
              <a:gd name="connsiteY89" fmla="*/ 3148013 h 3148013"/>
              <a:gd name="connsiteX90" fmla="*/ 909637 w 1428750"/>
              <a:gd name="connsiteY90" fmla="*/ 3148013 h 3148013"/>
              <a:gd name="connsiteX91" fmla="*/ 866775 w 1428750"/>
              <a:gd name="connsiteY91" fmla="*/ 3148013 h 3148013"/>
              <a:gd name="connsiteX92" fmla="*/ 822325 w 1428750"/>
              <a:gd name="connsiteY92" fmla="*/ 3148013 h 3148013"/>
              <a:gd name="connsiteX93" fmla="*/ 777875 w 1428750"/>
              <a:gd name="connsiteY93" fmla="*/ 3148013 h 3148013"/>
              <a:gd name="connsiteX94" fmla="*/ 735013 w 1428750"/>
              <a:gd name="connsiteY94" fmla="*/ 3148013 h 3148013"/>
              <a:gd name="connsiteX95" fmla="*/ 735012 w 1428750"/>
              <a:gd name="connsiteY95" fmla="*/ 3148013 h 3148013"/>
              <a:gd name="connsiteX96" fmla="*/ 692150 w 1428750"/>
              <a:gd name="connsiteY96" fmla="*/ 3148013 h 3148013"/>
              <a:gd name="connsiteX97" fmla="*/ 649288 w 1428750"/>
              <a:gd name="connsiteY97" fmla="*/ 3148013 h 3148013"/>
              <a:gd name="connsiteX98" fmla="*/ 649287 w 1428750"/>
              <a:gd name="connsiteY98" fmla="*/ 3148013 h 3148013"/>
              <a:gd name="connsiteX99" fmla="*/ 606425 w 1428750"/>
              <a:gd name="connsiteY99" fmla="*/ 3148013 h 3148013"/>
              <a:gd name="connsiteX100" fmla="*/ 563562 w 1428750"/>
              <a:gd name="connsiteY100" fmla="*/ 3148013 h 3148013"/>
              <a:gd name="connsiteX101" fmla="*/ 519113 w 1428750"/>
              <a:gd name="connsiteY101" fmla="*/ 3148013 h 3148013"/>
              <a:gd name="connsiteX102" fmla="*/ 519112 w 1428750"/>
              <a:gd name="connsiteY102" fmla="*/ 3148013 h 3148013"/>
              <a:gd name="connsiteX103" fmla="*/ 476250 w 1428750"/>
              <a:gd name="connsiteY103" fmla="*/ 3148013 h 3148013"/>
              <a:gd name="connsiteX104" fmla="*/ 431800 w 1428750"/>
              <a:gd name="connsiteY104" fmla="*/ 3148013 h 3148013"/>
              <a:gd name="connsiteX105" fmla="*/ 388938 w 1428750"/>
              <a:gd name="connsiteY105" fmla="*/ 3148013 h 3148013"/>
              <a:gd name="connsiteX106" fmla="*/ 388937 w 1428750"/>
              <a:gd name="connsiteY106" fmla="*/ 3148013 h 3148013"/>
              <a:gd name="connsiteX107" fmla="*/ 346075 w 1428750"/>
              <a:gd name="connsiteY107" fmla="*/ 3148013 h 3148013"/>
              <a:gd name="connsiteX108" fmla="*/ 303212 w 1428750"/>
              <a:gd name="connsiteY108" fmla="*/ 3148013 h 3148013"/>
              <a:gd name="connsiteX109" fmla="*/ 258763 w 1428750"/>
              <a:gd name="connsiteY109" fmla="*/ 3148013 h 3148013"/>
              <a:gd name="connsiteX110" fmla="*/ 258762 w 1428750"/>
              <a:gd name="connsiteY110" fmla="*/ 3148013 h 3148013"/>
              <a:gd name="connsiteX111" fmla="*/ 238125 w 1428750"/>
              <a:gd name="connsiteY111" fmla="*/ 3148013 h 3148013"/>
              <a:gd name="connsiteX112" fmla="*/ 215900 w 1428750"/>
              <a:gd name="connsiteY112" fmla="*/ 3146426 h 3148013"/>
              <a:gd name="connsiteX113" fmla="*/ 215900 w 1428750"/>
              <a:gd name="connsiteY113" fmla="*/ 3146425 h 3148013"/>
              <a:gd name="connsiteX114" fmla="*/ 190499 w 1428750"/>
              <a:gd name="connsiteY114" fmla="*/ 3144838 h 3148013"/>
              <a:gd name="connsiteX115" fmla="*/ 173037 w 1428750"/>
              <a:gd name="connsiteY115" fmla="*/ 3140075 h 3148013"/>
              <a:gd name="connsiteX116" fmla="*/ 173037 w 1428750"/>
              <a:gd name="connsiteY116" fmla="*/ 3140075 h 3148013"/>
              <a:gd name="connsiteX117" fmla="*/ 146050 w 1428750"/>
              <a:gd name="connsiteY117" fmla="*/ 3132138 h 3148013"/>
              <a:gd name="connsiteX118" fmla="*/ 130175 w 1428750"/>
              <a:gd name="connsiteY118" fmla="*/ 3124200 h 3148013"/>
              <a:gd name="connsiteX119" fmla="*/ 106362 w 1428750"/>
              <a:gd name="connsiteY119" fmla="*/ 3113088 h 3148013"/>
              <a:gd name="connsiteX120" fmla="*/ 85725 w 1428750"/>
              <a:gd name="connsiteY120" fmla="*/ 3100388 h 3148013"/>
              <a:gd name="connsiteX121" fmla="*/ 85725 w 1428750"/>
              <a:gd name="connsiteY121" fmla="*/ 3100387 h 3148013"/>
              <a:gd name="connsiteX122" fmla="*/ 69850 w 1428750"/>
              <a:gd name="connsiteY122" fmla="*/ 3087687 h 3148013"/>
              <a:gd name="connsiteX123" fmla="*/ 42862 w 1428750"/>
              <a:gd name="connsiteY123" fmla="*/ 3059112 h 3148013"/>
              <a:gd name="connsiteX124" fmla="*/ 42862 w 1428750"/>
              <a:gd name="connsiteY124" fmla="*/ 3059110 h 3148013"/>
              <a:gd name="connsiteX125" fmla="*/ 41275 w 1428750"/>
              <a:gd name="connsiteY125" fmla="*/ 3055937 h 3148013"/>
              <a:gd name="connsiteX126" fmla="*/ 19050 w 1428750"/>
              <a:gd name="connsiteY126" fmla="*/ 3021012 h 3148013"/>
              <a:gd name="connsiteX127" fmla="*/ 4762 w 1428750"/>
              <a:gd name="connsiteY127" fmla="*/ 2982912 h 3148013"/>
              <a:gd name="connsiteX128" fmla="*/ 0 w 1428750"/>
              <a:gd name="connsiteY128" fmla="*/ 2940050 h 3148013"/>
              <a:gd name="connsiteX129" fmla="*/ 0 w 1428750"/>
              <a:gd name="connsiteY129" fmla="*/ 1049337 h 3148013"/>
              <a:gd name="connsiteX130" fmla="*/ 0 w 1428750"/>
              <a:gd name="connsiteY130" fmla="*/ 209549 h 3148013"/>
              <a:gd name="connsiteX131" fmla="*/ 4762 w 1428750"/>
              <a:gd name="connsiteY131" fmla="*/ 166687 h 3148013"/>
              <a:gd name="connsiteX132" fmla="*/ 19050 w 1428750"/>
              <a:gd name="connsiteY132" fmla="*/ 128587 h 3148013"/>
              <a:gd name="connsiteX133" fmla="*/ 41275 w 1428750"/>
              <a:gd name="connsiteY133" fmla="*/ 92074 h 3148013"/>
              <a:gd name="connsiteX134" fmla="*/ 42862 w 1428750"/>
              <a:gd name="connsiteY134" fmla="*/ 90488 h 3148013"/>
              <a:gd name="connsiteX135" fmla="*/ 42862 w 1428750"/>
              <a:gd name="connsiteY135" fmla="*/ 90487 h 3148013"/>
              <a:gd name="connsiteX136" fmla="*/ 69850 w 1428750"/>
              <a:gd name="connsiteY136" fmla="*/ 60324 h 3148013"/>
              <a:gd name="connsiteX137" fmla="*/ 85725 w 1428750"/>
              <a:gd name="connsiteY137" fmla="*/ 49212 h 3148013"/>
              <a:gd name="connsiteX138" fmla="*/ 85725 w 1428750"/>
              <a:gd name="connsiteY138" fmla="*/ 49212 h 3148013"/>
              <a:gd name="connsiteX139" fmla="*/ 106362 w 1428750"/>
              <a:gd name="connsiteY139" fmla="*/ 34925 h 3148013"/>
              <a:gd name="connsiteX140" fmla="*/ 130175 w 1428750"/>
              <a:gd name="connsiteY140" fmla="*/ 25400 h 3148013"/>
              <a:gd name="connsiteX141" fmla="*/ 146050 w 1428750"/>
              <a:gd name="connsiteY141" fmla="*/ 15875 h 3148013"/>
              <a:gd name="connsiteX142" fmla="*/ 173037 w 1428750"/>
              <a:gd name="connsiteY142" fmla="*/ 9525 h 3148013"/>
              <a:gd name="connsiteX143" fmla="*/ 173037 w 1428750"/>
              <a:gd name="connsiteY143" fmla="*/ 9525 h 3148013"/>
              <a:gd name="connsiteX144" fmla="*/ 190499 w 1428750"/>
              <a:gd name="connsiteY144" fmla="*/ 4762 h 3148013"/>
              <a:gd name="connsiteX145" fmla="*/ 215900 w 1428750"/>
              <a:gd name="connsiteY145"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428750" h="3148013">
                <a:moveTo>
                  <a:pt x="238125" y="0"/>
                </a:moveTo>
                <a:lnTo>
                  <a:pt x="258762" y="0"/>
                </a:lnTo>
                <a:lnTo>
                  <a:pt x="258763" y="0"/>
                </a:lnTo>
                <a:lnTo>
                  <a:pt x="303212" y="0"/>
                </a:lnTo>
                <a:lnTo>
                  <a:pt x="346075" y="0"/>
                </a:lnTo>
                <a:lnTo>
                  <a:pt x="388937" y="0"/>
                </a:lnTo>
                <a:lnTo>
                  <a:pt x="388938" y="0"/>
                </a:lnTo>
                <a:lnTo>
                  <a:pt x="431800" y="0"/>
                </a:lnTo>
                <a:lnTo>
                  <a:pt x="476250" y="0"/>
                </a:lnTo>
                <a:lnTo>
                  <a:pt x="519112" y="0"/>
                </a:lnTo>
                <a:lnTo>
                  <a:pt x="519113" y="0"/>
                </a:lnTo>
                <a:lnTo>
                  <a:pt x="563562" y="0"/>
                </a:lnTo>
                <a:lnTo>
                  <a:pt x="606425" y="0"/>
                </a:lnTo>
                <a:lnTo>
                  <a:pt x="649287" y="0"/>
                </a:lnTo>
                <a:lnTo>
                  <a:pt x="649288" y="0"/>
                </a:lnTo>
                <a:lnTo>
                  <a:pt x="692150" y="0"/>
                </a:lnTo>
                <a:lnTo>
                  <a:pt x="735012" y="0"/>
                </a:lnTo>
                <a:lnTo>
                  <a:pt x="735013" y="0"/>
                </a:lnTo>
                <a:lnTo>
                  <a:pt x="777875" y="0"/>
                </a:lnTo>
                <a:lnTo>
                  <a:pt x="822325" y="0"/>
                </a:lnTo>
                <a:lnTo>
                  <a:pt x="866775" y="0"/>
                </a:lnTo>
                <a:lnTo>
                  <a:pt x="909637" y="0"/>
                </a:lnTo>
                <a:lnTo>
                  <a:pt x="909638" y="0"/>
                </a:lnTo>
                <a:lnTo>
                  <a:pt x="952500" y="0"/>
                </a:lnTo>
                <a:lnTo>
                  <a:pt x="990600" y="0"/>
                </a:lnTo>
                <a:lnTo>
                  <a:pt x="995362" y="0"/>
                </a:lnTo>
                <a:lnTo>
                  <a:pt x="995363" y="0"/>
                </a:lnTo>
                <a:lnTo>
                  <a:pt x="995363" y="0"/>
                </a:lnTo>
                <a:lnTo>
                  <a:pt x="1038225" y="4762"/>
                </a:lnTo>
                <a:lnTo>
                  <a:pt x="1038225" y="4762"/>
                </a:lnTo>
                <a:lnTo>
                  <a:pt x="1081088" y="15874"/>
                </a:lnTo>
                <a:lnTo>
                  <a:pt x="1081088" y="15875"/>
                </a:lnTo>
                <a:lnTo>
                  <a:pt x="1082674" y="15875"/>
                </a:lnTo>
                <a:lnTo>
                  <a:pt x="1123950" y="34925"/>
                </a:lnTo>
                <a:lnTo>
                  <a:pt x="1123950" y="36512"/>
                </a:lnTo>
                <a:lnTo>
                  <a:pt x="1158875" y="60324"/>
                </a:lnTo>
                <a:lnTo>
                  <a:pt x="1169988" y="71437"/>
                </a:lnTo>
                <a:lnTo>
                  <a:pt x="1169988" y="71438"/>
                </a:lnTo>
                <a:lnTo>
                  <a:pt x="1189037" y="92074"/>
                </a:lnTo>
                <a:lnTo>
                  <a:pt x="1211262" y="128587"/>
                </a:lnTo>
                <a:lnTo>
                  <a:pt x="1212850" y="131762"/>
                </a:lnTo>
                <a:lnTo>
                  <a:pt x="1223962" y="166687"/>
                </a:lnTo>
                <a:lnTo>
                  <a:pt x="1230312" y="209549"/>
                </a:lnTo>
                <a:lnTo>
                  <a:pt x="1230312" y="617537"/>
                </a:lnTo>
                <a:lnTo>
                  <a:pt x="1255713" y="636587"/>
                </a:lnTo>
                <a:lnTo>
                  <a:pt x="1255713" y="636588"/>
                </a:lnTo>
                <a:lnTo>
                  <a:pt x="1298575" y="669924"/>
                </a:lnTo>
                <a:lnTo>
                  <a:pt x="1298575" y="669925"/>
                </a:lnTo>
                <a:lnTo>
                  <a:pt x="1341438" y="703262"/>
                </a:lnTo>
                <a:lnTo>
                  <a:pt x="1341438" y="703263"/>
                </a:lnTo>
                <a:lnTo>
                  <a:pt x="1384300" y="735012"/>
                </a:lnTo>
                <a:lnTo>
                  <a:pt x="1411288" y="755649"/>
                </a:lnTo>
                <a:lnTo>
                  <a:pt x="1423988" y="769937"/>
                </a:lnTo>
                <a:lnTo>
                  <a:pt x="1427163" y="787400"/>
                </a:lnTo>
                <a:lnTo>
                  <a:pt x="1427163" y="787400"/>
                </a:lnTo>
                <a:lnTo>
                  <a:pt x="1428750" y="787400"/>
                </a:lnTo>
                <a:lnTo>
                  <a:pt x="1428750" y="788988"/>
                </a:lnTo>
                <a:lnTo>
                  <a:pt x="1427162" y="788988"/>
                </a:lnTo>
                <a:lnTo>
                  <a:pt x="1427162" y="787405"/>
                </a:lnTo>
                <a:lnTo>
                  <a:pt x="1423988" y="803275"/>
                </a:lnTo>
                <a:lnTo>
                  <a:pt x="1411288" y="817563"/>
                </a:lnTo>
                <a:lnTo>
                  <a:pt x="1384300" y="838200"/>
                </a:lnTo>
                <a:lnTo>
                  <a:pt x="1384300" y="838200"/>
                </a:lnTo>
                <a:lnTo>
                  <a:pt x="1341438" y="871536"/>
                </a:lnTo>
                <a:lnTo>
                  <a:pt x="1341438" y="871538"/>
                </a:lnTo>
                <a:lnTo>
                  <a:pt x="1298575" y="904875"/>
                </a:lnTo>
                <a:lnTo>
                  <a:pt x="1255713" y="936624"/>
                </a:lnTo>
                <a:lnTo>
                  <a:pt x="1255713" y="936625"/>
                </a:lnTo>
                <a:lnTo>
                  <a:pt x="1230312" y="955675"/>
                </a:lnTo>
                <a:lnTo>
                  <a:pt x="1230312" y="2940050"/>
                </a:lnTo>
                <a:lnTo>
                  <a:pt x="1223962" y="2982913"/>
                </a:lnTo>
                <a:lnTo>
                  <a:pt x="1212850" y="3016250"/>
                </a:lnTo>
                <a:lnTo>
                  <a:pt x="1211262" y="3021013"/>
                </a:lnTo>
                <a:lnTo>
                  <a:pt x="1189037" y="3055938"/>
                </a:lnTo>
                <a:lnTo>
                  <a:pt x="1169988" y="3076574"/>
                </a:lnTo>
                <a:lnTo>
                  <a:pt x="1169988" y="3076575"/>
                </a:lnTo>
                <a:lnTo>
                  <a:pt x="1158875" y="3087688"/>
                </a:lnTo>
                <a:lnTo>
                  <a:pt x="1123950" y="3111500"/>
                </a:lnTo>
                <a:lnTo>
                  <a:pt x="1123950" y="3111501"/>
                </a:lnTo>
                <a:lnTo>
                  <a:pt x="1123950" y="3113088"/>
                </a:lnTo>
                <a:lnTo>
                  <a:pt x="1082674" y="3132138"/>
                </a:lnTo>
                <a:lnTo>
                  <a:pt x="1081087" y="3132138"/>
                </a:lnTo>
                <a:lnTo>
                  <a:pt x="1081087" y="3132138"/>
                </a:lnTo>
                <a:lnTo>
                  <a:pt x="1038225" y="3144837"/>
                </a:lnTo>
                <a:lnTo>
                  <a:pt x="1038225" y="3144838"/>
                </a:lnTo>
                <a:lnTo>
                  <a:pt x="995363" y="3148013"/>
                </a:lnTo>
                <a:lnTo>
                  <a:pt x="995362" y="3148013"/>
                </a:lnTo>
                <a:lnTo>
                  <a:pt x="990600" y="3148013"/>
                </a:lnTo>
                <a:lnTo>
                  <a:pt x="952500" y="3148013"/>
                </a:lnTo>
                <a:lnTo>
                  <a:pt x="909638" y="3148013"/>
                </a:lnTo>
                <a:lnTo>
                  <a:pt x="909637" y="3148013"/>
                </a:lnTo>
                <a:lnTo>
                  <a:pt x="866775" y="3148013"/>
                </a:lnTo>
                <a:lnTo>
                  <a:pt x="822325" y="3148013"/>
                </a:lnTo>
                <a:lnTo>
                  <a:pt x="777875" y="3148013"/>
                </a:lnTo>
                <a:lnTo>
                  <a:pt x="735013" y="3148013"/>
                </a:lnTo>
                <a:lnTo>
                  <a:pt x="735012" y="3148013"/>
                </a:lnTo>
                <a:lnTo>
                  <a:pt x="692150" y="3148013"/>
                </a:lnTo>
                <a:lnTo>
                  <a:pt x="649288" y="3148013"/>
                </a:lnTo>
                <a:lnTo>
                  <a:pt x="649287" y="3148013"/>
                </a:lnTo>
                <a:lnTo>
                  <a:pt x="606425" y="3148013"/>
                </a:lnTo>
                <a:lnTo>
                  <a:pt x="563562" y="3148013"/>
                </a:lnTo>
                <a:lnTo>
                  <a:pt x="519113" y="3148013"/>
                </a:lnTo>
                <a:lnTo>
                  <a:pt x="519112" y="3148013"/>
                </a:lnTo>
                <a:lnTo>
                  <a:pt x="476250" y="3148013"/>
                </a:lnTo>
                <a:lnTo>
                  <a:pt x="431800" y="3148013"/>
                </a:lnTo>
                <a:lnTo>
                  <a:pt x="388938" y="3148013"/>
                </a:lnTo>
                <a:lnTo>
                  <a:pt x="388937" y="3148013"/>
                </a:lnTo>
                <a:lnTo>
                  <a:pt x="346075" y="3148013"/>
                </a:lnTo>
                <a:lnTo>
                  <a:pt x="303212" y="3148013"/>
                </a:lnTo>
                <a:lnTo>
                  <a:pt x="258763" y="3148013"/>
                </a:lnTo>
                <a:lnTo>
                  <a:pt x="258762" y="3148013"/>
                </a:lnTo>
                <a:lnTo>
                  <a:pt x="238125" y="3148013"/>
                </a:lnTo>
                <a:lnTo>
                  <a:pt x="215900" y="3146426"/>
                </a:lnTo>
                <a:lnTo>
                  <a:pt x="215900" y="3146425"/>
                </a:lnTo>
                <a:lnTo>
                  <a:pt x="190499" y="3144838"/>
                </a:lnTo>
                <a:lnTo>
                  <a:pt x="173037" y="3140075"/>
                </a:lnTo>
                <a:lnTo>
                  <a:pt x="173037" y="3140075"/>
                </a:lnTo>
                <a:lnTo>
                  <a:pt x="146050" y="3132138"/>
                </a:lnTo>
                <a:lnTo>
                  <a:pt x="130175" y="3124200"/>
                </a:lnTo>
                <a:lnTo>
                  <a:pt x="106362" y="3113088"/>
                </a:lnTo>
                <a:lnTo>
                  <a:pt x="85725" y="3100388"/>
                </a:lnTo>
                <a:lnTo>
                  <a:pt x="85725" y="3100387"/>
                </a:lnTo>
                <a:lnTo>
                  <a:pt x="69850" y="3087687"/>
                </a:lnTo>
                <a:lnTo>
                  <a:pt x="42862" y="3059112"/>
                </a:lnTo>
                <a:lnTo>
                  <a:pt x="42862" y="3059110"/>
                </a:lnTo>
                <a:lnTo>
                  <a:pt x="41275" y="3055937"/>
                </a:lnTo>
                <a:lnTo>
                  <a:pt x="19050" y="3021012"/>
                </a:lnTo>
                <a:lnTo>
                  <a:pt x="4762" y="2982912"/>
                </a:lnTo>
                <a:lnTo>
                  <a:pt x="0" y="2940050"/>
                </a:lnTo>
                <a:lnTo>
                  <a:pt x="0" y="1049337"/>
                </a:lnTo>
                <a:lnTo>
                  <a:pt x="0" y="209549"/>
                </a:lnTo>
                <a:lnTo>
                  <a:pt x="4762" y="166687"/>
                </a:lnTo>
                <a:lnTo>
                  <a:pt x="19050" y="128587"/>
                </a:lnTo>
                <a:lnTo>
                  <a:pt x="41275" y="92074"/>
                </a:lnTo>
                <a:lnTo>
                  <a:pt x="42862" y="90488"/>
                </a:lnTo>
                <a:lnTo>
                  <a:pt x="42862" y="90487"/>
                </a:lnTo>
                <a:lnTo>
                  <a:pt x="69850" y="60324"/>
                </a:lnTo>
                <a:lnTo>
                  <a:pt x="85725" y="49212"/>
                </a:lnTo>
                <a:lnTo>
                  <a:pt x="85725" y="49212"/>
                </a:lnTo>
                <a:lnTo>
                  <a:pt x="106362" y="34925"/>
                </a:lnTo>
                <a:lnTo>
                  <a:pt x="130175" y="25400"/>
                </a:lnTo>
                <a:lnTo>
                  <a:pt x="146050" y="15875"/>
                </a:lnTo>
                <a:lnTo>
                  <a:pt x="173037" y="9525"/>
                </a:lnTo>
                <a:lnTo>
                  <a:pt x="173037" y="9525"/>
                </a:lnTo>
                <a:lnTo>
                  <a:pt x="190499" y="4762"/>
                </a:lnTo>
                <a:lnTo>
                  <a:pt x="215900" y="3175"/>
                </a:ln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69" name="任意多边形 168"/>
          <p:cNvSpPr>
            <a:spLocks/>
          </p:cNvSpPr>
          <p:nvPr/>
        </p:nvSpPr>
        <p:spPr bwMode="auto">
          <a:xfrm>
            <a:off x="9286715" y="1450497"/>
            <a:ext cx="1348198" cy="3454106"/>
          </a:xfrm>
          <a:custGeom>
            <a:avLst/>
            <a:gdLst>
              <a:gd name="connsiteX0" fmla="*/ 239712 w 1228725"/>
              <a:gd name="connsiteY0" fmla="*/ 0 h 3148013"/>
              <a:gd name="connsiteX1" fmla="*/ 252412 w 1228725"/>
              <a:gd name="connsiteY1" fmla="*/ 0 h 3148013"/>
              <a:gd name="connsiteX2" fmla="*/ 296862 w 1228725"/>
              <a:gd name="connsiteY2" fmla="*/ 0 h 3148013"/>
              <a:gd name="connsiteX3" fmla="*/ 339725 w 1228725"/>
              <a:gd name="connsiteY3" fmla="*/ 0 h 3148013"/>
              <a:gd name="connsiteX4" fmla="*/ 381000 w 1228725"/>
              <a:gd name="connsiteY4" fmla="*/ 0 h 3148013"/>
              <a:gd name="connsiteX5" fmla="*/ 423862 w 1228725"/>
              <a:gd name="connsiteY5" fmla="*/ 0 h 3148013"/>
              <a:gd name="connsiteX6" fmla="*/ 423863 w 1228725"/>
              <a:gd name="connsiteY6" fmla="*/ 0 h 3148013"/>
              <a:gd name="connsiteX7" fmla="*/ 465137 w 1228725"/>
              <a:gd name="connsiteY7" fmla="*/ 0 h 3148013"/>
              <a:gd name="connsiteX8" fmla="*/ 508000 w 1228725"/>
              <a:gd name="connsiteY8" fmla="*/ 0 h 3148013"/>
              <a:gd name="connsiteX9" fmla="*/ 550862 w 1228725"/>
              <a:gd name="connsiteY9" fmla="*/ 0 h 3148013"/>
              <a:gd name="connsiteX10" fmla="*/ 550863 w 1228725"/>
              <a:gd name="connsiteY10" fmla="*/ 0 h 3148013"/>
              <a:gd name="connsiteX11" fmla="*/ 592137 w 1228725"/>
              <a:gd name="connsiteY11" fmla="*/ 0 h 3148013"/>
              <a:gd name="connsiteX12" fmla="*/ 635000 w 1228725"/>
              <a:gd name="connsiteY12" fmla="*/ 0 h 3148013"/>
              <a:gd name="connsiteX13" fmla="*/ 676275 w 1228725"/>
              <a:gd name="connsiteY13" fmla="*/ 0 h 3148013"/>
              <a:gd name="connsiteX14" fmla="*/ 720725 w 1228725"/>
              <a:gd name="connsiteY14" fmla="*/ 0 h 3148013"/>
              <a:gd name="connsiteX15" fmla="*/ 763587 w 1228725"/>
              <a:gd name="connsiteY15" fmla="*/ 0 h 3148013"/>
              <a:gd name="connsiteX16" fmla="*/ 763588 w 1228725"/>
              <a:gd name="connsiteY16" fmla="*/ 0 h 3148013"/>
              <a:gd name="connsiteX17" fmla="*/ 804862 w 1228725"/>
              <a:gd name="connsiteY17" fmla="*/ 0 h 3148013"/>
              <a:gd name="connsiteX18" fmla="*/ 847725 w 1228725"/>
              <a:gd name="connsiteY18" fmla="*/ 0 h 3148013"/>
              <a:gd name="connsiteX19" fmla="*/ 889000 w 1228725"/>
              <a:gd name="connsiteY19" fmla="*/ 0 h 3148013"/>
              <a:gd name="connsiteX20" fmla="*/ 931862 w 1228725"/>
              <a:gd name="connsiteY20" fmla="*/ 0 h 3148013"/>
              <a:gd name="connsiteX21" fmla="*/ 931863 w 1228725"/>
              <a:gd name="connsiteY21" fmla="*/ 0 h 3148013"/>
              <a:gd name="connsiteX22" fmla="*/ 974725 w 1228725"/>
              <a:gd name="connsiteY22" fmla="*/ 0 h 3148013"/>
              <a:gd name="connsiteX23" fmla="*/ 989013 w 1228725"/>
              <a:gd name="connsiteY23" fmla="*/ 0 h 3148013"/>
              <a:gd name="connsiteX24" fmla="*/ 1016000 w 1228725"/>
              <a:gd name="connsiteY24" fmla="*/ 3175 h 3148013"/>
              <a:gd name="connsiteX25" fmla="*/ 1036638 w 1228725"/>
              <a:gd name="connsiteY25" fmla="*/ 4762 h 3148013"/>
              <a:gd name="connsiteX26" fmla="*/ 1058862 w 1228725"/>
              <a:gd name="connsiteY26" fmla="*/ 11112 h 3148013"/>
              <a:gd name="connsiteX27" fmla="*/ 1058862 w 1228725"/>
              <a:gd name="connsiteY27" fmla="*/ 11112 h 3148013"/>
              <a:gd name="connsiteX28" fmla="*/ 1081087 w 1228725"/>
              <a:gd name="connsiteY28" fmla="*/ 15874 h 3148013"/>
              <a:gd name="connsiteX29" fmla="*/ 1100137 w 1228725"/>
              <a:gd name="connsiteY29" fmla="*/ 25399 h 3148013"/>
              <a:gd name="connsiteX30" fmla="*/ 1100137 w 1228725"/>
              <a:gd name="connsiteY30" fmla="*/ 25400 h 3148013"/>
              <a:gd name="connsiteX31" fmla="*/ 1123949 w 1228725"/>
              <a:gd name="connsiteY31" fmla="*/ 34925 h 3148013"/>
              <a:gd name="connsiteX32" fmla="*/ 1144587 w 1228725"/>
              <a:gd name="connsiteY32" fmla="*/ 50800 h 3148013"/>
              <a:gd name="connsiteX33" fmla="*/ 1158875 w 1228725"/>
              <a:gd name="connsiteY33" fmla="*/ 60325 h 3148013"/>
              <a:gd name="connsiteX34" fmla="*/ 1187450 w 1228725"/>
              <a:gd name="connsiteY34" fmla="*/ 90488 h 3148013"/>
              <a:gd name="connsiteX35" fmla="*/ 1187450 w 1228725"/>
              <a:gd name="connsiteY35" fmla="*/ 90487 h 3148013"/>
              <a:gd name="connsiteX36" fmla="*/ 1189037 w 1228725"/>
              <a:gd name="connsiteY36" fmla="*/ 92075 h 3148013"/>
              <a:gd name="connsiteX37" fmla="*/ 1209675 w 1228725"/>
              <a:gd name="connsiteY37" fmla="*/ 128587 h 3148013"/>
              <a:gd name="connsiteX38" fmla="*/ 1222375 w 1228725"/>
              <a:gd name="connsiteY38" fmla="*/ 166687 h 3148013"/>
              <a:gd name="connsiteX39" fmla="*/ 1228725 w 1228725"/>
              <a:gd name="connsiteY39" fmla="*/ 209550 h 3148013"/>
              <a:gd name="connsiteX40" fmla="*/ 1228725 w 1228725"/>
              <a:gd name="connsiteY40" fmla="*/ 2940050 h 3148013"/>
              <a:gd name="connsiteX41" fmla="*/ 1222375 w 1228725"/>
              <a:gd name="connsiteY41" fmla="*/ 2982912 h 3148013"/>
              <a:gd name="connsiteX42" fmla="*/ 1209675 w 1228725"/>
              <a:gd name="connsiteY42" fmla="*/ 3021012 h 3148013"/>
              <a:gd name="connsiteX43" fmla="*/ 1189037 w 1228725"/>
              <a:gd name="connsiteY43" fmla="*/ 3055937 h 3148013"/>
              <a:gd name="connsiteX44" fmla="*/ 1187450 w 1228725"/>
              <a:gd name="connsiteY44" fmla="*/ 3059112 h 3148013"/>
              <a:gd name="connsiteX45" fmla="*/ 1187450 w 1228725"/>
              <a:gd name="connsiteY45" fmla="*/ 3059113 h 3148013"/>
              <a:gd name="connsiteX46" fmla="*/ 1158875 w 1228725"/>
              <a:gd name="connsiteY46" fmla="*/ 3087688 h 3148013"/>
              <a:gd name="connsiteX47" fmla="*/ 1144587 w 1228725"/>
              <a:gd name="connsiteY47" fmla="*/ 3097213 h 3148013"/>
              <a:gd name="connsiteX48" fmla="*/ 1144587 w 1228725"/>
              <a:gd name="connsiteY48" fmla="*/ 3097213 h 3148013"/>
              <a:gd name="connsiteX49" fmla="*/ 1123949 w 1228725"/>
              <a:gd name="connsiteY49" fmla="*/ 3113088 h 3148013"/>
              <a:gd name="connsiteX50" fmla="*/ 1100137 w 1228725"/>
              <a:gd name="connsiteY50" fmla="*/ 3124200 h 3148013"/>
              <a:gd name="connsiteX51" fmla="*/ 1081087 w 1228725"/>
              <a:gd name="connsiteY51" fmla="*/ 3132138 h 3148013"/>
              <a:gd name="connsiteX52" fmla="*/ 1058863 w 1228725"/>
              <a:gd name="connsiteY52" fmla="*/ 3136900 h 3148013"/>
              <a:gd name="connsiteX53" fmla="*/ 1036638 w 1228725"/>
              <a:gd name="connsiteY53" fmla="*/ 3144838 h 3148013"/>
              <a:gd name="connsiteX54" fmla="*/ 1016000 w 1228725"/>
              <a:gd name="connsiteY54" fmla="*/ 3146425 h 3148013"/>
              <a:gd name="connsiteX55" fmla="*/ 1016000 w 1228725"/>
              <a:gd name="connsiteY55" fmla="*/ 3146426 h 3148013"/>
              <a:gd name="connsiteX56" fmla="*/ 989013 w 1228725"/>
              <a:gd name="connsiteY56" fmla="*/ 3148013 h 3148013"/>
              <a:gd name="connsiteX57" fmla="*/ 974725 w 1228725"/>
              <a:gd name="connsiteY57" fmla="*/ 3148013 h 3148013"/>
              <a:gd name="connsiteX58" fmla="*/ 931863 w 1228725"/>
              <a:gd name="connsiteY58" fmla="*/ 3148013 h 3148013"/>
              <a:gd name="connsiteX59" fmla="*/ 931862 w 1228725"/>
              <a:gd name="connsiteY59" fmla="*/ 3148013 h 3148013"/>
              <a:gd name="connsiteX60" fmla="*/ 889000 w 1228725"/>
              <a:gd name="connsiteY60" fmla="*/ 3148013 h 3148013"/>
              <a:gd name="connsiteX61" fmla="*/ 847725 w 1228725"/>
              <a:gd name="connsiteY61" fmla="*/ 3148013 h 3148013"/>
              <a:gd name="connsiteX62" fmla="*/ 804862 w 1228725"/>
              <a:gd name="connsiteY62" fmla="*/ 3148013 h 3148013"/>
              <a:gd name="connsiteX63" fmla="*/ 763588 w 1228725"/>
              <a:gd name="connsiteY63" fmla="*/ 3148013 h 3148013"/>
              <a:gd name="connsiteX64" fmla="*/ 763587 w 1228725"/>
              <a:gd name="connsiteY64" fmla="*/ 3148013 h 3148013"/>
              <a:gd name="connsiteX65" fmla="*/ 720725 w 1228725"/>
              <a:gd name="connsiteY65" fmla="*/ 3148013 h 3148013"/>
              <a:gd name="connsiteX66" fmla="*/ 676275 w 1228725"/>
              <a:gd name="connsiteY66" fmla="*/ 3148013 h 3148013"/>
              <a:gd name="connsiteX67" fmla="*/ 635000 w 1228725"/>
              <a:gd name="connsiteY67" fmla="*/ 3148013 h 3148013"/>
              <a:gd name="connsiteX68" fmla="*/ 592137 w 1228725"/>
              <a:gd name="connsiteY68" fmla="*/ 3148013 h 3148013"/>
              <a:gd name="connsiteX69" fmla="*/ 550863 w 1228725"/>
              <a:gd name="connsiteY69" fmla="*/ 3148013 h 3148013"/>
              <a:gd name="connsiteX70" fmla="*/ 550862 w 1228725"/>
              <a:gd name="connsiteY70" fmla="*/ 3148013 h 3148013"/>
              <a:gd name="connsiteX71" fmla="*/ 508000 w 1228725"/>
              <a:gd name="connsiteY71" fmla="*/ 3148013 h 3148013"/>
              <a:gd name="connsiteX72" fmla="*/ 465137 w 1228725"/>
              <a:gd name="connsiteY72" fmla="*/ 3148013 h 3148013"/>
              <a:gd name="connsiteX73" fmla="*/ 423863 w 1228725"/>
              <a:gd name="connsiteY73" fmla="*/ 3148013 h 3148013"/>
              <a:gd name="connsiteX74" fmla="*/ 423862 w 1228725"/>
              <a:gd name="connsiteY74" fmla="*/ 3148013 h 3148013"/>
              <a:gd name="connsiteX75" fmla="*/ 381000 w 1228725"/>
              <a:gd name="connsiteY75" fmla="*/ 3148013 h 3148013"/>
              <a:gd name="connsiteX76" fmla="*/ 339725 w 1228725"/>
              <a:gd name="connsiteY76" fmla="*/ 3148013 h 3148013"/>
              <a:gd name="connsiteX77" fmla="*/ 296862 w 1228725"/>
              <a:gd name="connsiteY77" fmla="*/ 3148013 h 3148013"/>
              <a:gd name="connsiteX78" fmla="*/ 252412 w 1228725"/>
              <a:gd name="connsiteY78" fmla="*/ 3148013 h 3148013"/>
              <a:gd name="connsiteX79" fmla="*/ 239712 w 1228725"/>
              <a:gd name="connsiteY79" fmla="*/ 3148013 h 3148013"/>
              <a:gd name="connsiteX80" fmla="*/ 211137 w 1228725"/>
              <a:gd name="connsiteY80" fmla="*/ 3146426 h 3148013"/>
              <a:gd name="connsiteX81" fmla="*/ 211137 w 1228725"/>
              <a:gd name="connsiteY81" fmla="*/ 3146425 h 3148013"/>
              <a:gd name="connsiteX82" fmla="*/ 190500 w 1228725"/>
              <a:gd name="connsiteY82" fmla="*/ 3144838 h 3148013"/>
              <a:gd name="connsiteX83" fmla="*/ 168275 w 1228725"/>
              <a:gd name="connsiteY83" fmla="*/ 3136900 h 3148013"/>
              <a:gd name="connsiteX84" fmla="*/ 146049 w 1228725"/>
              <a:gd name="connsiteY84" fmla="*/ 3132138 h 3148013"/>
              <a:gd name="connsiteX85" fmla="*/ 125412 w 1228725"/>
              <a:gd name="connsiteY85" fmla="*/ 3124200 h 3148013"/>
              <a:gd name="connsiteX86" fmla="*/ 104774 w 1228725"/>
              <a:gd name="connsiteY86" fmla="*/ 3113088 h 3148013"/>
              <a:gd name="connsiteX87" fmla="*/ 84137 w 1228725"/>
              <a:gd name="connsiteY87" fmla="*/ 3097213 h 3148013"/>
              <a:gd name="connsiteX88" fmla="*/ 68263 w 1228725"/>
              <a:gd name="connsiteY88" fmla="*/ 3087688 h 3148013"/>
              <a:gd name="connsiteX89" fmla="*/ 41275 w 1228725"/>
              <a:gd name="connsiteY89" fmla="*/ 3059113 h 3148013"/>
              <a:gd name="connsiteX90" fmla="*/ 41275 w 1228725"/>
              <a:gd name="connsiteY90" fmla="*/ 3059112 h 3148013"/>
              <a:gd name="connsiteX91" fmla="*/ 39687 w 1228725"/>
              <a:gd name="connsiteY91" fmla="*/ 3055937 h 3148013"/>
              <a:gd name="connsiteX92" fmla="*/ 19050 w 1228725"/>
              <a:gd name="connsiteY92" fmla="*/ 3021012 h 3148013"/>
              <a:gd name="connsiteX93" fmla="*/ 3175 w 1228725"/>
              <a:gd name="connsiteY93" fmla="*/ 2982912 h 3148013"/>
              <a:gd name="connsiteX94" fmla="*/ 0 w 1228725"/>
              <a:gd name="connsiteY94" fmla="*/ 2940050 h 3148013"/>
              <a:gd name="connsiteX95" fmla="*/ 0 w 1228725"/>
              <a:gd name="connsiteY95" fmla="*/ 209550 h 3148013"/>
              <a:gd name="connsiteX96" fmla="*/ 3175 w 1228725"/>
              <a:gd name="connsiteY96" fmla="*/ 166687 h 3148013"/>
              <a:gd name="connsiteX97" fmla="*/ 19050 w 1228725"/>
              <a:gd name="connsiteY97" fmla="*/ 128587 h 3148013"/>
              <a:gd name="connsiteX98" fmla="*/ 39687 w 1228725"/>
              <a:gd name="connsiteY98" fmla="*/ 92075 h 3148013"/>
              <a:gd name="connsiteX99" fmla="*/ 41275 w 1228725"/>
              <a:gd name="connsiteY99" fmla="*/ 90487 h 3148013"/>
              <a:gd name="connsiteX100" fmla="*/ 41275 w 1228725"/>
              <a:gd name="connsiteY100" fmla="*/ 90488 h 3148013"/>
              <a:gd name="connsiteX101" fmla="*/ 68263 w 1228725"/>
              <a:gd name="connsiteY101" fmla="*/ 60325 h 3148013"/>
              <a:gd name="connsiteX102" fmla="*/ 84137 w 1228725"/>
              <a:gd name="connsiteY102" fmla="*/ 50801 h 3148013"/>
              <a:gd name="connsiteX103" fmla="*/ 84137 w 1228725"/>
              <a:gd name="connsiteY103" fmla="*/ 50800 h 3148013"/>
              <a:gd name="connsiteX104" fmla="*/ 104774 w 1228725"/>
              <a:gd name="connsiteY104" fmla="*/ 34925 h 3148013"/>
              <a:gd name="connsiteX105" fmla="*/ 125412 w 1228725"/>
              <a:gd name="connsiteY105" fmla="*/ 25400 h 3148013"/>
              <a:gd name="connsiteX106" fmla="*/ 125412 w 1228725"/>
              <a:gd name="connsiteY106" fmla="*/ 25399 h 3148013"/>
              <a:gd name="connsiteX107" fmla="*/ 146049 w 1228725"/>
              <a:gd name="connsiteY107" fmla="*/ 15874 h 3148013"/>
              <a:gd name="connsiteX108" fmla="*/ 168275 w 1228725"/>
              <a:gd name="connsiteY108" fmla="*/ 11112 h 3148013"/>
              <a:gd name="connsiteX109" fmla="*/ 168275 w 1228725"/>
              <a:gd name="connsiteY109" fmla="*/ 11112 h 3148013"/>
              <a:gd name="connsiteX110" fmla="*/ 190500 w 1228725"/>
              <a:gd name="connsiteY110" fmla="*/ 4762 h 3148013"/>
              <a:gd name="connsiteX111" fmla="*/ 211137 w 1228725"/>
              <a:gd name="connsiteY111"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28725" h="3148013">
                <a:moveTo>
                  <a:pt x="239712" y="0"/>
                </a:moveTo>
                <a:lnTo>
                  <a:pt x="252412" y="0"/>
                </a:lnTo>
                <a:lnTo>
                  <a:pt x="296862" y="0"/>
                </a:lnTo>
                <a:lnTo>
                  <a:pt x="339725" y="0"/>
                </a:lnTo>
                <a:lnTo>
                  <a:pt x="381000" y="0"/>
                </a:lnTo>
                <a:lnTo>
                  <a:pt x="423862" y="0"/>
                </a:lnTo>
                <a:lnTo>
                  <a:pt x="423863" y="0"/>
                </a:lnTo>
                <a:lnTo>
                  <a:pt x="465137" y="0"/>
                </a:lnTo>
                <a:lnTo>
                  <a:pt x="508000" y="0"/>
                </a:lnTo>
                <a:lnTo>
                  <a:pt x="550862" y="0"/>
                </a:lnTo>
                <a:lnTo>
                  <a:pt x="550863" y="0"/>
                </a:lnTo>
                <a:lnTo>
                  <a:pt x="592137" y="0"/>
                </a:lnTo>
                <a:lnTo>
                  <a:pt x="635000" y="0"/>
                </a:lnTo>
                <a:lnTo>
                  <a:pt x="676275" y="0"/>
                </a:lnTo>
                <a:lnTo>
                  <a:pt x="720725" y="0"/>
                </a:lnTo>
                <a:lnTo>
                  <a:pt x="763587" y="0"/>
                </a:lnTo>
                <a:lnTo>
                  <a:pt x="763588" y="0"/>
                </a:lnTo>
                <a:lnTo>
                  <a:pt x="804862" y="0"/>
                </a:lnTo>
                <a:lnTo>
                  <a:pt x="847725" y="0"/>
                </a:lnTo>
                <a:lnTo>
                  <a:pt x="889000" y="0"/>
                </a:lnTo>
                <a:lnTo>
                  <a:pt x="931862" y="0"/>
                </a:lnTo>
                <a:lnTo>
                  <a:pt x="931863" y="0"/>
                </a:lnTo>
                <a:lnTo>
                  <a:pt x="974725" y="0"/>
                </a:lnTo>
                <a:lnTo>
                  <a:pt x="989013" y="0"/>
                </a:lnTo>
                <a:lnTo>
                  <a:pt x="1016000" y="3175"/>
                </a:lnTo>
                <a:lnTo>
                  <a:pt x="1036638" y="4762"/>
                </a:lnTo>
                <a:lnTo>
                  <a:pt x="1058862" y="11112"/>
                </a:lnTo>
                <a:lnTo>
                  <a:pt x="1058862" y="11112"/>
                </a:lnTo>
                <a:lnTo>
                  <a:pt x="1081087" y="15874"/>
                </a:lnTo>
                <a:lnTo>
                  <a:pt x="1100137" y="25399"/>
                </a:lnTo>
                <a:lnTo>
                  <a:pt x="1100137" y="25400"/>
                </a:lnTo>
                <a:lnTo>
                  <a:pt x="1123949" y="34925"/>
                </a:lnTo>
                <a:lnTo>
                  <a:pt x="1144587" y="50800"/>
                </a:lnTo>
                <a:lnTo>
                  <a:pt x="1158875" y="60325"/>
                </a:lnTo>
                <a:lnTo>
                  <a:pt x="1187450" y="90488"/>
                </a:lnTo>
                <a:lnTo>
                  <a:pt x="1187450" y="90487"/>
                </a:lnTo>
                <a:lnTo>
                  <a:pt x="1189037" y="92075"/>
                </a:lnTo>
                <a:lnTo>
                  <a:pt x="1209675" y="128587"/>
                </a:lnTo>
                <a:lnTo>
                  <a:pt x="1222375" y="166687"/>
                </a:lnTo>
                <a:lnTo>
                  <a:pt x="1228725" y="209550"/>
                </a:lnTo>
                <a:lnTo>
                  <a:pt x="1228725" y="2940050"/>
                </a:lnTo>
                <a:lnTo>
                  <a:pt x="1222375" y="2982912"/>
                </a:lnTo>
                <a:lnTo>
                  <a:pt x="1209675" y="3021012"/>
                </a:lnTo>
                <a:lnTo>
                  <a:pt x="1189037" y="3055937"/>
                </a:lnTo>
                <a:lnTo>
                  <a:pt x="1187450" y="3059112"/>
                </a:lnTo>
                <a:lnTo>
                  <a:pt x="1187450" y="3059113"/>
                </a:lnTo>
                <a:lnTo>
                  <a:pt x="1158875" y="3087688"/>
                </a:lnTo>
                <a:lnTo>
                  <a:pt x="1144587" y="3097213"/>
                </a:lnTo>
                <a:lnTo>
                  <a:pt x="1144587" y="3097213"/>
                </a:lnTo>
                <a:lnTo>
                  <a:pt x="1123949" y="3113088"/>
                </a:lnTo>
                <a:lnTo>
                  <a:pt x="1100137" y="3124200"/>
                </a:lnTo>
                <a:lnTo>
                  <a:pt x="1081087" y="3132138"/>
                </a:lnTo>
                <a:lnTo>
                  <a:pt x="1058863" y="3136900"/>
                </a:lnTo>
                <a:lnTo>
                  <a:pt x="1036638" y="3144838"/>
                </a:lnTo>
                <a:lnTo>
                  <a:pt x="1016000" y="3146425"/>
                </a:lnTo>
                <a:lnTo>
                  <a:pt x="1016000" y="3146426"/>
                </a:lnTo>
                <a:lnTo>
                  <a:pt x="989013" y="3148013"/>
                </a:lnTo>
                <a:lnTo>
                  <a:pt x="974725" y="3148013"/>
                </a:lnTo>
                <a:lnTo>
                  <a:pt x="931863" y="3148013"/>
                </a:lnTo>
                <a:lnTo>
                  <a:pt x="931862" y="3148013"/>
                </a:lnTo>
                <a:lnTo>
                  <a:pt x="889000" y="3148013"/>
                </a:lnTo>
                <a:lnTo>
                  <a:pt x="847725" y="3148013"/>
                </a:lnTo>
                <a:lnTo>
                  <a:pt x="804862" y="3148013"/>
                </a:lnTo>
                <a:lnTo>
                  <a:pt x="763588" y="3148013"/>
                </a:lnTo>
                <a:lnTo>
                  <a:pt x="763587" y="3148013"/>
                </a:lnTo>
                <a:lnTo>
                  <a:pt x="720725" y="3148013"/>
                </a:lnTo>
                <a:lnTo>
                  <a:pt x="676275" y="3148013"/>
                </a:lnTo>
                <a:lnTo>
                  <a:pt x="635000" y="3148013"/>
                </a:lnTo>
                <a:lnTo>
                  <a:pt x="592137" y="3148013"/>
                </a:lnTo>
                <a:lnTo>
                  <a:pt x="550863" y="3148013"/>
                </a:lnTo>
                <a:lnTo>
                  <a:pt x="550862" y="3148013"/>
                </a:lnTo>
                <a:lnTo>
                  <a:pt x="508000" y="3148013"/>
                </a:lnTo>
                <a:lnTo>
                  <a:pt x="465137" y="3148013"/>
                </a:lnTo>
                <a:lnTo>
                  <a:pt x="423863" y="3148013"/>
                </a:lnTo>
                <a:lnTo>
                  <a:pt x="423862" y="3148013"/>
                </a:lnTo>
                <a:lnTo>
                  <a:pt x="381000" y="3148013"/>
                </a:lnTo>
                <a:lnTo>
                  <a:pt x="339725" y="3148013"/>
                </a:lnTo>
                <a:lnTo>
                  <a:pt x="296862" y="3148013"/>
                </a:lnTo>
                <a:lnTo>
                  <a:pt x="252412" y="3148013"/>
                </a:lnTo>
                <a:lnTo>
                  <a:pt x="239712" y="3148013"/>
                </a:lnTo>
                <a:lnTo>
                  <a:pt x="211137" y="3146426"/>
                </a:lnTo>
                <a:lnTo>
                  <a:pt x="211137" y="3146425"/>
                </a:lnTo>
                <a:lnTo>
                  <a:pt x="190500" y="3144838"/>
                </a:lnTo>
                <a:lnTo>
                  <a:pt x="168275" y="3136900"/>
                </a:lnTo>
                <a:lnTo>
                  <a:pt x="146049" y="3132138"/>
                </a:lnTo>
                <a:lnTo>
                  <a:pt x="125412" y="3124200"/>
                </a:lnTo>
                <a:lnTo>
                  <a:pt x="104774" y="3113088"/>
                </a:lnTo>
                <a:lnTo>
                  <a:pt x="84137" y="3097213"/>
                </a:lnTo>
                <a:lnTo>
                  <a:pt x="68263" y="3087688"/>
                </a:lnTo>
                <a:lnTo>
                  <a:pt x="41275" y="3059113"/>
                </a:lnTo>
                <a:lnTo>
                  <a:pt x="41275" y="3059112"/>
                </a:lnTo>
                <a:lnTo>
                  <a:pt x="39687" y="3055937"/>
                </a:lnTo>
                <a:lnTo>
                  <a:pt x="19050" y="3021012"/>
                </a:lnTo>
                <a:lnTo>
                  <a:pt x="3175" y="2982912"/>
                </a:lnTo>
                <a:lnTo>
                  <a:pt x="0" y="2940050"/>
                </a:lnTo>
                <a:lnTo>
                  <a:pt x="0" y="209550"/>
                </a:lnTo>
                <a:lnTo>
                  <a:pt x="3175" y="166687"/>
                </a:lnTo>
                <a:lnTo>
                  <a:pt x="19050" y="128587"/>
                </a:lnTo>
                <a:lnTo>
                  <a:pt x="39687" y="92075"/>
                </a:lnTo>
                <a:lnTo>
                  <a:pt x="41275" y="90487"/>
                </a:lnTo>
                <a:lnTo>
                  <a:pt x="41275" y="90488"/>
                </a:lnTo>
                <a:lnTo>
                  <a:pt x="68263" y="60325"/>
                </a:lnTo>
                <a:lnTo>
                  <a:pt x="84137" y="50801"/>
                </a:lnTo>
                <a:lnTo>
                  <a:pt x="84137" y="50800"/>
                </a:lnTo>
                <a:lnTo>
                  <a:pt x="104774" y="34925"/>
                </a:lnTo>
                <a:lnTo>
                  <a:pt x="125412" y="25400"/>
                </a:lnTo>
                <a:lnTo>
                  <a:pt x="125412" y="25399"/>
                </a:lnTo>
                <a:lnTo>
                  <a:pt x="146049" y="15874"/>
                </a:lnTo>
                <a:lnTo>
                  <a:pt x="168275" y="11112"/>
                </a:lnTo>
                <a:lnTo>
                  <a:pt x="168275" y="11112"/>
                </a:lnTo>
                <a:lnTo>
                  <a:pt x="190500" y="4762"/>
                </a:lnTo>
                <a:lnTo>
                  <a:pt x="211137" y="3175"/>
                </a:ln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99" name="任意多边形 198"/>
          <p:cNvSpPr>
            <a:spLocks noChangeArrowheads="1"/>
          </p:cNvSpPr>
          <p:nvPr/>
        </p:nvSpPr>
        <p:spPr bwMode="auto">
          <a:xfrm>
            <a:off x="6966525" y="1450497"/>
            <a:ext cx="1569415" cy="3454106"/>
          </a:xfrm>
          <a:custGeom>
            <a:avLst/>
            <a:gdLst>
              <a:gd name="connsiteX0" fmla="*/ 1428750 w 1430338"/>
              <a:gd name="connsiteY0" fmla="*/ 787400 h 3148013"/>
              <a:gd name="connsiteX1" fmla="*/ 1430338 w 1430338"/>
              <a:gd name="connsiteY1" fmla="*/ 787400 h 3148013"/>
              <a:gd name="connsiteX2" fmla="*/ 1430338 w 1430338"/>
              <a:gd name="connsiteY2" fmla="*/ 788988 h 3148013"/>
              <a:gd name="connsiteX3" fmla="*/ 1428750 w 1430338"/>
              <a:gd name="connsiteY3" fmla="*/ 788988 h 3148013"/>
              <a:gd name="connsiteX4" fmla="*/ 239712 w 1430338"/>
              <a:gd name="connsiteY4" fmla="*/ 0 h 3148013"/>
              <a:gd name="connsiteX5" fmla="*/ 260350 w 1430338"/>
              <a:gd name="connsiteY5" fmla="*/ 0 h 3148013"/>
              <a:gd name="connsiteX6" fmla="*/ 303212 w 1430338"/>
              <a:gd name="connsiteY6" fmla="*/ 0 h 3148013"/>
              <a:gd name="connsiteX7" fmla="*/ 303213 w 1430338"/>
              <a:gd name="connsiteY7" fmla="*/ 0 h 3148013"/>
              <a:gd name="connsiteX8" fmla="*/ 346075 w 1430338"/>
              <a:gd name="connsiteY8" fmla="*/ 0 h 3148013"/>
              <a:gd name="connsiteX9" fmla="*/ 392112 w 1430338"/>
              <a:gd name="connsiteY9" fmla="*/ 0 h 3148013"/>
              <a:gd name="connsiteX10" fmla="*/ 392113 w 1430338"/>
              <a:gd name="connsiteY10" fmla="*/ 0 h 3148013"/>
              <a:gd name="connsiteX11" fmla="*/ 434975 w 1430338"/>
              <a:gd name="connsiteY11" fmla="*/ 0 h 3148013"/>
              <a:gd name="connsiteX12" fmla="*/ 477837 w 1430338"/>
              <a:gd name="connsiteY12" fmla="*/ 0 h 3148013"/>
              <a:gd name="connsiteX13" fmla="*/ 477838 w 1430338"/>
              <a:gd name="connsiteY13" fmla="*/ 0 h 3148013"/>
              <a:gd name="connsiteX14" fmla="*/ 520700 w 1430338"/>
              <a:gd name="connsiteY14" fmla="*/ 0 h 3148013"/>
              <a:gd name="connsiteX15" fmla="*/ 563562 w 1430338"/>
              <a:gd name="connsiteY15" fmla="*/ 0 h 3148013"/>
              <a:gd name="connsiteX16" fmla="*/ 563563 w 1430338"/>
              <a:gd name="connsiteY16" fmla="*/ 0 h 3148013"/>
              <a:gd name="connsiteX17" fmla="*/ 606425 w 1430338"/>
              <a:gd name="connsiteY17" fmla="*/ 0 h 3148013"/>
              <a:gd name="connsiteX18" fmla="*/ 649287 w 1430338"/>
              <a:gd name="connsiteY18" fmla="*/ 0 h 3148013"/>
              <a:gd name="connsiteX19" fmla="*/ 649288 w 1430338"/>
              <a:gd name="connsiteY19" fmla="*/ 0 h 3148013"/>
              <a:gd name="connsiteX20" fmla="*/ 693737 w 1430338"/>
              <a:gd name="connsiteY20" fmla="*/ 0 h 3148013"/>
              <a:gd name="connsiteX21" fmla="*/ 738187 w 1430338"/>
              <a:gd name="connsiteY21" fmla="*/ 0 h 3148013"/>
              <a:gd name="connsiteX22" fmla="*/ 781050 w 1430338"/>
              <a:gd name="connsiteY22" fmla="*/ 0 h 3148013"/>
              <a:gd name="connsiteX23" fmla="*/ 823912 w 1430338"/>
              <a:gd name="connsiteY23" fmla="*/ 0 h 3148013"/>
              <a:gd name="connsiteX24" fmla="*/ 823913 w 1430338"/>
              <a:gd name="connsiteY24" fmla="*/ 0 h 3148013"/>
              <a:gd name="connsiteX25" fmla="*/ 866775 w 1430338"/>
              <a:gd name="connsiteY25" fmla="*/ 0 h 3148013"/>
              <a:gd name="connsiteX26" fmla="*/ 909637 w 1430338"/>
              <a:gd name="connsiteY26" fmla="*/ 0 h 3148013"/>
              <a:gd name="connsiteX27" fmla="*/ 909638 w 1430338"/>
              <a:gd name="connsiteY27" fmla="*/ 0 h 3148013"/>
              <a:gd name="connsiteX28" fmla="*/ 952500 w 1430338"/>
              <a:gd name="connsiteY28" fmla="*/ 0 h 3148013"/>
              <a:gd name="connsiteX29" fmla="*/ 990600 w 1430338"/>
              <a:gd name="connsiteY29" fmla="*/ 0 h 3148013"/>
              <a:gd name="connsiteX30" fmla="*/ 996950 w 1430338"/>
              <a:gd name="connsiteY30" fmla="*/ 0 h 3148013"/>
              <a:gd name="connsiteX31" fmla="*/ 1039812 w 1430338"/>
              <a:gd name="connsiteY31" fmla="*/ 4762 h 3148013"/>
              <a:gd name="connsiteX32" fmla="*/ 1039812 w 1430338"/>
              <a:gd name="connsiteY32" fmla="*/ 4762 h 3148013"/>
              <a:gd name="connsiteX33" fmla="*/ 1082675 w 1430338"/>
              <a:gd name="connsiteY33" fmla="*/ 15874 h 3148013"/>
              <a:gd name="connsiteX34" fmla="*/ 1082675 w 1430338"/>
              <a:gd name="connsiteY34" fmla="*/ 15875 h 3148013"/>
              <a:gd name="connsiteX35" fmla="*/ 1084262 w 1430338"/>
              <a:gd name="connsiteY35" fmla="*/ 15875 h 3148013"/>
              <a:gd name="connsiteX36" fmla="*/ 1125537 w 1430338"/>
              <a:gd name="connsiteY36" fmla="*/ 34925 h 3148013"/>
              <a:gd name="connsiteX37" fmla="*/ 1127125 w 1430338"/>
              <a:gd name="connsiteY37" fmla="*/ 36512 h 3148013"/>
              <a:gd name="connsiteX38" fmla="*/ 1127125 w 1430338"/>
              <a:gd name="connsiteY38" fmla="*/ 36512 h 3148013"/>
              <a:gd name="connsiteX39" fmla="*/ 1160463 w 1430338"/>
              <a:gd name="connsiteY39" fmla="*/ 60324 h 3148013"/>
              <a:gd name="connsiteX40" fmla="*/ 1169988 w 1430338"/>
              <a:gd name="connsiteY40" fmla="*/ 71437 h 3148013"/>
              <a:gd name="connsiteX41" fmla="*/ 1169988 w 1430338"/>
              <a:gd name="connsiteY41" fmla="*/ 71438 h 3148013"/>
              <a:gd name="connsiteX42" fmla="*/ 1189037 w 1430338"/>
              <a:gd name="connsiteY42" fmla="*/ 92074 h 3148013"/>
              <a:gd name="connsiteX43" fmla="*/ 1211262 w 1430338"/>
              <a:gd name="connsiteY43" fmla="*/ 128587 h 3148013"/>
              <a:gd name="connsiteX44" fmla="*/ 1212850 w 1430338"/>
              <a:gd name="connsiteY44" fmla="*/ 131762 h 3148013"/>
              <a:gd name="connsiteX45" fmla="*/ 1225550 w 1430338"/>
              <a:gd name="connsiteY45" fmla="*/ 166687 h 3148013"/>
              <a:gd name="connsiteX46" fmla="*/ 1230312 w 1430338"/>
              <a:gd name="connsiteY46" fmla="*/ 209549 h 3148013"/>
              <a:gd name="connsiteX47" fmla="*/ 1230312 w 1430338"/>
              <a:gd name="connsiteY47" fmla="*/ 617537 h 3148013"/>
              <a:gd name="connsiteX48" fmla="*/ 1255713 w 1430338"/>
              <a:gd name="connsiteY48" fmla="*/ 636587 h 3148013"/>
              <a:gd name="connsiteX49" fmla="*/ 1255713 w 1430338"/>
              <a:gd name="connsiteY49" fmla="*/ 636588 h 3148013"/>
              <a:gd name="connsiteX50" fmla="*/ 1300162 w 1430338"/>
              <a:gd name="connsiteY50" fmla="*/ 669924 h 3148013"/>
              <a:gd name="connsiteX51" fmla="*/ 1300162 w 1430338"/>
              <a:gd name="connsiteY51" fmla="*/ 669925 h 3148013"/>
              <a:gd name="connsiteX52" fmla="*/ 1343025 w 1430338"/>
              <a:gd name="connsiteY52" fmla="*/ 703262 h 3148013"/>
              <a:gd name="connsiteX53" fmla="*/ 1343025 w 1430338"/>
              <a:gd name="connsiteY53" fmla="*/ 703262 h 3148013"/>
              <a:gd name="connsiteX54" fmla="*/ 1385888 w 1430338"/>
              <a:gd name="connsiteY54" fmla="*/ 735012 h 3148013"/>
              <a:gd name="connsiteX55" fmla="*/ 1385888 w 1430338"/>
              <a:gd name="connsiteY55" fmla="*/ 735013 h 3148013"/>
              <a:gd name="connsiteX56" fmla="*/ 1412875 w 1430338"/>
              <a:gd name="connsiteY56" fmla="*/ 755649 h 3148013"/>
              <a:gd name="connsiteX57" fmla="*/ 1425575 w 1430338"/>
              <a:gd name="connsiteY57" fmla="*/ 769937 h 3148013"/>
              <a:gd name="connsiteX58" fmla="*/ 1428750 w 1430338"/>
              <a:gd name="connsiteY58" fmla="*/ 787399 h 3148013"/>
              <a:gd name="connsiteX59" fmla="*/ 1425575 w 1430338"/>
              <a:gd name="connsiteY59" fmla="*/ 803275 h 3148013"/>
              <a:gd name="connsiteX60" fmla="*/ 1412875 w 1430338"/>
              <a:gd name="connsiteY60" fmla="*/ 817562 h 3148013"/>
              <a:gd name="connsiteX61" fmla="*/ 1385888 w 1430338"/>
              <a:gd name="connsiteY61" fmla="*/ 836611 h 3148013"/>
              <a:gd name="connsiteX62" fmla="*/ 1385888 w 1430338"/>
              <a:gd name="connsiteY62" fmla="*/ 836612 h 3148013"/>
              <a:gd name="connsiteX63" fmla="*/ 1343025 w 1430338"/>
              <a:gd name="connsiteY63" fmla="*/ 871537 h 3148013"/>
              <a:gd name="connsiteX64" fmla="*/ 1343025 w 1430338"/>
              <a:gd name="connsiteY64" fmla="*/ 871538 h 3148013"/>
              <a:gd name="connsiteX65" fmla="*/ 1300162 w 1430338"/>
              <a:gd name="connsiteY65" fmla="*/ 904875 h 3148013"/>
              <a:gd name="connsiteX66" fmla="*/ 1255713 w 1430338"/>
              <a:gd name="connsiteY66" fmla="*/ 936624 h 3148013"/>
              <a:gd name="connsiteX67" fmla="*/ 1255713 w 1430338"/>
              <a:gd name="connsiteY67" fmla="*/ 936625 h 3148013"/>
              <a:gd name="connsiteX68" fmla="*/ 1230312 w 1430338"/>
              <a:gd name="connsiteY68" fmla="*/ 955675 h 3148013"/>
              <a:gd name="connsiteX69" fmla="*/ 1230312 w 1430338"/>
              <a:gd name="connsiteY69" fmla="*/ 2940050 h 3148013"/>
              <a:gd name="connsiteX70" fmla="*/ 1225550 w 1430338"/>
              <a:gd name="connsiteY70" fmla="*/ 2982913 h 3148013"/>
              <a:gd name="connsiteX71" fmla="*/ 1212850 w 1430338"/>
              <a:gd name="connsiteY71" fmla="*/ 3016250 h 3148013"/>
              <a:gd name="connsiteX72" fmla="*/ 1211262 w 1430338"/>
              <a:gd name="connsiteY72" fmla="*/ 3021013 h 3148013"/>
              <a:gd name="connsiteX73" fmla="*/ 1189037 w 1430338"/>
              <a:gd name="connsiteY73" fmla="*/ 3055938 h 3148013"/>
              <a:gd name="connsiteX74" fmla="*/ 1169988 w 1430338"/>
              <a:gd name="connsiteY74" fmla="*/ 3076574 h 3148013"/>
              <a:gd name="connsiteX75" fmla="*/ 1169988 w 1430338"/>
              <a:gd name="connsiteY75" fmla="*/ 3076575 h 3148013"/>
              <a:gd name="connsiteX76" fmla="*/ 1160463 w 1430338"/>
              <a:gd name="connsiteY76" fmla="*/ 3087688 h 3148013"/>
              <a:gd name="connsiteX77" fmla="*/ 1127125 w 1430338"/>
              <a:gd name="connsiteY77" fmla="*/ 3111500 h 3148013"/>
              <a:gd name="connsiteX78" fmla="*/ 1127125 w 1430338"/>
              <a:gd name="connsiteY78" fmla="*/ 3111501 h 3148013"/>
              <a:gd name="connsiteX79" fmla="*/ 1125537 w 1430338"/>
              <a:gd name="connsiteY79" fmla="*/ 3113088 h 3148013"/>
              <a:gd name="connsiteX80" fmla="*/ 1084262 w 1430338"/>
              <a:gd name="connsiteY80" fmla="*/ 3132138 h 3148013"/>
              <a:gd name="connsiteX81" fmla="*/ 1082675 w 1430338"/>
              <a:gd name="connsiteY81" fmla="*/ 3132138 h 3148013"/>
              <a:gd name="connsiteX82" fmla="*/ 1082675 w 1430338"/>
              <a:gd name="connsiteY82" fmla="*/ 3132137 h 3148013"/>
              <a:gd name="connsiteX83" fmla="*/ 1039813 w 1430338"/>
              <a:gd name="connsiteY83" fmla="*/ 3144837 h 3148013"/>
              <a:gd name="connsiteX84" fmla="*/ 1039813 w 1430338"/>
              <a:gd name="connsiteY84" fmla="*/ 3144838 h 3148013"/>
              <a:gd name="connsiteX85" fmla="*/ 996950 w 1430338"/>
              <a:gd name="connsiteY85" fmla="*/ 3148013 h 3148013"/>
              <a:gd name="connsiteX86" fmla="*/ 990600 w 1430338"/>
              <a:gd name="connsiteY86" fmla="*/ 3148013 h 3148013"/>
              <a:gd name="connsiteX87" fmla="*/ 952500 w 1430338"/>
              <a:gd name="connsiteY87" fmla="*/ 3148013 h 3148013"/>
              <a:gd name="connsiteX88" fmla="*/ 909638 w 1430338"/>
              <a:gd name="connsiteY88" fmla="*/ 3148013 h 3148013"/>
              <a:gd name="connsiteX89" fmla="*/ 909637 w 1430338"/>
              <a:gd name="connsiteY89" fmla="*/ 3148013 h 3148013"/>
              <a:gd name="connsiteX90" fmla="*/ 866775 w 1430338"/>
              <a:gd name="connsiteY90" fmla="*/ 3148013 h 3148013"/>
              <a:gd name="connsiteX91" fmla="*/ 823913 w 1430338"/>
              <a:gd name="connsiteY91" fmla="*/ 3148013 h 3148013"/>
              <a:gd name="connsiteX92" fmla="*/ 823912 w 1430338"/>
              <a:gd name="connsiteY92" fmla="*/ 3148013 h 3148013"/>
              <a:gd name="connsiteX93" fmla="*/ 781050 w 1430338"/>
              <a:gd name="connsiteY93" fmla="*/ 3148013 h 3148013"/>
              <a:gd name="connsiteX94" fmla="*/ 738187 w 1430338"/>
              <a:gd name="connsiteY94" fmla="*/ 3148013 h 3148013"/>
              <a:gd name="connsiteX95" fmla="*/ 693737 w 1430338"/>
              <a:gd name="connsiteY95" fmla="*/ 3148013 h 3148013"/>
              <a:gd name="connsiteX96" fmla="*/ 649288 w 1430338"/>
              <a:gd name="connsiteY96" fmla="*/ 3148013 h 3148013"/>
              <a:gd name="connsiteX97" fmla="*/ 649287 w 1430338"/>
              <a:gd name="connsiteY97" fmla="*/ 3148013 h 3148013"/>
              <a:gd name="connsiteX98" fmla="*/ 606425 w 1430338"/>
              <a:gd name="connsiteY98" fmla="*/ 3148013 h 3148013"/>
              <a:gd name="connsiteX99" fmla="*/ 563563 w 1430338"/>
              <a:gd name="connsiteY99" fmla="*/ 3148013 h 3148013"/>
              <a:gd name="connsiteX100" fmla="*/ 563562 w 1430338"/>
              <a:gd name="connsiteY100" fmla="*/ 3148013 h 3148013"/>
              <a:gd name="connsiteX101" fmla="*/ 520700 w 1430338"/>
              <a:gd name="connsiteY101" fmla="*/ 3148013 h 3148013"/>
              <a:gd name="connsiteX102" fmla="*/ 477838 w 1430338"/>
              <a:gd name="connsiteY102" fmla="*/ 3148013 h 3148013"/>
              <a:gd name="connsiteX103" fmla="*/ 477837 w 1430338"/>
              <a:gd name="connsiteY103" fmla="*/ 3148013 h 3148013"/>
              <a:gd name="connsiteX104" fmla="*/ 434975 w 1430338"/>
              <a:gd name="connsiteY104" fmla="*/ 3148013 h 3148013"/>
              <a:gd name="connsiteX105" fmla="*/ 392113 w 1430338"/>
              <a:gd name="connsiteY105" fmla="*/ 3148013 h 3148013"/>
              <a:gd name="connsiteX106" fmla="*/ 392112 w 1430338"/>
              <a:gd name="connsiteY106" fmla="*/ 3148013 h 3148013"/>
              <a:gd name="connsiteX107" fmla="*/ 346075 w 1430338"/>
              <a:gd name="connsiteY107" fmla="*/ 3148013 h 3148013"/>
              <a:gd name="connsiteX108" fmla="*/ 303213 w 1430338"/>
              <a:gd name="connsiteY108" fmla="*/ 3148013 h 3148013"/>
              <a:gd name="connsiteX109" fmla="*/ 303212 w 1430338"/>
              <a:gd name="connsiteY109" fmla="*/ 3148013 h 3148013"/>
              <a:gd name="connsiteX110" fmla="*/ 260350 w 1430338"/>
              <a:gd name="connsiteY110" fmla="*/ 3148013 h 3148013"/>
              <a:gd name="connsiteX111" fmla="*/ 239712 w 1430338"/>
              <a:gd name="connsiteY111" fmla="*/ 3148013 h 3148013"/>
              <a:gd name="connsiteX112" fmla="*/ 217487 w 1430338"/>
              <a:gd name="connsiteY112" fmla="*/ 3146426 h 3148013"/>
              <a:gd name="connsiteX113" fmla="*/ 217487 w 1430338"/>
              <a:gd name="connsiteY113" fmla="*/ 3146425 h 3148013"/>
              <a:gd name="connsiteX114" fmla="*/ 192087 w 1430338"/>
              <a:gd name="connsiteY114" fmla="*/ 3144838 h 3148013"/>
              <a:gd name="connsiteX115" fmla="*/ 174625 w 1430338"/>
              <a:gd name="connsiteY115" fmla="*/ 3140075 h 3148013"/>
              <a:gd name="connsiteX116" fmla="*/ 146049 w 1430338"/>
              <a:gd name="connsiteY116" fmla="*/ 3132138 h 3148013"/>
              <a:gd name="connsiteX117" fmla="*/ 131762 w 1430338"/>
              <a:gd name="connsiteY117" fmla="*/ 3124200 h 3148013"/>
              <a:gd name="connsiteX118" fmla="*/ 131762 w 1430338"/>
              <a:gd name="connsiteY118" fmla="*/ 3124200 h 3148013"/>
              <a:gd name="connsiteX119" fmla="*/ 106362 w 1430338"/>
              <a:gd name="connsiteY119" fmla="*/ 3113088 h 3148013"/>
              <a:gd name="connsiteX120" fmla="*/ 88900 w 1430338"/>
              <a:gd name="connsiteY120" fmla="*/ 3100388 h 3148013"/>
              <a:gd name="connsiteX121" fmla="*/ 88900 w 1430338"/>
              <a:gd name="connsiteY121" fmla="*/ 3100387 h 3148013"/>
              <a:gd name="connsiteX122" fmla="*/ 71437 w 1430338"/>
              <a:gd name="connsiteY122" fmla="*/ 3087687 h 3148013"/>
              <a:gd name="connsiteX123" fmla="*/ 44450 w 1430338"/>
              <a:gd name="connsiteY123" fmla="*/ 3059112 h 3148013"/>
              <a:gd name="connsiteX124" fmla="*/ 41275 w 1430338"/>
              <a:gd name="connsiteY124" fmla="*/ 3055937 h 3148013"/>
              <a:gd name="connsiteX125" fmla="*/ 19050 w 1430338"/>
              <a:gd name="connsiteY125" fmla="*/ 3021012 h 3148013"/>
              <a:gd name="connsiteX126" fmla="*/ 4762 w 1430338"/>
              <a:gd name="connsiteY126" fmla="*/ 2982912 h 3148013"/>
              <a:gd name="connsiteX127" fmla="*/ 0 w 1430338"/>
              <a:gd name="connsiteY127" fmla="*/ 2940050 h 3148013"/>
              <a:gd name="connsiteX128" fmla="*/ 0 w 1430338"/>
              <a:gd name="connsiteY128" fmla="*/ 209549 h 3148013"/>
              <a:gd name="connsiteX129" fmla="*/ 4762 w 1430338"/>
              <a:gd name="connsiteY129" fmla="*/ 166687 h 3148013"/>
              <a:gd name="connsiteX130" fmla="*/ 19050 w 1430338"/>
              <a:gd name="connsiteY130" fmla="*/ 128587 h 3148013"/>
              <a:gd name="connsiteX131" fmla="*/ 41275 w 1430338"/>
              <a:gd name="connsiteY131" fmla="*/ 92074 h 3148013"/>
              <a:gd name="connsiteX132" fmla="*/ 44450 w 1430338"/>
              <a:gd name="connsiteY132" fmla="*/ 90487 h 3148013"/>
              <a:gd name="connsiteX133" fmla="*/ 71437 w 1430338"/>
              <a:gd name="connsiteY133" fmla="*/ 60324 h 3148013"/>
              <a:gd name="connsiteX134" fmla="*/ 88900 w 1430338"/>
              <a:gd name="connsiteY134" fmla="*/ 49212 h 3148013"/>
              <a:gd name="connsiteX135" fmla="*/ 88900 w 1430338"/>
              <a:gd name="connsiteY135" fmla="*/ 49212 h 3148013"/>
              <a:gd name="connsiteX136" fmla="*/ 106362 w 1430338"/>
              <a:gd name="connsiteY136" fmla="*/ 34925 h 3148013"/>
              <a:gd name="connsiteX137" fmla="*/ 131762 w 1430338"/>
              <a:gd name="connsiteY137" fmla="*/ 25400 h 3148013"/>
              <a:gd name="connsiteX138" fmla="*/ 131762 w 1430338"/>
              <a:gd name="connsiteY138" fmla="*/ 25400 h 3148013"/>
              <a:gd name="connsiteX139" fmla="*/ 146049 w 1430338"/>
              <a:gd name="connsiteY139" fmla="*/ 15875 h 3148013"/>
              <a:gd name="connsiteX140" fmla="*/ 174625 w 1430338"/>
              <a:gd name="connsiteY140" fmla="*/ 9525 h 3148013"/>
              <a:gd name="connsiteX141" fmla="*/ 192087 w 1430338"/>
              <a:gd name="connsiteY141" fmla="*/ 4762 h 3148013"/>
              <a:gd name="connsiteX142" fmla="*/ 217487 w 1430338"/>
              <a:gd name="connsiteY142"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430338" h="3148013">
                <a:moveTo>
                  <a:pt x="1428750" y="787400"/>
                </a:moveTo>
                <a:lnTo>
                  <a:pt x="1430338" y="787400"/>
                </a:lnTo>
                <a:lnTo>
                  <a:pt x="1430338" y="788988"/>
                </a:lnTo>
                <a:lnTo>
                  <a:pt x="1428750" y="788988"/>
                </a:lnTo>
                <a:close/>
                <a:moveTo>
                  <a:pt x="239712" y="0"/>
                </a:moveTo>
                <a:lnTo>
                  <a:pt x="260350" y="0"/>
                </a:lnTo>
                <a:lnTo>
                  <a:pt x="303212" y="0"/>
                </a:lnTo>
                <a:lnTo>
                  <a:pt x="303213" y="0"/>
                </a:lnTo>
                <a:lnTo>
                  <a:pt x="346075" y="0"/>
                </a:lnTo>
                <a:lnTo>
                  <a:pt x="392112" y="0"/>
                </a:lnTo>
                <a:lnTo>
                  <a:pt x="392113" y="0"/>
                </a:lnTo>
                <a:lnTo>
                  <a:pt x="434975" y="0"/>
                </a:lnTo>
                <a:lnTo>
                  <a:pt x="477837" y="0"/>
                </a:lnTo>
                <a:lnTo>
                  <a:pt x="477838" y="0"/>
                </a:lnTo>
                <a:lnTo>
                  <a:pt x="520700" y="0"/>
                </a:lnTo>
                <a:lnTo>
                  <a:pt x="563562" y="0"/>
                </a:lnTo>
                <a:lnTo>
                  <a:pt x="563563" y="0"/>
                </a:lnTo>
                <a:lnTo>
                  <a:pt x="606425" y="0"/>
                </a:lnTo>
                <a:lnTo>
                  <a:pt x="649287" y="0"/>
                </a:lnTo>
                <a:lnTo>
                  <a:pt x="649288" y="0"/>
                </a:lnTo>
                <a:lnTo>
                  <a:pt x="693737" y="0"/>
                </a:lnTo>
                <a:lnTo>
                  <a:pt x="738187" y="0"/>
                </a:lnTo>
                <a:lnTo>
                  <a:pt x="781050" y="0"/>
                </a:lnTo>
                <a:lnTo>
                  <a:pt x="823912" y="0"/>
                </a:lnTo>
                <a:lnTo>
                  <a:pt x="823913" y="0"/>
                </a:lnTo>
                <a:lnTo>
                  <a:pt x="866775" y="0"/>
                </a:lnTo>
                <a:lnTo>
                  <a:pt x="909637" y="0"/>
                </a:lnTo>
                <a:lnTo>
                  <a:pt x="909638" y="0"/>
                </a:lnTo>
                <a:lnTo>
                  <a:pt x="952500" y="0"/>
                </a:lnTo>
                <a:lnTo>
                  <a:pt x="990600" y="0"/>
                </a:lnTo>
                <a:lnTo>
                  <a:pt x="996950" y="0"/>
                </a:lnTo>
                <a:lnTo>
                  <a:pt x="1039812" y="4762"/>
                </a:lnTo>
                <a:lnTo>
                  <a:pt x="1039812" y="4762"/>
                </a:lnTo>
                <a:lnTo>
                  <a:pt x="1082675" y="15874"/>
                </a:lnTo>
                <a:lnTo>
                  <a:pt x="1082675" y="15875"/>
                </a:lnTo>
                <a:lnTo>
                  <a:pt x="1084262" y="15875"/>
                </a:lnTo>
                <a:lnTo>
                  <a:pt x="1125537" y="34925"/>
                </a:lnTo>
                <a:lnTo>
                  <a:pt x="1127125" y="36512"/>
                </a:lnTo>
                <a:lnTo>
                  <a:pt x="1127125" y="36512"/>
                </a:lnTo>
                <a:lnTo>
                  <a:pt x="1160463" y="60324"/>
                </a:lnTo>
                <a:lnTo>
                  <a:pt x="1169988" y="71437"/>
                </a:lnTo>
                <a:lnTo>
                  <a:pt x="1169988" y="71438"/>
                </a:lnTo>
                <a:lnTo>
                  <a:pt x="1189037" y="92074"/>
                </a:lnTo>
                <a:lnTo>
                  <a:pt x="1211262" y="128587"/>
                </a:lnTo>
                <a:lnTo>
                  <a:pt x="1212850" y="131762"/>
                </a:lnTo>
                <a:lnTo>
                  <a:pt x="1225550" y="166687"/>
                </a:lnTo>
                <a:lnTo>
                  <a:pt x="1230312" y="209549"/>
                </a:lnTo>
                <a:lnTo>
                  <a:pt x="1230312" y="617537"/>
                </a:lnTo>
                <a:lnTo>
                  <a:pt x="1255713" y="636587"/>
                </a:lnTo>
                <a:lnTo>
                  <a:pt x="1255713" y="636588"/>
                </a:lnTo>
                <a:lnTo>
                  <a:pt x="1300162" y="669924"/>
                </a:lnTo>
                <a:lnTo>
                  <a:pt x="1300162" y="669925"/>
                </a:lnTo>
                <a:lnTo>
                  <a:pt x="1343025" y="703262"/>
                </a:lnTo>
                <a:lnTo>
                  <a:pt x="1343025" y="703262"/>
                </a:lnTo>
                <a:lnTo>
                  <a:pt x="1385888" y="735012"/>
                </a:lnTo>
                <a:lnTo>
                  <a:pt x="1385888" y="735013"/>
                </a:lnTo>
                <a:lnTo>
                  <a:pt x="1412875" y="755649"/>
                </a:lnTo>
                <a:lnTo>
                  <a:pt x="1425575" y="769937"/>
                </a:lnTo>
                <a:lnTo>
                  <a:pt x="1428750" y="787399"/>
                </a:lnTo>
                <a:lnTo>
                  <a:pt x="1425575" y="803275"/>
                </a:lnTo>
                <a:lnTo>
                  <a:pt x="1412875" y="817562"/>
                </a:lnTo>
                <a:lnTo>
                  <a:pt x="1385888" y="836611"/>
                </a:lnTo>
                <a:lnTo>
                  <a:pt x="1385888" y="836612"/>
                </a:lnTo>
                <a:lnTo>
                  <a:pt x="1343025" y="871537"/>
                </a:lnTo>
                <a:lnTo>
                  <a:pt x="1343025" y="871538"/>
                </a:lnTo>
                <a:lnTo>
                  <a:pt x="1300162" y="904875"/>
                </a:lnTo>
                <a:lnTo>
                  <a:pt x="1255713" y="936624"/>
                </a:lnTo>
                <a:lnTo>
                  <a:pt x="1255713" y="936625"/>
                </a:lnTo>
                <a:lnTo>
                  <a:pt x="1230312" y="955675"/>
                </a:lnTo>
                <a:lnTo>
                  <a:pt x="1230312" y="2940050"/>
                </a:lnTo>
                <a:lnTo>
                  <a:pt x="1225550" y="2982913"/>
                </a:lnTo>
                <a:lnTo>
                  <a:pt x="1212850" y="3016250"/>
                </a:lnTo>
                <a:lnTo>
                  <a:pt x="1211262" y="3021013"/>
                </a:lnTo>
                <a:lnTo>
                  <a:pt x="1189037" y="3055938"/>
                </a:lnTo>
                <a:lnTo>
                  <a:pt x="1169988" y="3076574"/>
                </a:lnTo>
                <a:lnTo>
                  <a:pt x="1169988" y="3076575"/>
                </a:lnTo>
                <a:lnTo>
                  <a:pt x="1160463" y="3087688"/>
                </a:lnTo>
                <a:lnTo>
                  <a:pt x="1127125" y="3111500"/>
                </a:lnTo>
                <a:lnTo>
                  <a:pt x="1127125" y="3111501"/>
                </a:lnTo>
                <a:lnTo>
                  <a:pt x="1125537" y="3113088"/>
                </a:lnTo>
                <a:lnTo>
                  <a:pt x="1084262" y="3132138"/>
                </a:lnTo>
                <a:lnTo>
                  <a:pt x="1082675" y="3132138"/>
                </a:lnTo>
                <a:lnTo>
                  <a:pt x="1082675" y="3132137"/>
                </a:lnTo>
                <a:lnTo>
                  <a:pt x="1039813" y="3144837"/>
                </a:lnTo>
                <a:lnTo>
                  <a:pt x="1039813" y="3144838"/>
                </a:lnTo>
                <a:lnTo>
                  <a:pt x="996950" y="3148013"/>
                </a:lnTo>
                <a:lnTo>
                  <a:pt x="990600" y="3148013"/>
                </a:lnTo>
                <a:lnTo>
                  <a:pt x="952500" y="3148013"/>
                </a:lnTo>
                <a:lnTo>
                  <a:pt x="909638" y="3148013"/>
                </a:lnTo>
                <a:lnTo>
                  <a:pt x="909637" y="3148013"/>
                </a:lnTo>
                <a:lnTo>
                  <a:pt x="866775" y="3148013"/>
                </a:lnTo>
                <a:lnTo>
                  <a:pt x="823913" y="3148013"/>
                </a:lnTo>
                <a:lnTo>
                  <a:pt x="823912" y="3148013"/>
                </a:lnTo>
                <a:lnTo>
                  <a:pt x="781050" y="3148013"/>
                </a:lnTo>
                <a:lnTo>
                  <a:pt x="738187" y="3148013"/>
                </a:lnTo>
                <a:lnTo>
                  <a:pt x="693737" y="3148013"/>
                </a:lnTo>
                <a:lnTo>
                  <a:pt x="649288" y="3148013"/>
                </a:lnTo>
                <a:lnTo>
                  <a:pt x="649287" y="3148013"/>
                </a:lnTo>
                <a:lnTo>
                  <a:pt x="606425" y="3148013"/>
                </a:lnTo>
                <a:lnTo>
                  <a:pt x="563563" y="3148013"/>
                </a:lnTo>
                <a:lnTo>
                  <a:pt x="563562" y="3148013"/>
                </a:lnTo>
                <a:lnTo>
                  <a:pt x="520700" y="3148013"/>
                </a:lnTo>
                <a:lnTo>
                  <a:pt x="477838" y="3148013"/>
                </a:lnTo>
                <a:lnTo>
                  <a:pt x="477837" y="3148013"/>
                </a:lnTo>
                <a:lnTo>
                  <a:pt x="434975" y="3148013"/>
                </a:lnTo>
                <a:lnTo>
                  <a:pt x="392113" y="3148013"/>
                </a:lnTo>
                <a:lnTo>
                  <a:pt x="392112" y="3148013"/>
                </a:lnTo>
                <a:lnTo>
                  <a:pt x="346075" y="3148013"/>
                </a:lnTo>
                <a:lnTo>
                  <a:pt x="303213" y="3148013"/>
                </a:lnTo>
                <a:lnTo>
                  <a:pt x="303212" y="3148013"/>
                </a:lnTo>
                <a:lnTo>
                  <a:pt x="260350" y="3148013"/>
                </a:lnTo>
                <a:lnTo>
                  <a:pt x="239712" y="3148013"/>
                </a:lnTo>
                <a:lnTo>
                  <a:pt x="217487" y="3146426"/>
                </a:lnTo>
                <a:lnTo>
                  <a:pt x="217487" y="3146425"/>
                </a:lnTo>
                <a:lnTo>
                  <a:pt x="192087" y="3144838"/>
                </a:lnTo>
                <a:lnTo>
                  <a:pt x="174625" y="3140075"/>
                </a:lnTo>
                <a:lnTo>
                  <a:pt x="146049" y="3132138"/>
                </a:lnTo>
                <a:lnTo>
                  <a:pt x="131762" y="3124200"/>
                </a:lnTo>
                <a:lnTo>
                  <a:pt x="131762" y="3124200"/>
                </a:lnTo>
                <a:lnTo>
                  <a:pt x="106362" y="3113088"/>
                </a:lnTo>
                <a:lnTo>
                  <a:pt x="88900" y="3100388"/>
                </a:lnTo>
                <a:lnTo>
                  <a:pt x="88900" y="3100387"/>
                </a:lnTo>
                <a:lnTo>
                  <a:pt x="71437" y="3087687"/>
                </a:lnTo>
                <a:lnTo>
                  <a:pt x="44450" y="3059112"/>
                </a:lnTo>
                <a:lnTo>
                  <a:pt x="41275" y="3055937"/>
                </a:lnTo>
                <a:lnTo>
                  <a:pt x="19050" y="3021012"/>
                </a:lnTo>
                <a:lnTo>
                  <a:pt x="4762" y="2982912"/>
                </a:lnTo>
                <a:lnTo>
                  <a:pt x="0" y="2940050"/>
                </a:lnTo>
                <a:lnTo>
                  <a:pt x="0" y="209549"/>
                </a:lnTo>
                <a:lnTo>
                  <a:pt x="4762" y="166687"/>
                </a:lnTo>
                <a:lnTo>
                  <a:pt x="19050" y="128587"/>
                </a:lnTo>
                <a:lnTo>
                  <a:pt x="41275" y="92074"/>
                </a:lnTo>
                <a:lnTo>
                  <a:pt x="44450" y="90487"/>
                </a:lnTo>
                <a:lnTo>
                  <a:pt x="71437" y="60324"/>
                </a:lnTo>
                <a:lnTo>
                  <a:pt x="88900" y="49212"/>
                </a:lnTo>
                <a:lnTo>
                  <a:pt x="88900" y="49212"/>
                </a:lnTo>
                <a:lnTo>
                  <a:pt x="106362" y="34925"/>
                </a:lnTo>
                <a:lnTo>
                  <a:pt x="131762" y="25400"/>
                </a:lnTo>
                <a:lnTo>
                  <a:pt x="131762" y="25400"/>
                </a:lnTo>
                <a:lnTo>
                  <a:pt x="146049" y="15875"/>
                </a:lnTo>
                <a:lnTo>
                  <a:pt x="174625" y="9525"/>
                </a:lnTo>
                <a:lnTo>
                  <a:pt x="192087" y="4762"/>
                </a:lnTo>
                <a:lnTo>
                  <a:pt x="217487" y="3175"/>
                </a:lnTo>
                <a:close/>
              </a:path>
            </a:pathLst>
          </a:custGeom>
          <a:solidFill>
            <a:srgbClr val="70C4B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9" name="组合 8"/>
          <p:cNvGrpSpPr/>
          <p:nvPr/>
        </p:nvGrpSpPr>
        <p:grpSpPr>
          <a:xfrm>
            <a:off x="9286715" y="1680422"/>
            <a:ext cx="654939" cy="1949140"/>
            <a:chOff x="9286715" y="1680422"/>
            <a:chExt cx="654939" cy="1949140"/>
          </a:xfrm>
        </p:grpSpPr>
        <p:sp>
          <p:nvSpPr>
            <p:cNvPr id="171" name="Freeform 137"/>
            <p:cNvSpPr>
              <a:spLocks/>
            </p:cNvSpPr>
            <p:nvPr/>
          </p:nvSpPr>
          <p:spPr bwMode="auto">
            <a:xfrm>
              <a:off x="9286715" y="1680422"/>
              <a:ext cx="654939" cy="1949140"/>
            </a:xfrm>
            <a:custGeom>
              <a:avLst/>
              <a:gdLst>
                <a:gd name="T0" fmla="*/ 0 w 376"/>
                <a:gd name="T1" fmla="*/ 0 h 1119"/>
                <a:gd name="T2" fmla="*/ 259 w 376"/>
                <a:gd name="T3" fmla="*/ 37 h 1119"/>
                <a:gd name="T4" fmla="*/ 283 w 376"/>
                <a:gd name="T5" fmla="*/ 42 h 1119"/>
                <a:gd name="T6" fmla="*/ 305 w 376"/>
                <a:gd name="T7" fmla="*/ 50 h 1119"/>
                <a:gd name="T8" fmla="*/ 325 w 376"/>
                <a:gd name="T9" fmla="*/ 60 h 1119"/>
                <a:gd name="T10" fmla="*/ 343 w 376"/>
                <a:gd name="T11" fmla="*/ 72 h 1119"/>
                <a:gd name="T12" fmla="*/ 357 w 376"/>
                <a:gd name="T13" fmla="*/ 86 h 1119"/>
                <a:gd name="T14" fmla="*/ 368 w 376"/>
                <a:gd name="T15" fmla="*/ 101 h 1119"/>
                <a:gd name="T16" fmla="*/ 374 w 376"/>
                <a:gd name="T17" fmla="*/ 119 h 1119"/>
                <a:gd name="T18" fmla="*/ 376 w 376"/>
                <a:gd name="T19" fmla="*/ 140 h 1119"/>
                <a:gd name="T20" fmla="*/ 376 w 376"/>
                <a:gd name="T21" fmla="*/ 968 h 1119"/>
                <a:gd name="T22" fmla="*/ 374 w 376"/>
                <a:gd name="T23" fmla="*/ 988 h 1119"/>
                <a:gd name="T24" fmla="*/ 368 w 376"/>
                <a:gd name="T25" fmla="*/ 1007 h 1119"/>
                <a:gd name="T26" fmla="*/ 358 w 376"/>
                <a:gd name="T27" fmla="*/ 1022 h 1119"/>
                <a:gd name="T28" fmla="*/ 344 w 376"/>
                <a:gd name="T29" fmla="*/ 1036 h 1119"/>
                <a:gd name="T30" fmla="*/ 327 w 376"/>
                <a:gd name="T31" fmla="*/ 1048 h 1119"/>
                <a:gd name="T32" fmla="*/ 306 w 376"/>
                <a:gd name="T33" fmla="*/ 1058 h 1119"/>
                <a:gd name="T34" fmla="*/ 284 w 376"/>
                <a:gd name="T35" fmla="*/ 1066 h 1119"/>
                <a:gd name="T36" fmla="*/ 259 w 376"/>
                <a:gd name="T37" fmla="*/ 1071 h 1119"/>
                <a:gd name="T38" fmla="*/ 0 w 376"/>
                <a:gd name="T39" fmla="*/ 1119 h 1119"/>
                <a:gd name="T40" fmla="*/ 0 w 376"/>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1119">
                  <a:moveTo>
                    <a:pt x="0" y="0"/>
                  </a:moveTo>
                  <a:lnTo>
                    <a:pt x="259" y="37"/>
                  </a:lnTo>
                  <a:lnTo>
                    <a:pt x="283" y="42"/>
                  </a:lnTo>
                  <a:lnTo>
                    <a:pt x="305" y="50"/>
                  </a:lnTo>
                  <a:lnTo>
                    <a:pt x="325" y="60"/>
                  </a:lnTo>
                  <a:lnTo>
                    <a:pt x="343" y="72"/>
                  </a:lnTo>
                  <a:lnTo>
                    <a:pt x="357" y="86"/>
                  </a:lnTo>
                  <a:lnTo>
                    <a:pt x="368" y="101"/>
                  </a:lnTo>
                  <a:lnTo>
                    <a:pt x="374" y="119"/>
                  </a:lnTo>
                  <a:lnTo>
                    <a:pt x="376" y="140"/>
                  </a:lnTo>
                  <a:lnTo>
                    <a:pt x="376" y="968"/>
                  </a:lnTo>
                  <a:lnTo>
                    <a:pt x="374" y="988"/>
                  </a:lnTo>
                  <a:lnTo>
                    <a:pt x="368" y="1007"/>
                  </a:lnTo>
                  <a:lnTo>
                    <a:pt x="358" y="1022"/>
                  </a:lnTo>
                  <a:lnTo>
                    <a:pt x="344" y="1036"/>
                  </a:lnTo>
                  <a:lnTo>
                    <a:pt x="327" y="1048"/>
                  </a:lnTo>
                  <a:lnTo>
                    <a:pt x="306"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p:cNvGrpSpPr/>
            <p:nvPr/>
          </p:nvGrpSpPr>
          <p:grpSpPr>
            <a:xfrm>
              <a:off x="9380775" y="2482548"/>
              <a:ext cx="362307" cy="344889"/>
              <a:chOff x="8289913" y="3162328"/>
              <a:chExt cx="362307" cy="344889"/>
            </a:xfrm>
          </p:grpSpPr>
          <p:sp>
            <p:nvSpPr>
              <p:cNvPr id="177" name="Freeform 162"/>
              <p:cNvSpPr>
                <a:spLocks noEditPoints="1"/>
              </p:cNvSpPr>
              <p:nvPr/>
            </p:nvSpPr>
            <p:spPr bwMode="auto">
              <a:xfrm>
                <a:off x="8289913" y="3218068"/>
                <a:ext cx="362307" cy="289149"/>
              </a:xfrm>
              <a:custGeom>
                <a:avLst/>
                <a:gdLst>
                  <a:gd name="T0" fmla="*/ 174 w 208"/>
                  <a:gd name="T1" fmla="*/ 62 h 166"/>
                  <a:gd name="T2" fmla="*/ 175 w 208"/>
                  <a:gd name="T3" fmla="*/ 43 h 166"/>
                  <a:gd name="T4" fmla="*/ 122 w 208"/>
                  <a:gd name="T5" fmla="*/ 50 h 166"/>
                  <a:gd name="T6" fmla="*/ 116 w 208"/>
                  <a:gd name="T7" fmla="*/ 53 h 166"/>
                  <a:gd name="T8" fmla="*/ 80 w 208"/>
                  <a:gd name="T9" fmla="*/ 53 h 166"/>
                  <a:gd name="T10" fmla="*/ 75 w 208"/>
                  <a:gd name="T11" fmla="*/ 51 h 166"/>
                  <a:gd name="T12" fmla="*/ 72 w 208"/>
                  <a:gd name="T13" fmla="*/ 51 h 166"/>
                  <a:gd name="T14" fmla="*/ 48 w 208"/>
                  <a:gd name="T15" fmla="*/ 51 h 166"/>
                  <a:gd name="T16" fmla="*/ 48 w 208"/>
                  <a:gd name="T17" fmla="*/ 54 h 166"/>
                  <a:gd name="T18" fmla="*/ 55 w 208"/>
                  <a:gd name="T19" fmla="*/ 58 h 166"/>
                  <a:gd name="T20" fmla="*/ 58 w 208"/>
                  <a:gd name="T21" fmla="*/ 60 h 166"/>
                  <a:gd name="T22" fmla="*/ 127 w 208"/>
                  <a:gd name="T23" fmla="*/ 62 h 166"/>
                  <a:gd name="T24" fmla="*/ 10 w 208"/>
                  <a:gd name="T25" fmla="*/ 6 h 166"/>
                  <a:gd name="T26" fmla="*/ 70 w 208"/>
                  <a:gd name="T27" fmla="*/ 41 h 166"/>
                  <a:gd name="T28" fmla="*/ 10 w 208"/>
                  <a:gd name="T29" fmla="*/ 6 h 166"/>
                  <a:gd name="T30" fmla="*/ 71 w 208"/>
                  <a:gd name="T31" fmla="*/ 0 h 166"/>
                  <a:gd name="T32" fmla="*/ 75 w 208"/>
                  <a:gd name="T33" fmla="*/ 2 h 166"/>
                  <a:gd name="T34" fmla="*/ 76 w 208"/>
                  <a:gd name="T35" fmla="*/ 39 h 166"/>
                  <a:gd name="T36" fmla="*/ 80 w 208"/>
                  <a:gd name="T37" fmla="*/ 38 h 166"/>
                  <a:gd name="T38" fmla="*/ 126 w 208"/>
                  <a:gd name="T39" fmla="*/ 14 h 166"/>
                  <a:gd name="T40" fmla="*/ 131 w 208"/>
                  <a:gd name="T41" fmla="*/ 9 h 166"/>
                  <a:gd name="T42" fmla="*/ 166 w 208"/>
                  <a:gd name="T43" fmla="*/ 8 h 166"/>
                  <a:gd name="T44" fmla="*/ 169 w 208"/>
                  <a:gd name="T45" fmla="*/ 9 h 166"/>
                  <a:gd name="T46" fmla="*/ 172 w 208"/>
                  <a:gd name="T47" fmla="*/ 10 h 166"/>
                  <a:gd name="T48" fmla="*/ 175 w 208"/>
                  <a:gd name="T49" fmla="*/ 14 h 166"/>
                  <a:gd name="T50" fmla="*/ 207 w 208"/>
                  <a:gd name="T51" fmla="*/ 67 h 166"/>
                  <a:gd name="T52" fmla="*/ 208 w 208"/>
                  <a:gd name="T53" fmla="*/ 74 h 166"/>
                  <a:gd name="T54" fmla="*/ 206 w 208"/>
                  <a:gd name="T55" fmla="*/ 80 h 166"/>
                  <a:gd name="T56" fmla="*/ 201 w 208"/>
                  <a:gd name="T57" fmla="*/ 85 h 166"/>
                  <a:gd name="T58" fmla="*/ 194 w 208"/>
                  <a:gd name="T59" fmla="*/ 86 h 166"/>
                  <a:gd name="T60" fmla="*/ 193 w 208"/>
                  <a:gd name="T61" fmla="*/ 163 h 166"/>
                  <a:gd name="T62" fmla="*/ 189 w 208"/>
                  <a:gd name="T63" fmla="*/ 166 h 166"/>
                  <a:gd name="T64" fmla="*/ 185 w 208"/>
                  <a:gd name="T65" fmla="*/ 163 h 166"/>
                  <a:gd name="T66" fmla="*/ 184 w 208"/>
                  <a:gd name="T67" fmla="*/ 86 h 166"/>
                  <a:gd name="T68" fmla="*/ 171 w 208"/>
                  <a:gd name="T69" fmla="*/ 157 h 166"/>
                  <a:gd name="T70" fmla="*/ 168 w 208"/>
                  <a:gd name="T71" fmla="*/ 163 h 166"/>
                  <a:gd name="T72" fmla="*/ 162 w 208"/>
                  <a:gd name="T73" fmla="*/ 166 h 166"/>
                  <a:gd name="T74" fmla="*/ 155 w 208"/>
                  <a:gd name="T75" fmla="*/ 163 h 166"/>
                  <a:gd name="T76" fmla="*/ 153 w 208"/>
                  <a:gd name="T77" fmla="*/ 157 h 166"/>
                  <a:gd name="T78" fmla="*/ 147 w 208"/>
                  <a:gd name="T79" fmla="*/ 86 h 166"/>
                  <a:gd name="T80" fmla="*/ 147 w 208"/>
                  <a:gd name="T81" fmla="*/ 161 h 166"/>
                  <a:gd name="T82" fmla="*/ 141 w 208"/>
                  <a:gd name="T83" fmla="*/ 165 h 166"/>
                  <a:gd name="T84" fmla="*/ 135 w 208"/>
                  <a:gd name="T85" fmla="*/ 165 h 166"/>
                  <a:gd name="T86" fmla="*/ 130 w 208"/>
                  <a:gd name="T87" fmla="*/ 161 h 166"/>
                  <a:gd name="T88" fmla="*/ 129 w 208"/>
                  <a:gd name="T89" fmla="*/ 86 h 166"/>
                  <a:gd name="T90" fmla="*/ 29 w 208"/>
                  <a:gd name="T91" fmla="*/ 161 h 166"/>
                  <a:gd name="T92" fmla="*/ 26 w 208"/>
                  <a:gd name="T93" fmla="*/ 165 h 166"/>
                  <a:gd name="T94" fmla="*/ 21 w 208"/>
                  <a:gd name="T95" fmla="*/ 165 h 166"/>
                  <a:gd name="T96" fmla="*/ 19 w 208"/>
                  <a:gd name="T97" fmla="*/ 161 h 166"/>
                  <a:gd name="T98" fmla="*/ 11 w 208"/>
                  <a:gd name="T99" fmla="*/ 86 h 166"/>
                  <a:gd name="T100" fmla="*/ 4 w 208"/>
                  <a:gd name="T101" fmla="*/ 83 h 166"/>
                  <a:gd name="T102" fmla="*/ 0 w 208"/>
                  <a:gd name="T103" fmla="*/ 77 h 166"/>
                  <a:gd name="T104" fmla="*/ 0 w 208"/>
                  <a:gd name="T105" fmla="*/ 69 h 166"/>
                  <a:gd name="T106" fmla="*/ 4 w 208"/>
                  <a:gd name="T107" fmla="*/ 64 h 166"/>
                  <a:gd name="T108" fmla="*/ 11 w 208"/>
                  <a:gd name="T109" fmla="*/ 62 h 166"/>
                  <a:gd name="T110" fmla="*/ 22 w 208"/>
                  <a:gd name="T111" fmla="*/ 60 h 166"/>
                  <a:gd name="T112" fmla="*/ 23 w 208"/>
                  <a:gd name="T113" fmla="*/ 58 h 166"/>
                  <a:gd name="T114" fmla="*/ 30 w 208"/>
                  <a:gd name="T115" fmla="*/ 54 h 166"/>
                  <a:gd name="T116" fmla="*/ 32 w 208"/>
                  <a:gd name="T117" fmla="*/ 54 h 166"/>
                  <a:gd name="T118" fmla="*/ 9 w 208"/>
                  <a:gd name="T119" fmla="*/ 51 h 166"/>
                  <a:gd name="T120" fmla="*/ 4 w 208"/>
                  <a:gd name="T121" fmla="*/ 48 h 166"/>
                  <a:gd name="T122" fmla="*/ 3 w 208"/>
                  <a:gd name="T123" fmla="*/ 5 h 166"/>
                  <a:gd name="T124" fmla="*/ 7 w 208"/>
                  <a:gd name="T12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166">
                    <a:moveTo>
                      <a:pt x="175" y="43"/>
                    </a:moveTo>
                    <a:lnTo>
                      <a:pt x="174" y="62"/>
                    </a:lnTo>
                    <a:lnTo>
                      <a:pt x="186" y="62"/>
                    </a:lnTo>
                    <a:lnTo>
                      <a:pt x="175" y="43"/>
                    </a:lnTo>
                    <a:close/>
                    <a:moveTo>
                      <a:pt x="126" y="42"/>
                    </a:moveTo>
                    <a:lnTo>
                      <a:pt x="122" y="50"/>
                    </a:lnTo>
                    <a:lnTo>
                      <a:pt x="119" y="52"/>
                    </a:lnTo>
                    <a:lnTo>
                      <a:pt x="116" y="53"/>
                    </a:lnTo>
                    <a:lnTo>
                      <a:pt x="115" y="53"/>
                    </a:lnTo>
                    <a:lnTo>
                      <a:pt x="80" y="53"/>
                    </a:lnTo>
                    <a:lnTo>
                      <a:pt x="77" y="53"/>
                    </a:lnTo>
                    <a:lnTo>
                      <a:pt x="75" y="51"/>
                    </a:lnTo>
                    <a:lnTo>
                      <a:pt x="74" y="50"/>
                    </a:lnTo>
                    <a:lnTo>
                      <a:pt x="72" y="51"/>
                    </a:lnTo>
                    <a:lnTo>
                      <a:pt x="71" y="51"/>
                    </a:lnTo>
                    <a:lnTo>
                      <a:pt x="48" y="51"/>
                    </a:lnTo>
                    <a:lnTo>
                      <a:pt x="48" y="54"/>
                    </a:lnTo>
                    <a:lnTo>
                      <a:pt x="48" y="54"/>
                    </a:lnTo>
                    <a:lnTo>
                      <a:pt x="48" y="54"/>
                    </a:lnTo>
                    <a:lnTo>
                      <a:pt x="55" y="58"/>
                    </a:lnTo>
                    <a:lnTo>
                      <a:pt x="57" y="59"/>
                    </a:lnTo>
                    <a:lnTo>
                      <a:pt x="58" y="60"/>
                    </a:lnTo>
                    <a:lnTo>
                      <a:pt x="57" y="62"/>
                    </a:lnTo>
                    <a:lnTo>
                      <a:pt x="127" y="62"/>
                    </a:lnTo>
                    <a:lnTo>
                      <a:pt x="126" y="42"/>
                    </a:lnTo>
                    <a:close/>
                    <a:moveTo>
                      <a:pt x="10" y="6"/>
                    </a:moveTo>
                    <a:lnTo>
                      <a:pt x="10" y="41"/>
                    </a:lnTo>
                    <a:lnTo>
                      <a:pt x="70" y="41"/>
                    </a:lnTo>
                    <a:lnTo>
                      <a:pt x="70" y="6"/>
                    </a:lnTo>
                    <a:lnTo>
                      <a:pt x="10" y="6"/>
                    </a:lnTo>
                    <a:close/>
                    <a:moveTo>
                      <a:pt x="9" y="0"/>
                    </a:moveTo>
                    <a:lnTo>
                      <a:pt x="71" y="0"/>
                    </a:lnTo>
                    <a:lnTo>
                      <a:pt x="73" y="0"/>
                    </a:lnTo>
                    <a:lnTo>
                      <a:pt x="75" y="2"/>
                    </a:lnTo>
                    <a:lnTo>
                      <a:pt x="76" y="5"/>
                    </a:lnTo>
                    <a:lnTo>
                      <a:pt x="76" y="39"/>
                    </a:lnTo>
                    <a:lnTo>
                      <a:pt x="78" y="38"/>
                    </a:lnTo>
                    <a:lnTo>
                      <a:pt x="80" y="38"/>
                    </a:lnTo>
                    <a:lnTo>
                      <a:pt x="111" y="38"/>
                    </a:lnTo>
                    <a:lnTo>
                      <a:pt x="126" y="14"/>
                    </a:lnTo>
                    <a:lnTo>
                      <a:pt x="128" y="11"/>
                    </a:lnTo>
                    <a:lnTo>
                      <a:pt x="131" y="9"/>
                    </a:lnTo>
                    <a:lnTo>
                      <a:pt x="135" y="8"/>
                    </a:lnTo>
                    <a:lnTo>
                      <a:pt x="166" y="8"/>
                    </a:lnTo>
                    <a:lnTo>
                      <a:pt x="168" y="9"/>
                    </a:lnTo>
                    <a:lnTo>
                      <a:pt x="169" y="9"/>
                    </a:lnTo>
                    <a:lnTo>
                      <a:pt x="169" y="9"/>
                    </a:lnTo>
                    <a:lnTo>
                      <a:pt x="172" y="10"/>
                    </a:lnTo>
                    <a:lnTo>
                      <a:pt x="173" y="11"/>
                    </a:lnTo>
                    <a:lnTo>
                      <a:pt x="175" y="14"/>
                    </a:lnTo>
                    <a:lnTo>
                      <a:pt x="205" y="65"/>
                    </a:lnTo>
                    <a:lnTo>
                      <a:pt x="207" y="67"/>
                    </a:lnTo>
                    <a:lnTo>
                      <a:pt x="208" y="71"/>
                    </a:lnTo>
                    <a:lnTo>
                      <a:pt x="208" y="74"/>
                    </a:lnTo>
                    <a:lnTo>
                      <a:pt x="208" y="77"/>
                    </a:lnTo>
                    <a:lnTo>
                      <a:pt x="206" y="80"/>
                    </a:lnTo>
                    <a:lnTo>
                      <a:pt x="204" y="83"/>
                    </a:lnTo>
                    <a:lnTo>
                      <a:pt x="201" y="85"/>
                    </a:lnTo>
                    <a:lnTo>
                      <a:pt x="198" y="86"/>
                    </a:lnTo>
                    <a:lnTo>
                      <a:pt x="194" y="86"/>
                    </a:lnTo>
                    <a:lnTo>
                      <a:pt x="194" y="161"/>
                    </a:lnTo>
                    <a:lnTo>
                      <a:pt x="193" y="163"/>
                    </a:lnTo>
                    <a:lnTo>
                      <a:pt x="191" y="165"/>
                    </a:lnTo>
                    <a:lnTo>
                      <a:pt x="189" y="166"/>
                    </a:lnTo>
                    <a:lnTo>
                      <a:pt x="186" y="165"/>
                    </a:lnTo>
                    <a:lnTo>
                      <a:pt x="185" y="163"/>
                    </a:lnTo>
                    <a:lnTo>
                      <a:pt x="184" y="161"/>
                    </a:lnTo>
                    <a:lnTo>
                      <a:pt x="184" y="86"/>
                    </a:lnTo>
                    <a:lnTo>
                      <a:pt x="171" y="86"/>
                    </a:lnTo>
                    <a:lnTo>
                      <a:pt x="171" y="157"/>
                    </a:lnTo>
                    <a:lnTo>
                      <a:pt x="169" y="161"/>
                    </a:lnTo>
                    <a:lnTo>
                      <a:pt x="168" y="163"/>
                    </a:lnTo>
                    <a:lnTo>
                      <a:pt x="165" y="165"/>
                    </a:lnTo>
                    <a:lnTo>
                      <a:pt x="162" y="166"/>
                    </a:lnTo>
                    <a:lnTo>
                      <a:pt x="159" y="165"/>
                    </a:lnTo>
                    <a:lnTo>
                      <a:pt x="155" y="163"/>
                    </a:lnTo>
                    <a:lnTo>
                      <a:pt x="154" y="161"/>
                    </a:lnTo>
                    <a:lnTo>
                      <a:pt x="153" y="157"/>
                    </a:lnTo>
                    <a:lnTo>
                      <a:pt x="153" y="86"/>
                    </a:lnTo>
                    <a:lnTo>
                      <a:pt x="147" y="86"/>
                    </a:lnTo>
                    <a:lnTo>
                      <a:pt x="147" y="157"/>
                    </a:lnTo>
                    <a:lnTo>
                      <a:pt x="147" y="161"/>
                    </a:lnTo>
                    <a:lnTo>
                      <a:pt x="144" y="163"/>
                    </a:lnTo>
                    <a:lnTo>
                      <a:pt x="141" y="165"/>
                    </a:lnTo>
                    <a:lnTo>
                      <a:pt x="138" y="166"/>
                    </a:lnTo>
                    <a:lnTo>
                      <a:pt x="135" y="165"/>
                    </a:lnTo>
                    <a:lnTo>
                      <a:pt x="133" y="163"/>
                    </a:lnTo>
                    <a:lnTo>
                      <a:pt x="130" y="161"/>
                    </a:lnTo>
                    <a:lnTo>
                      <a:pt x="129" y="157"/>
                    </a:lnTo>
                    <a:lnTo>
                      <a:pt x="129" y="86"/>
                    </a:lnTo>
                    <a:lnTo>
                      <a:pt x="29" y="86"/>
                    </a:lnTo>
                    <a:lnTo>
                      <a:pt x="29" y="161"/>
                    </a:lnTo>
                    <a:lnTo>
                      <a:pt x="28" y="163"/>
                    </a:lnTo>
                    <a:lnTo>
                      <a:pt x="26" y="165"/>
                    </a:lnTo>
                    <a:lnTo>
                      <a:pt x="24" y="166"/>
                    </a:lnTo>
                    <a:lnTo>
                      <a:pt x="21" y="165"/>
                    </a:lnTo>
                    <a:lnTo>
                      <a:pt x="20" y="163"/>
                    </a:lnTo>
                    <a:lnTo>
                      <a:pt x="19" y="161"/>
                    </a:lnTo>
                    <a:lnTo>
                      <a:pt x="19" y="86"/>
                    </a:lnTo>
                    <a:lnTo>
                      <a:pt x="11" y="86"/>
                    </a:lnTo>
                    <a:lnTo>
                      <a:pt x="8" y="85"/>
                    </a:lnTo>
                    <a:lnTo>
                      <a:pt x="4" y="83"/>
                    </a:lnTo>
                    <a:lnTo>
                      <a:pt x="2" y="80"/>
                    </a:lnTo>
                    <a:lnTo>
                      <a:pt x="0" y="77"/>
                    </a:lnTo>
                    <a:lnTo>
                      <a:pt x="0" y="74"/>
                    </a:lnTo>
                    <a:lnTo>
                      <a:pt x="0" y="69"/>
                    </a:lnTo>
                    <a:lnTo>
                      <a:pt x="2" y="66"/>
                    </a:lnTo>
                    <a:lnTo>
                      <a:pt x="4" y="64"/>
                    </a:lnTo>
                    <a:lnTo>
                      <a:pt x="8" y="62"/>
                    </a:lnTo>
                    <a:lnTo>
                      <a:pt x="11" y="62"/>
                    </a:lnTo>
                    <a:lnTo>
                      <a:pt x="22" y="62"/>
                    </a:lnTo>
                    <a:lnTo>
                      <a:pt x="22" y="60"/>
                    </a:lnTo>
                    <a:lnTo>
                      <a:pt x="22" y="59"/>
                    </a:lnTo>
                    <a:lnTo>
                      <a:pt x="23" y="58"/>
                    </a:lnTo>
                    <a:lnTo>
                      <a:pt x="23" y="58"/>
                    </a:lnTo>
                    <a:lnTo>
                      <a:pt x="30" y="54"/>
                    </a:lnTo>
                    <a:lnTo>
                      <a:pt x="30" y="54"/>
                    </a:lnTo>
                    <a:lnTo>
                      <a:pt x="32" y="54"/>
                    </a:lnTo>
                    <a:lnTo>
                      <a:pt x="32" y="51"/>
                    </a:lnTo>
                    <a:lnTo>
                      <a:pt x="9" y="51"/>
                    </a:lnTo>
                    <a:lnTo>
                      <a:pt x="7" y="50"/>
                    </a:lnTo>
                    <a:lnTo>
                      <a:pt x="4" y="48"/>
                    </a:lnTo>
                    <a:lnTo>
                      <a:pt x="3" y="46"/>
                    </a:lnTo>
                    <a:lnTo>
                      <a:pt x="3" y="5"/>
                    </a:lnTo>
                    <a:lnTo>
                      <a:pt x="4" y="2"/>
                    </a:lnTo>
                    <a:lnTo>
                      <a:pt x="7" y="0"/>
                    </a:lnTo>
                    <a:lnTo>
                      <a:pt x="9"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163"/>
              <p:cNvSpPr>
                <a:spLocks/>
              </p:cNvSpPr>
              <p:nvPr/>
            </p:nvSpPr>
            <p:spPr bwMode="auto">
              <a:xfrm>
                <a:off x="8518096" y="3162328"/>
                <a:ext cx="66191" cy="64449"/>
              </a:xfrm>
              <a:custGeom>
                <a:avLst/>
                <a:gdLst>
                  <a:gd name="T0" fmla="*/ 19 w 38"/>
                  <a:gd name="T1" fmla="*/ 0 h 37"/>
                  <a:gd name="T2" fmla="*/ 29 w 38"/>
                  <a:gd name="T3" fmla="*/ 3 h 37"/>
                  <a:gd name="T4" fmla="*/ 35 w 38"/>
                  <a:gd name="T5" fmla="*/ 9 h 37"/>
                  <a:gd name="T6" fmla="*/ 38 w 38"/>
                  <a:gd name="T7" fmla="*/ 19 h 37"/>
                  <a:gd name="T8" fmla="*/ 35 w 38"/>
                  <a:gd name="T9" fmla="*/ 28 h 37"/>
                  <a:gd name="T10" fmla="*/ 29 w 38"/>
                  <a:gd name="T11" fmla="*/ 34 h 37"/>
                  <a:gd name="T12" fmla="*/ 19 w 38"/>
                  <a:gd name="T13" fmla="*/ 37 h 37"/>
                  <a:gd name="T14" fmla="*/ 10 w 38"/>
                  <a:gd name="T15" fmla="*/ 34 h 37"/>
                  <a:gd name="T16" fmla="*/ 4 w 38"/>
                  <a:gd name="T17" fmla="*/ 28 h 37"/>
                  <a:gd name="T18" fmla="*/ 0 w 38"/>
                  <a:gd name="T19" fmla="*/ 19 h 37"/>
                  <a:gd name="T20" fmla="*/ 4 w 38"/>
                  <a:gd name="T21" fmla="*/ 9 h 37"/>
                  <a:gd name="T22" fmla="*/ 10 w 38"/>
                  <a:gd name="T23" fmla="*/ 3 h 37"/>
                  <a:gd name="T24" fmla="*/ 19 w 38"/>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7">
                    <a:moveTo>
                      <a:pt x="19" y="0"/>
                    </a:moveTo>
                    <a:lnTo>
                      <a:pt x="29" y="3"/>
                    </a:lnTo>
                    <a:lnTo>
                      <a:pt x="35" y="9"/>
                    </a:lnTo>
                    <a:lnTo>
                      <a:pt x="38" y="19"/>
                    </a:lnTo>
                    <a:lnTo>
                      <a:pt x="35" y="28"/>
                    </a:lnTo>
                    <a:lnTo>
                      <a:pt x="29" y="34"/>
                    </a:lnTo>
                    <a:lnTo>
                      <a:pt x="19" y="37"/>
                    </a:lnTo>
                    <a:lnTo>
                      <a:pt x="10" y="34"/>
                    </a:lnTo>
                    <a:lnTo>
                      <a:pt x="4" y="28"/>
                    </a:lnTo>
                    <a:lnTo>
                      <a:pt x="0" y="19"/>
                    </a:lnTo>
                    <a:lnTo>
                      <a:pt x="4" y="9"/>
                    </a:lnTo>
                    <a:lnTo>
                      <a:pt x="10" y="3"/>
                    </a:lnTo>
                    <a:lnTo>
                      <a:pt x="19"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 name="组合 5"/>
          <p:cNvGrpSpPr/>
          <p:nvPr/>
        </p:nvGrpSpPr>
        <p:grpSpPr>
          <a:xfrm>
            <a:off x="2267202" y="1680422"/>
            <a:ext cx="658423" cy="1949140"/>
            <a:chOff x="2267202" y="1680422"/>
            <a:chExt cx="658423" cy="1949140"/>
          </a:xfrm>
        </p:grpSpPr>
        <p:sp>
          <p:nvSpPr>
            <p:cNvPr id="180" name="Freeform 37"/>
            <p:cNvSpPr>
              <a:spLocks/>
            </p:cNvSpPr>
            <p:nvPr/>
          </p:nvSpPr>
          <p:spPr bwMode="auto">
            <a:xfrm>
              <a:off x="2267202" y="1680422"/>
              <a:ext cx="658423" cy="1949140"/>
            </a:xfrm>
            <a:custGeom>
              <a:avLst/>
              <a:gdLst>
                <a:gd name="T0" fmla="*/ 0 w 378"/>
                <a:gd name="T1" fmla="*/ 0 h 1119"/>
                <a:gd name="T2" fmla="*/ 259 w 378"/>
                <a:gd name="T3" fmla="*/ 37 h 1119"/>
                <a:gd name="T4" fmla="*/ 283 w 378"/>
                <a:gd name="T5" fmla="*/ 42 h 1119"/>
                <a:gd name="T6" fmla="*/ 306 w 378"/>
                <a:gd name="T7" fmla="*/ 50 h 1119"/>
                <a:gd name="T8" fmla="*/ 326 w 378"/>
                <a:gd name="T9" fmla="*/ 60 h 1119"/>
                <a:gd name="T10" fmla="*/ 343 w 378"/>
                <a:gd name="T11" fmla="*/ 72 h 1119"/>
                <a:gd name="T12" fmla="*/ 357 w 378"/>
                <a:gd name="T13" fmla="*/ 86 h 1119"/>
                <a:gd name="T14" fmla="*/ 368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8 w 378"/>
                <a:gd name="T27" fmla="*/ 1022 h 1119"/>
                <a:gd name="T28" fmla="*/ 344 w 378"/>
                <a:gd name="T29" fmla="*/ 1036 h 1119"/>
                <a:gd name="T30" fmla="*/ 327 w 378"/>
                <a:gd name="T31" fmla="*/ 1048 h 1119"/>
                <a:gd name="T32" fmla="*/ 307 w 378"/>
                <a:gd name="T33" fmla="*/ 1058 h 1119"/>
                <a:gd name="T34" fmla="*/ 284 w 378"/>
                <a:gd name="T35" fmla="*/ 1066 h 1119"/>
                <a:gd name="T36" fmla="*/ 259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59" y="37"/>
                  </a:lnTo>
                  <a:lnTo>
                    <a:pt x="283" y="42"/>
                  </a:lnTo>
                  <a:lnTo>
                    <a:pt x="306" y="50"/>
                  </a:lnTo>
                  <a:lnTo>
                    <a:pt x="326" y="60"/>
                  </a:lnTo>
                  <a:lnTo>
                    <a:pt x="343" y="72"/>
                  </a:lnTo>
                  <a:lnTo>
                    <a:pt x="357" y="86"/>
                  </a:lnTo>
                  <a:lnTo>
                    <a:pt x="368" y="101"/>
                  </a:lnTo>
                  <a:lnTo>
                    <a:pt x="376" y="119"/>
                  </a:lnTo>
                  <a:lnTo>
                    <a:pt x="378" y="140"/>
                  </a:lnTo>
                  <a:lnTo>
                    <a:pt x="378" y="968"/>
                  </a:lnTo>
                  <a:lnTo>
                    <a:pt x="376"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p:cNvGrpSpPr/>
            <p:nvPr/>
          </p:nvGrpSpPr>
          <p:grpSpPr>
            <a:xfrm>
              <a:off x="2462290" y="2482548"/>
              <a:ext cx="165477" cy="344888"/>
              <a:chOff x="3505027" y="3162328"/>
              <a:chExt cx="165477" cy="344888"/>
            </a:xfrm>
          </p:grpSpPr>
          <p:sp>
            <p:nvSpPr>
              <p:cNvPr id="186" name="Freeform 157"/>
              <p:cNvSpPr>
                <a:spLocks/>
              </p:cNvSpPr>
              <p:nvPr/>
            </p:nvSpPr>
            <p:spPr bwMode="auto">
              <a:xfrm>
                <a:off x="3557283" y="3162328"/>
                <a:ext cx="62707" cy="62707"/>
              </a:xfrm>
              <a:custGeom>
                <a:avLst/>
                <a:gdLst>
                  <a:gd name="T0" fmla="*/ 19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9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9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0"/>
                    </a:moveTo>
                    <a:lnTo>
                      <a:pt x="27" y="3"/>
                    </a:lnTo>
                    <a:lnTo>
                      <a:pt x="34" y="9"/>
                    </a:lnTo>
                    <a:lnTo>
                      <a:pt x="36" y="18"/>
                    </a:lnTo>
                    <a:lnTo>
                      <a:pt x="34" y="28"/>
                    </a:lnTo>
                    <a:lnTo>
                      <a:pt x="27" y="34"/>
                    </a:lnTo>
                    <a:lnTo>
                      <a:pt x="19" y="36"/>
                    </a:lnTo>
                    <a:lnTo>
                      <a:pt x="9" y="34"/>
                    </a:lnTo>
                    <a:lnTo>
                      <a:pt x="2" y="28"/>
                    </a:lnTo>
                    <a:lnTo>
                      <a:pt x="0" y="18"/>
                    </a:lnTo>
                    <a:lnTo>
                      <a:pt x="2" y="9"/>
                    </a:lnTo>
                    <a:lnTo>
                      <a:pt x="9" y="3"/>
                    </a:lnTo>
                    <a:lnTo>
                      <a:pt x="19"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58"/>
              <p:cNvSpPr>
                <a:spLocks noEditPoints="1"/>
              </p:cNvSpPr>
              <p:nvPr/>
            </p:nvSpPr>
            <p:spPr bwMode="auto">
              <a:xfrm>
                <a:off x="3505027" y="3176263"/>
                <a:ext cx="165477" cy="330953"/>
              </a:xfrm>
              <a:custGeom>
                <a:avLst/>
                <a:gdLst>
                  <a:gd name="T0" fmla="*/ 71 w 95"/>
                  <a:gd name="T1" fmla="*/ 21 h 190"/>
                  <a:gd name="T2" fmla="*/ 73 w 95"/>
                  <a:gd name="T3" fmla="*/ 23 h 190"/>
                  <a:gd name="T4" fmla="*/ 77 w 95"/>
                  <a:gd name="T5" fmla="*/ 23 h 190"/>
                  <a:gd name="T6" fmla="*/ 77 w 95"/>
                  <a:gd name="T7" fmla="*/ 21 h 190"/>
                  <a:gd name="T8" fmla="*/ 70 w 95"/>
                  <a:gd name="T9" fmla="*/ 3 h 190"/>
                  <a:gd name="T10" fmla="*/ 69 w 95"/>
                  <a:gd name="T11" fmla="*/ 15 h 190"/>
                  <a:gd name="T12" fmla="*/ 73 w 95"/>
                  <a:gd name="T13" fmla="*/ 17 h 190"/>
                  <a:gd name="T14" fmla="*/ 79 w 95"/>
                  <a:gd name="T15" fmla="*/ 16 h 190"/>
                  <a:gd name="T16" fmla="*/ 79 w 95"/>
                  <a:gd name="T17" fmla="*/ 4 h 190"/>
                  <a:gd name="T18" fmla="*/ 73 w 95"/>
                  <a:gd name="T19" fmla="*/ 2 h 190"/>
                  <a:gd name="T20" fmla="*/ 76 w 95"/>
                  <a:gd name="T21" fmla="*/ 1 h 190"/>
                  <a:gd name="T22" fmla="*/ 75 w 95"/>
                  <a:gd name="T23" fmla="*/ 0 h 190"/>
                  <a:gd name="T24" fmla="*/ 75 w 95"/>
                  <a:gd name="T25" fmla="*/ 1 h 190"/>
                  <a:gd name="T26" fmla="*/ 73 w 95"/>
                  <a:gd name="T27" fmla="*/ 1 h 190"/>
                  <a:gd name="T28" fmla="*/ 74 w 95"/>
                  <a:gd name="T29" fmla="*/ 0 h 190"/>
                  <a:gd name="T30" fmla="*/ 79 w 95"/>
                  <a:gd name="T31" fmla="*/ 1 h 190"/>
                  <a:gd name="T32" fmla="*/ 81 w 95"/>
                  <a:gd name="T33" fmla="*/ 21 h 190"/>
                  <a:gd name="T34" fmla="*/ 82 w 95"/>
                  <a:gd name="T35" fmla="*/ 22 h 190"/>
                  <a:gd name="T36" fmla="*/ 90 w 95"/>
                  <a:gd name="T37" fmla="*/ 25 h 190"/>
                  <a:gd name="T38" fmla="*/ 95 w 95"/>
                  <a:gd name="T39" fmla="*/ 60 h 190"/>
                  <a:gd name="T40" fmla="*/ 89 w 95"/>
                  <a:gd name="T41" fmla="*/ 65 h 190"/>
                  <a:gd name="T42" fmla="*/ 82 w 95"/>
                  <a:gd name="T43" fmla="*/ 63 h 190"/>
                  <a:gd name="T44" fmla="*/ 70 w 95"/>
                  <a:gd name="T45" fmla="*/ 101 h 190"/>
                  <a:gd name="T46" fmla="*/ 68 w 95"/>
                  <a:gd name="T47" fmla="*/ 185 h 190"/>
                  <a:gd name="T48" fmla="*/ 61 w 95"/>
                  <a:gd name="T49" fmla="*/ 190 h 190"/>
                  <a:gd name="T50" fmla="*/ 52 w 95"/>
                  <a:gd name="T51" fmla="*/ 185 h 190"/>
                  <a:gd name="T52" fmla="*/ 45 w 95"/>
                  <a:gd name="T53" fmla="*/ 108 h 190"/>
                  <a:gd name="T54" fmla="*/ 42 w 95"/>
                  <a:gd name="T55" fmla="*/ 187 h 190"/>
                  <a:gd name="T56" fmla="*/ 33 w 95"/>
                  <a:gd name="T57" fmla="*/ 189 h 190"/>
                  <a:gd name="T58" fmla="*/ 28 w 95"/>
                  <a:gd name="T59" fmla="*/ 181 h 190"/>
                  <a:gd name="T60" fmla="*/ 26 w 95"/>
                  <a:gd name="T61" fmla="*/ 98 h 190"/>
                  <a:gd name="T62" fmla="*/ 12 w 95"/>
                  <a:gd name="T63" fmla="*/ 110 h 190"/>
                  <a:gd name="T64" fmla="*/ 4 w 95"/>
                  <a:gd name="T65" fmla="*/ 112 h 190"/>
                  <a:gd name="T66" fmla="*/ 0 w 95"/>
                  <a:gd name="T67" fmla="*/ 104 h 190"/>
                  <a:gd name="T68" fmla="*/ 25 w 95"/>
                  <a:gd name="T69" fmla="*/ 37 h 190"/>
                  <a:gd name="T70" fmla="*/ 29 w 95"/>
                  <a:gd name="T71" fmla="*/ 32 h 190"/>
                  <a:gd name="T72" fmla="*/ 64 w 95"/>
                  <a:gd name="T73" fmla="*/ 30 h 190"/>
                  <a:gd name="T74" fmla="*/ 70 w 95"/>
                  <a:gd name="T75" fmla="*/ 33 h 190"/>
                  <a:gd name="T76" fmla="*/ 76 w 95"/>
                  <a:gd name="T77" fmla="*/ 27 h 190"/>
                  <a:gd name="T78" fmla="*/ 77 w 95"/>
                  <a:gd name="T79" fmla="*/ 25 h 190"/>
                  <a:gd name="T80" fmla="*/ 68 w 95"/>
                  <a:gd name="T81" fmla="*/ 23 h 190"/>
                  <a:gd name="T82" fmla="*/ 68 w 95"/>
                  <a:gd name="T83" fmla="*/ 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190">
                    <a:moveTo>
                      <a:pt x="73" y="21"/>
                    </a:moveTo>
                    <a:lnTo>
                      <a:pt x="71" y="21"/>
                    </a:lnTo>
                    <a:lnTo>
                      <a:pt x="71" y="21"/>
                    </a:lnTo>
                    <a:lnTo>
                      <a:pt x="71" y="23"/>
                    </a:lnTo>
                    <a:lnTo>
                      <a:pt x="71" y="23"/>
                    </a:lnTo>
                    <a:lnTo>
                      <a:pt x="73" y="23"/>
                    </a:lnTo>
                    <a:lnTo>
                      <a:pt x="77" y="23"/>
                    </a:lnTo>
                    <a:lnTo>
                      <a:pt x="77" y="23"/>
                    </a:lnTo>
                    <a:lnTo>
                      <a:pt x="77" y="23"/>
                    </a:lnTo>
                    <a:lnTo>
                      <a:pt x="77" y="21"/>
                    </a:lnTo>
                    <a:lnTo>
                      <a:pt x="77" y="21"/>
                    </a:lnTo>
                    <a:lnTo>
                      <a:pt x="77" y="21"/>
                    </a:lnTo>
                    <a:lnTo>
                      <a:pt x="73" y="21"/>
                    </a:lnTo>
                    <a:close/>
                    <a:moveTo>
                      <a:pt x="73" y="2"/>
                    </a:moveTo>
                    <a:lnTo>
                      <a:pt x="70" y="3"/>
                    </a:lnTo>
                    <a:lnTo>
                      <a:pt x="69" y="4"/>
                    </a:lnTo>
                    <a:lnTo>
                      <a:pt x="69" y="5"/>
                    </a:lnTo>
                    <a:lnTo>
                      <a:pt x="69" y="15"/>
                    </a:lnTo>
                    <a:lnTo>
                      <a:pt x="69" y="16"/>
                    </a:lnTo>
                    <a:lnTo>
                      <a:pt x="70" y="17"/>
                    </a:lnTo>
                    <a:lnTo>
                      <a:pt x="73" y="17"/>
                    </a:lnTo>
                    <a:lnTo>
                      <a:pt x="76" y="17"/>
                    </a:lnTo>
                    <a:lnTo>
                      <a:pt x="78" y="17"/>
                    </a:lnTo>
                    <a:lnTo>
                      <a:pt x="79" y="16"/>
                    </a:lnTo>
                    <a:lnTo>
                      <a:pt x="79" y="15"/>
                    </a:lnTo>
                    <a:lnTo>
                      <a:pt x="79" y="5"/>
                    </a:lnTo>
                    <a:lnTo>
                      <a:pt x="79" y="4"/>
                    </a:lnTo>
                    <a:lnTo>
                      <a:pt x="78" y="3"/>
                    </a:lnTo>
                    <a:lnTo>
                      <a:pt x="76" y="2"/>
                    </a:lnTo>
                    <a:lnTo>
                      <a:pt x="73" y="2"/>
                    </a:lnTo>
                    <a:close/>
                    <a:moveTo>
                      <a:pt x="76" y="0"/>
                    </a:moveTo>
                    <a:lnTo>
                      <a:pt x="75" y="1"/>
                    </a:lnTo>
                    <a:lnTo>
                      <a:pt x="76" y="1"/>
                    </a:lnTo>
                    <a:lnTo>
                      <a:pt x="76" y="1"/>
                    </a:lnTo>
                    <a:lnTo>
                      <a:pt x="76" y="0"/>
                    </a:lnTo>
                    <a:close/>
                    <a:moveTo>
                      <a:pt x="75" y="0"/>
                    </a:moveTo>
                    <a:lnTo>
                      <a:pt x="74" y="1"/>
                    </a:lnTo>
                    <a:lnTo>
                      <a:pt x="75" y="1"/>
                    </a:lnTo>
                    <a:lnTo>
                      <a:pt x="75" y="1"/>
                    </a:lnTo>
                    <a:lnTo>
                      <a:pt x="75" y="0"/>
                    </a:lnTo>
                    <a:close/>
                    <a:moveTo>
                      <a:pt x="74" y="0"/>
                    </a:moveTo>
                    <a:lnTo>
                      <a:pt x="73" y="1"/>
                    </a:lnTo>
                    <a:lnTo>
                      <a:pt x="74" y="1"/>
                    </a:lnTo>
                    <a:lnTo>
                      <a:pt x="74" y="1"/>
                    </a:lnTo>
                    <a:lnTo>
                      <a:pt x="74" y="0"/>
                    </a:lnTo>
                    <a:close/>
                    <a:moveTo>
                      <a:pt x="71" y="0"/>
                    </a:moveTo>
                    <a:lnTo>
                      <a:pt x="77" y="0"/>
                    </a:lnTo>
                    <a:lnTo>
                      <a:pt x="79" y="1"/>
                    </a:lnTo>
                    <a:lnTo>
                      <a:pt x="80" y="2"/>
                    </a:lnTo>
                    <a:lnTo>
                      <a:pt x="81" y="4"/>
                    </a:lnTo>
                    <a:lnTo>
                      <a:pt x="81" y="21"/>
                    </a:lnTo>
                    <a:lnTo>
                      <a:pt x="81" y="22"/>
                    </a:lnTo>
                    <a:lnTo>
                      <a:pt x="81" y="22"/>
                    </a:lnTo>
                    <a:lnTo>
                      <a:pt x="82" y="22"/>
                    </a:lnTo>
                    <a:lnTo>
                      <a:pt x="86" y="22"/>
                    </a:lnTo>
                    <a:lnTo>
                      <a:pt x="88" y="23"/>
                    </a:lnTo>
                    <a:lnTo>
                      <a:pt x="90" y="25"/>
                    </a:lnTo>
                    <a:lnTo>
                      <a:pt x="91" y="28"/>
                    </a:lnTo>
                    <a:lnTo>
                      <a:pt x="95" y="57"/>
                    </a:lnTo>
                    <a:lnTo>
                      <a:pt x="95" y="60"/>
                    </a:lnTo>
                    <a:lnTo>
                      <a:pt x="94" y="63"/>
                    </a:lnTo>
                    <a:lnTo>
                      <a:pt x="92" y="64"/>
                    </a:lnTo>
                    <a:lnTo>
                      <a:pt x="89" y="65"/>
                    </a:lnTo>
                    <a:lnTo>
                      <a:pt x="87" y="65"/>
                    </a:lnTo>
                    <a:lnTo>
                      <a:pt x="84" y="64"/>
                    </a:lnTo>
                    <a:lnTo>
                      <a:pt x="82" y="63"/>
                    </a:lnTo>
                    <a:lnTo>
                      <a:pt x="73" y="54"/>
                    </a:lnTo>
                    <a:lnTo>
                      <a:pt x="70" y="98"/>
                    </a:lnTo>
                    <a:lnTo>
                      <a:pt x="70" y="101"/>
                    </a:lnTo>
                    <a:lnTo>
                      <a:pt x="69" y="103"/>
                    </a:lnTo>
                    <a:lnTo>
                      <a:pt x="69" y="181"/>
                    </a:lnTo>
                    <a:lnTo>
                      <a:pt x="68" y="185"/>
                    </a:lnTo>
                    <a:lnTo>
                      <a:pt x="66" y="187"/>
                    </a:lnTo>
                    <a:lnTo>
                      <a:pt x="64" y="189"/>
                    </a:lnTo>
                    <a:lnTo>
                      <a:pt x="61" y="190"/>
                    </a:lnTo>
                    <a:lnTo>
                      <a:pt x="57" y="189"/>
                    </a:lnTo>
                    <a:lnTo>
                      <a:pt x="54" y="187"/>
                    </a:lnTo>
                    <a:lnTo>
                      <a:pt x="52" y="185"/>
                    </a:lnTo>
                    <a:lnTo>
                      <a:pt x="52" y="181"/>
                    </a:lnTo>
                    <a:lnTo>
                      <a:pt x="52" y="108"/>
                    </a:lnTo>
                    <a:lnTo>
                      <a:pt x="45" y="108"/>
                    </a:lnTo>
                    <a:lnTo>
                      <a:pt x="45" y="181"/>
                    </a:lnTo>
                    <a:lnTo>
                      <a:pt x="44" y="185"/>
                    </a:lnTo>
                    <a:lnTo>
                      <a:pt x="42" y="187"/>
                    </a:lnTo>
                    <a:lnTo>
                      <a:pt x="40" y="189"/>
                    </a:lnTo>
                    <a:lnTo>
                      <a:pt x="37" y="190"/>
                    </a:lnTo>
                    <a:lnTo>
                      <a:pt x="33" y="189"/>
                    </a:lnTo>
                    <a:lnTo>
                      <a:pt x="30" y="187"/>
                    </a:lnTo>
                    <a:lnTo>
                      <a:pt x="28" y="185"/>
                    </a:lnTo>
                    <a:lnTo>
                      <a:pt x="28" y="181"/>
                    </a:lnTo>
                    <a:lnTo>
                      <a:pt x="28" y="103"/>
                    </a:lnTo>
                    <a:lnTo>
                      <a:pt x="26" y="101"/>
                    </a:lnTo>
                    <a:lnTo>
                      <a:pt x="26" y="98"/>
                    </a:lnTo>
                    <a:lnTo>
                      <a:pt x="25" y="77"/>
                    </a:lnTo>
                    <a:lnTo>
                      <a:pt x="14" y="108"/>
                    </a:lnTo>
                    <a:lnTo>
                      <a:pt x="12" y="110"/>
                    </a:lnTo>
                    <a:lnTo>
                      <a:pt x="10" y="112"/>
                    </a:lnTo>
                    <a:lnTo>
                      <a:pt x="7" y="112"/>
                    </a:lnTo>
                    <a:lnTo>
                      <a:pt x="4" y="112"/>
                    </a:lnTo>
                    <a:lnTo>
                      <a:pt x="2" y="110"/>
                    </a:lnTo>
                    <a:lnTo>
                      <a:pt x="0" y="108"/>
                    </a:lnTo>
                    <a:lnTo>
                      <a:pt x="0" y="104"/>
                    </a:lnTo>
                    <a:lnTo>
                      <a:pt x="0" y="102"/>
                    </a:lnTo>
                    <a:lnTo>
                      <a:pt x="24" y="38"/>
                    </a:lnTo>
                    <a:lnTo>
                      <a:pt x="25" y="37"/>
                    </a:lnTo>
                    <a:lnTo>
                      <a:pt x="26" y="35"/>
                    </a:lnTo>
                    <a:lnTo>
                      <a:pt x="27" y="33"/>
                    </a:lnTo>
                    <a:lnTo>
                      <a:pt x="29" y="32"/>
                    </a:lnTo>
                    <a:lnTo>
                      <a:pt x="31" y="32"/>
                    </a:lnTo>
                    <a:lnTo>
                      <a:pt x="33" y="30"/>
                    </a:lnTo>
                    <a:lnTo>
                      <a:pt x="64" y="30"/>
                    </a:lnTo>
                    <a:lnTo>
                      <a:pt x="65" y="30"/>
                    </a:lnTo>
                    <a:lnTo>
                      <a:pt x="68" y="32"/>
                    </a:lnTo>
                    <a:lnTo>
                      <a:pt x="70" y="33"/>
                    </a:lnTo>
                    <a:lnTo>
                      <a:pt x="78" y="39"/>
                    </a:lnTo>
                    <a:lnTo>
                      <a:pt x="76" y="30"/>
                    </a:lnTo>
                    <a:lnTo>
                      <a:pt x="76" y="27"/>
                    </a:lnTo>
                    <a:lnTo>
                      <a:pt x="77" y="25"/>
                    </a:lnTo>
                    <a:lnTo>
                      <a:pt x="77" y="25"/>
                    </a:lnTo>
                    <a:lnTo>
                      <a:pt x="77" y="25"/>
                    </a:lnTo>
                    <a:lnTo>
                      <a:pt x="71" y="25"/>
                    </a:lnTo>
                    <a:lnTo>
                      <a:pt x="69" y="25"/>
                    </a:lnTo>
                    <a:lnTo>
                      <a:pt x="68" y="23"/>
                    </a:lnTo>
                    <a:lnTo>
                      <a:pt x="67" y="21"/>
                    </a:lnTo>
                    <a:lnTo>
                      <a:pt x="67" y="4"/>
                    </a:lnTo>
                    <a:lnTo>
                      <a:pt x="68" y="2"/>
                    </a:lnTo>
                    <a:lnTo>
                      <a:pt x="69" y="1"/>
                    </a:lnTo>
                    <a:lnTo>
                      <a:pt x="71"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组合 6"/>
          <p:cNvGrpSpPr/>
          <p:nvPr/>
        </p:nvGrpSpPr>
        <p:grpSpPr>
          <a:xfrm>
            <a:off x="4585650" y="1680422"/>
            <a:ext cx="656681" cy="1949140"/>
            <a:chOff x="4585650" y="1680422"/>
            <a:chExt cx="656681" cy="1949140"/>
          </a:xfrm>
        </p:grpSpPr>
        <p:sp>
          <p:nvSpPr>
            <p:cNvPr id="189" name="Freeform 72"/>
            <p:cNvSpPr>
              <a:spLocks/>
            </p:cNvSpPr>
            <p:nvPr/>
          </p:nvSpPr>
          <p:spPr bwMode="auto">
            <a:xfrm>
              <a:off x="4585650" y="1680422"/>
              <a:ext cx="656681" cy="1949140"/>
            </a:xfrm>
            <a:custGeom>
              <a:avLst/>
              <a:gdLst>
                <a:gd name="T0" fmla="*/ 0 w 377"/>
                <a:gd name="T1" fmla="*/ 0 h 1119"/>
                <a:gd name="T2" fmla="*/ 259 w 377"/>
                <a:gd name="T3" fmla="*/ 37 h 1119"/>
                <a:gd name="T4" fmla="*/ 283 w 377"/>
                <a:gd name="T5" fmla="*/ 42 h 1119"/>
                <a:gd name="T6" fmla="*/ 306 w 377"/>
                <a:gd name="T7" fmla="*/ 50 h 1119"/>
                <a:gd name="T8" fmla="*/ 326 w 377"/>
                <a:gd name="T9" fmla="*/ 60 h 1119"/>
                <a:gd name="T10" fmla="*/ 344 w 377"/>
                <a:gd name="T11" fmla="*/ 72 h 1119"/>
                <a:gd name="T12" fmla="*/ 358 w 377"/>
                <a:gd name="T13" fmla="*/ 86 h 1119"/>
                <a:gd name="T14" fmla="*/ 369 w 377"/>
                <a:gd name="T15" fmla="*/ 101 h 1119"/>
                <a:gd name="T16" fmla="*/ 375 w 377"/>
                <a:gd name="T17" fmla="*/ 119 h 1119"/>
                <a:gd name="T18" fmla="*/ 377 w 377"/>
                <a:gd name="T19" fmla="*/ 140 h 1119"/>
                <a:gd name="T20" fmla="*/ 377 w 377"/>
                <a:gd name="T21" fmla="*/ 968 h 1119"/>
                <a:gd name="T22" fmla="*/ 375 w 377"/>
                <a:gd name="T23" fmla="*/ 988 h 1119"/>
                <a:gd name="T24" fmla="*/ 369 w 377"/>
                <a:gd name="T25" fmla="*/ 1007 h 1119"/>
                <a:gd name="T26" fmla="*/ 358 w 377"/>
                <a:gd name="T27" fmla="*/ 1022 h 1119"/>
                <a:gd name="T28" fmla="*/ 344 w 377"/>
                <a:gd name="T29" fmla="*/ 1036 h 1119"/>
                <a:gd name="T30" fmla="*/ 327 w 377"/>
                <a:gd name="T31" fmla="*/ 1048 h 1119"/>
                <a:gd name="T32" fmla="*/ 307 w 377"/>
                <a:gd name="T33" fmla="*/ 1058 h 1119"/>
                <a:gd name="T34" fmla="*/ 284 w 377"/>
                <a:gd name="T35" fmla="*/ 1066 h 1119"/>
                <a:gd name="T36" fmla="*/ 259 w 377"/>
                <a:gd name="T37" fmla="*/ 1071 h 1119"/>
                <a:gd name="T38" fmla="*/ 0 w 377"/>
                <a:gd name="T39" fmla="*/ 1119 h 1119"/>
                <a:gd name="T40" fmla="*/ 0 w 377"/>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1119">
                  <a:moveTo>
                    <a:pt x="0" y="0"/>
                  </a:moveTo>
                  <a:lnTo>
                    <a:pt x="259" y="37"/>
                  </a:lnTo>
                  <a:lnTo>
                    <a:pt x="283" y="42"/>
                  </a:lnTo>
                  <a:lnTo>
                    <a:pt x="306" y="50"/>
                  </a:lnTo>
                  <a:lnTo>
                    <a:pt x="326" y="60"/>
                  </a:lnTo>
                  <a:lnTo>
                    <a:pt x="344" y="72"/>
                  </a:lnTo>
                  <a:lnTo>
                    <a:pt x="358" y="86"/>
                  </a:lnTo>
                  <a:lnTo>
                    <a:pt x="369" y="101"/>
                  </a:lnTo>
                  <a:lnTo>
                    <a:pt x="375" y="119"/>
                  </a:lnTo>
                  <a:lnTo>
                    <a:pt x="377" y="140"/>
                  </a:lnTo>
                  <a:lnTo>
                    <a:pt x="377" y="968"/>
                  </a:lnTo>
                  <a:lnTo>
                    <a:pt x="375"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4745901" y="2482548"/>
              <a:ext cx="224700" cy="344888"/>
              <a:chOff x="5098828" y="3162328"/>
              <a:chExt cx="224700" cy="344888"/>
            </a:xfrm>
            <a:solidFill>
              <a:srgbClr val="EF8877"/>
            </a:solidFill>
          </p:grpSpPr>
          <p:sp>
            <p:nvSpPr>
              <p:cNvPr id="196" name="Freeform 164"/>
              <p:cNvSpPr>
                <a:spLocks/>
              </p:cNvSpPr>
              <p:nvPr/>
            </p:nvSpPr>
            <p:spPr bwMode="auto">
              <a:xfrm>
                <a:off x="5152825" y="3162328"/>
                <a:ext cx="62707" cy="62707"/>
              </a:xfrm>
              <a:custGeom>
                <a:avLst/>
                <a:gdLst>
                  <a:gd name="T0" fmla="*/ 18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8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8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8" y="0"/>
                    </a:moveTo>
                    <a:lnTo>
                      <a:pt x="27" y="3"/>
                    </a:lnTo>
                    <a:lnTo>
                      <a:pt x="34" y="9"/>
                    </a:lnTo>
                    <a:lnTo>
                      <a:pt x="36" y="18"/>
                    </a:lnTo>
                    <a:lnTo>
                      <a:pt x="34" y="28"/>
                    </a:lnTo>
                    <a:lnTo>
                      <a:pt x="27" y="34"/>
                    </a:lnTo>
                    <a:lnTo>
                      <a:pt x="18" y="36"/>
                    </a:lnTo>
                    <a:lnTo>
                      <a:pt x="9" y="34"/>
                    </a:lnTo>
                    <a:lnTo>
                      <a:pt x="2" y="28"/>
                    </a:lnTo>
                    <a:lnTo>
                      <a:pt x="0" y="18"/>
                    </a:lnTo>
                    <a:lnTo>
                      <a:pt x="2" y="9"/>
                    </a:lnTo>
                    <a:lnTo>
                      <a:pt x="9" y="3"/>
                    </a:lnTo>
                    <a:lnTo>
                      <a:pt x="18"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65"/>
              <p:cNvSpPr>
                <a:spLocks noEditPoints="1"/>
              </p:cNvSpPr>
              <p:nvPr/>
            </p:nvSpPr>
            <p:spPr bwMode="auto">
              <a:xfrm>
                <a:off x="5257337" y="3211100"/>
                <a:ext cx="59223" cy="41805"/>
              </a:xfrm>
              <a:custGeom>
                <a:avLst/>
                <a:gdLst>
                  <a:gd name="T0" fmla="*/ 4 w 34"/>
                  <a:gd name="T1" fmla="*/ 3 h 24"/>
                  <a:gd name="T2" fmla="*/ 4 w 34"/>
                  <a:gd name="T3" fmla="*/ 19 h 24"/>
                  <a:gd name="T4" fmla="*/ 28 w 34"/>
                  <a:gd name="T5" fmla="*/ 19 h 24"/>
                  <a:gd name="T6" fmla="*/ 28 w 34"/>
                  <a:gd name="T7" fmla="*/ 3 h 24"/>
                  <a:gd name="T8" fmla="*/ 4 w 34"/>
                  <a:gd name="T9" fmla="*/ 3 h 24"/>
                  <a:gd name="T10" fmla="*/ 2 w 34"/>
                  <a:gd name="T11" fmla="*/ 0 h 24"/>
                  <a:gd name="T12" fmla="*/ 30 w 34"/>
                  <a:gd name="T13" fmla="*/ 0 h 24"/>
                  <a:gd name="T14" fmla="*/ 33 w 34"/>
                  <a:gd name="T15" fmla="*/ 0 h 24"/>
                  <a:gd name="T16" fmla="*/ 34 w 34"/>
                  <a:gd name="T17" fmla="*/ 2 h 24"/>
                  <a:gd name="T18" fmla="*/ 34 w 34"/>
                  <a:gd name="T19" fmla="*/ 20 h 24"/>
                  <a:gd name="T20" fmla="*/ 33 w 34"/>
                  <a:gd name="T21" fmla="*/ 22 h 24"/>
                  <a:gd name="T22" fmla="*/ 30 w 34"/>
                  <a:gd name="T23" fmla="*/ 24 h 24"/>
                  <a:gd name="T24" fmla="*/ 2 w 34"/>
                  <a:gd name="T25" fmla="*/ 24 h 24"/>
                  <a:gd name="T26" fmla="*/ 0 w 34"/>
                  <a:gd name="T27" fmla="*/ 22 h 24"/>
                  <a:gd name="T28" fmla="*/ 0 w 34"/>
                  <a:gd name="T29" fmla="*/ 20 h 24"/>
                  <a:gd name="T30" fmla="*/ 0 w 34"/>
                  <a:gd name="T31" fmla="*/ 2 h 24"/>
                  <a:gd name="T32" fmla="*/ 0 w 34"/>
                  <a:gd name="T33" fmla="*/ 0 h 24"/>
                  <a:gd name="T34" fmla="*/ 2 w 34"/>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4">
                    <a:moveTo>
                      <a:pt x="4" y="3"/>
                    </a:moveTo>
                    <a:lnTo>
                      <a:pt x="4" y="19"/>
                    </a:lnTo>
                    <a:lnTo>
                      <a:pt x="28" y="19"/>
                    </a:lnTo>
                    <a:lnTo>
                      <a:pt x="28" y="3"/>
                    </a:lnTo>
                    <a:lnTo>
                      <a:pt x="4" y="3"/>
                    </a:lnTo>
                    <a:close/>
                    <a:moveTo>
                      <a:pt x="2" y="0"/>
                    </a:moveTo>
                    <a:lnTo>
                      <a:pt x="30" y="0"/>
                    </a:lnTo>
                    <a:lnTo>
                      <a:pt x="33" y="0"/>
                    </a:lnTo>
                    <a:lnTo>
                      <a:pt x="34" y="2"/>
                    </a:lnTo>
                    <a:lnTo>
                      <a:pt x="34" y="20"/>
                    </a:lnTo>
                    <a:lnTo>
                      <a:pt x="33" y="22"/>
                    </a:lnTo>
                    <a:lnTo>
                      <a:pt x="30" y="24"/>
                    </a:lnTo>
                    <a:lnTo>
                      <a:pt x="2" y="24"/>
                    </a:lnTo>
                    <a:lnTo>
                      <a:pt x="0" y="22"/>
                    </a:lnTo>
                    <a:lnTo>
                      <a:pt x="0" y="20"/>
                    </a:lnTo>
                    <a:lnTo>
                      <a:pt x="0" y="2"/>
                    </a:lnTo>
                    <a:lnTo>
                      <a:pt x="0" y="0"/>
                    </a:lnTo>
                    <a:lnTo>
                      <a:pt x="2"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66"/>
              <p:cNvSpPr>
                <a:spLocks/>
              </p:cNvSpPr>
              <p:nvPr/>
            </p:nvSpPr>
            <p:spPr bwMode="auto">
              <a:xfrm>
                <a:off x="5098828" y="3228519"/>
                <a:ext cx="224700" cy="278697"/>
              </a:xfrm>
              <a:custGeom>
                <a:avLst/>
                <a:gdLst>
                  <a:gd name="T0" fmla="*/ 64 w 129"/>
                  <a:gd name="T1" fmla="*/ 0 h 160"/>
                  <a:gd name="T2" fmla="*/ 70 w 129"/>
                  <a:gd name="T3" fmla="*/ 4 h 160"/>
                  <a:gd name="T4" fmla="*/ 73 w 129"/>
                  <a:gd name="T5" fmla="*/ 5 h 160"/>
                  <a:gd name="T6" fmla="*/ 98 w 129"/>
                  <a:gd name="T7" fmla="*/ 20 h 160"/>
                  <a:gd name="T8" fmla="*/ 87 w 129"/>
                  <a:gd name="T9" fmla="*/ 20 h 160"/>
                  <a:gd name="T10" fmla="*/ 86 w 129"/>
                  <a:gd name="T11" fmla="*/ 18 h 160"/>
                  <a:gd name="T12" fmla="*/ 87 w 129"/>
                  <a:gd name="T13" fmla="*/ 17 h 160"/>
                  <a:gd name="T14" fmla="*/ 92 w 129"/>
                  <a:gd name="T15" fmla="*/ 14 h 160"/>
                  <a:gd name="T16" fmla="*/ 124 w 129"/>
                  <a:gd name="T17" fmla="*/ 15 h 160"/>
                  <a:gd name="T18" fmla="*/ 129 w 129"/>
                  <a:gd name="T19" fmla="*/ 18 h 160"/>
                  <a:gd name="T20" fmla="*/ 128 w 129"/>
                  <a:gd name="T21" fmla="*/ 20 h 160"/>
                  <a:gd name="T22" fmla="*/ 114 w 129"/>
                  <a:gd name="T23" fmla="*/ 20 h 160"/>
                  <a:gd name="T24" fmla="*/ 114 w 129"/>
                  <a:gd name="T25" fmla="*/ 25 h 160"/>
                  <a:gd name="T26" fmla="*/ 93 w 129"/>
                  <a:gd name="T27" fmla="*/ 46 h 160"/>
                  <a:gd name="T28" fmla="*/ 92 w 129"/>
                  <a:gd name="T29" fmla="*/ 46 h 160"/>
                  <a:gd name="T30" fmla="*/ 89 w 129"/>
                  <a:gd name="T31" fmla="*/ 47 h 160"/>
                  <a:gd name="T32" fmla="*/ 83 w 129"/>
                  <a:gd name="T33" fmla="*/ 46 h 160"/>
                  <a:gd name="T34" fmla="*/ 73 w 129"/>
                  <a:gd name="T35" fmla="*/ 32 h 160"/>
                  <a:gd name="T36" fmla="*/ 71 w 129"/>
                  <a:gd name="T37" fmla="*/ 71 h 160"/>
                  <a:gd name="T38" fmla="*/ 69 w 129"/>
                  <a:gd name="T39" fmla="*/ 151 h 160"/>
                  <a:gd name="T40" fmla="*/ 67 w 129"/>
                  <a:gd name="T41" fmla="*/ 157 h 160"/>
                  <a:gd name="T42" fmla="*/ 61 w 129"/>
                  <a:gd name="T43" fmla="*/ 160 h 160"/>
                  <a:gd name="T44" fmla="*/ 55 w 129"/>
                  <a:gd name="T45" fmla="*/ 157 h 160"/>
                  <a:gd name="T46" fmla="*/ 52 w 129"/>
                  <a:gd name="T47" fmla="*/ 151 h 160"/>
                  <a:gd name="T48" fmla="*/ 45 w 129"/>
                  <a:gd name="T49" fmla="*/ 78 h 160"/>
                  <a:gd name="T50" fmla="*/ 45 w 129"/>
                  <a:gd name="T51" fmla="*/ 155 h 160"/>
                  <a:gd name="T52" fmla="*/ 41 w 129"/>
                  <a:gd name="T53" fmla="*/ 159 h 160"/>
                  <a:gd name="T54" fmla="*/ 33 w 129"/>
                  <a:gd name="T55" fmla="*/ 159 h 160"/>
                  <a:gd name="T56" fmla="*/ 29 w 129"/>
                  <a:gd name="T57" fmla="*/ 155 h 160"/>
                  <a:gd name="T58" fmla="*/ 28 w 129"/>
                  <a:gd name="T59" fmla="*/ 73 h 160"/>
                  <a:gd name="T60" fmla="*/ 27 w 129"/>
                  <a:gd name="T61" fmla="*/ 68 h 160"/>
                  <a:gd name="T62" fmla="*/ 15 w 129"/>
                  <a:gd name="T63" fmla="*/ 78 h 160"/>
                  <a:gd name="T64" fmla="*/ 11 w 129"/>
                  <a:gd name="T65" fmla="*/ 82 h 160"/>
                  <a:gd name="T66" fmla="*/ 5 w 129"/>
                  <a:gd name="T67" fmla="*/ 82 h 160"/>
                  <a:gd name="T68" fmla="*/ 1 w 129"/>
                  <a:gd name="T69" fmla="*/ 78 h 160"/>
                  <a:gd name="T70" fmla="*/ 1 w 129"/>
                  <a:gd name="T71" fmla="*/ 72 h 160"/>
                  <a:gd name="T72" fmla="*/ 26 w 129"/>
                  <a:gd name="T73" fmla="*/ 7 h 160"/>
                  <a:gd name="T74" fmla="*/ 28 w 129"/>
                  <a:gd name="T75" fmla="*/ 3 h 160"/>
                  <a:gd name="T76" fmla="*/ 31 w 129"/>
                  <a:gd name="T77" fmla="*/ 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9" h="160">
                    <a:moveTo>
                      <a:pt x="35" y="0"/>
                    </a:moveTo>
                    <a:lnTo>
                      <a:pt x="64" y="0"/>
                    </a:lnTo>
                    <a:lnTo>
                      <a:pt x="67" y="2"/>
                    </a:lnTo>
                    <a:lnTo>
                      <a:pt x="70" y="4"/>
                    </a:lnTo>
                    <a:lnTo>
                      <a:pt x="70" y="4"/>
                    </a:lnTo>
                    <a:lnTo>
                      <a:pt x="73" y="5"/>
                    </a:lnTo>
                    <a:lnTo>
                      <a:pt x="89" y="29"/>
                    </a:lnTo>
                    <a:lnTo>
                      <a:pt x="98" y="20"/>
                    </a:lnTo>
                    <a:lnTo>
                      <a:pt x="88" y="20"/>
                    </a:lnTo>
                    <a:lnTo>
                      <a:pt x="87" y="20"/>
                    </a:lnTo>
                    <a:lnTo>
                      <a:pt x="86" y="18"/>
                    </a:lnTo>
                    <a:lnTo>
                      <a:pt x="86" y="18"/>
                    </a:lnTo>
                    <a:lnTo>
                      <a:pt x="87" y="17"/>
                    </a:lnTo>
                    <a:lnTo>
                      <a:pt x="87" y="17"/>
                    </a:lnTo>
                    <a:lnTo>
                      <a:pt x="91" y="15"/>
                    </a:lnTo>
                    <a:lnTo>
                      <a:pt x="92" y="14"/>
                    </a:lnTo>
                    <a:lnTo>
                      <a:pt x="122" y="14"/>
                    </a:lnTo>
                    <a:lnTo>
                      <a:pt x="124" y="15"/>
                    </a:lnTo>
                    <a:lnTo>
                      <a:pt x="128" y="17"/>
                    </a:lnTo>
                    <a:lnTo>
                      <a:pt x="129" y="18"/>
                    </a:lnTo>
                    <a:lnTo>
                      <a:pt x="129" y="18"/>
                    </a:lnTo>
                    <a:lnTo>
                      <a:pt x="128" y="20"/>
                    </a:lnTo>
                    <a:lnTo>
                      <a:pt x="127" y="20"/>
                    </a:lnTo>
                    <a:lnTo>
                      <a:pt x="114" y="20"/>
                    </a:lnTo>
                    <a:lnTo>
                      <a:pt x="114" y="23"/>
                    </a:lnTo>
                    <a:lnTo>
                      <a:pt x="114" y="25"/>
                    </a:lnTo>
                    <a:lnTo>
                      <a:pt x="112" y="27"/>
                    </a:lnTo>
                    <a:lnTo>
                      <a:pt x="93" y="46"/>
                    </a:lnTo>
                    <a:lnTo>
                      <a:pt x="92" y="46"/>
                    </a:lnTo>
                    <a:lnTo>
                      <a:pt x="92" y="46"/>
                    </a:lnTo>
                    <a:lnTo>
                      <a:pt x="91" y="47"/>
                    </a:lnTo>
                    <a:lnTo>
                      <a:pt x="89" y="47"/>
                    </a:lnTo>
                    <a:lnTo>
                      <a:pt x="86" y="47"/>
                    </a:lnTo>
                    <a:lnTo>
                      <a:pt x="83" y="46"/>
                    </a:lnTo>
                    <a:lnTo>
                      <a:pt x="81" y="45"/>
                    </a:lnTo>
                    <a:lnTo>
                      <a:pt x="73" y="32"/>
                    </a:lnTo>
                    <a:lnTo>
                      <a:pt x="71" y="68"/>
                    </a:lnTo>
                    <a:lnTo>
                      <a:pt x="71" y="71"/>
                    </a:lnTo>
                    <a:lnTo>
                      <a:pt x="69" y="73"/>
                    </a:lnTo>
                    <a:lnTo>
                      <a:pt x="69" y="151"/>
                    </a:lnTo>
                    <a:lnTo>
                      <a:pt x="69" y="155"/>
                    </a:lnTo>
                    <a:lnTo>
                      <a:pt x="67" y="157"/>
                    </a:lnTo>
                    <a:lnTo>
                      <a:pt x="65" y="159"/>
                    </a:lnTo>
                    <a:lnTo>
                      <a:pt x="61" y="160"/>
                    </a:lnTo>
                    <a:lnTo>
                      <a:pt x="57" y="159"/>
                    </a:lnTo>
                    <a:lnTo>
                      <a:pt x="55" y="157"/>
                    </a:lnTo>
                    <a:lnTo>
                      <a:pt x="53" y="155"/>
                    </a:lnTo>
                    <a:lnTo>
                      <a:pt x="52" y="151"/>
                    </a:lnTo>
                    <a:lnTo>
                      <a:pt x="52" y="78"/>
                    </a:lnTo>
                    <a:lnTo>
                      <a:pt x="45" y="78"/>
                    </a:lnTo>
                    <a:lnTo>
                      <a:pt x="45" y="151"/>
                    </a:lnTo>
                    <a:lnTo>
                      <a:pt x="45" y="155"/>
                    </a:lnTo>
                    <a:lnTo>
                      <a:pt x="43" y="157"/>
                    </a:lnTo>
                    <a:lnTo>
                      <a:pt x="41" y="159"/>
                    </a:lnTo>
                    <a:lnTo>
                      <a:pt x="37" y="160"/>
                    </a:lnTo>
                    <a:lnTo>
                      <a:pt x="33" y="159"/>
                    </a:lnTo>
                    <a:lnTo>
                      <a:pt x="31" y="157"/>
                    </a:lnTo>
                    <a:lnTo>
                      <a:pt x="29" y="155"/>
                    </a:lnTo>
                    <a:lnTo>
                      <a:pt x="28" y="151"/>
                    </a:lnTo>
                    <a:lnTo>
                      <a:pt x="28" y="73"/>
                    </a:lnTo>
                    <a:lnTo>
                      <a:pt x="27" y="71"/>
                    </a:lnTo>
                    <a:lnTo>
                      <a:pt x="27" y="68"/>
                    </a:lnTo>
                    <a:lnTo>
                      <a:pt x="26" y="47"/>
                    </a:lnTo>
                    <a:lnTo>
                      <a:pt x="15" y="78"/>
                    </a:lnTo>
                    <a:lnTo>
                      <a:pt x="13" y="80"/>
                    </a:lnTo>
                    <a:lnTo>
                      <a:pt x="11" y="82"/>
                    </a:lnTo>
                    <a:lnTo>
                      <a:pt x="7" y="82"/>
                    </a:lnTo>
                    <a:lnTo>
                      <a:pt x="5" y="82"/>
                    </a:lnTo>
                    <a:lnTo>
                      <a:pt x="2" y="80"/>
                    </a:lnTo>
                    <a:lnTo>
                      <a:pt x="1" y="78"/>
                    </a:lnTo>
                    <a:lnTo>
                      <a:pt x="0" y="74"/>
                    </a:lnTo>
                    <a:lnTo>
                      <a:pt x="1" y="72"/>
                    </a:lnTo>
                    <a:lnTo>
                      <a:pt x="25" y="8"/>
                    </a:lnTo>
                    <a:lnTo>
                      <a:pt x="26" y="7"/>
                    </a:lnTo>
                    <a:lnTo>
                      <a:pt x="26" y="5"/>
                    </a:lnTo>
                    <a:lnTo>
                      <a:pt x="28" y="3"/>
                    </a:lnTo>
                    <a:lnTo>
                      <a:pt x="29" y="2"/>
                    </a:lnTo>
                    <a:lnTo>
                      <a:pt x="31" y="2"/>
                    </a:lnTo>
                    <a:lnTo>
                      <a:pt x="35"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组合 9"/>
          <p:cNvGrpSpPr/>
          <p:nvPr/>
        </p:nvGrpSpPr>
        <p:grpSpPr>
          <a:xfrm>
            <a:off x="2692946" y="4096380"/>
            <a:ext cx="7539950" cy="656681"/>
            <a:chOff x="2692946" y="4096380"/>
            <a:chExt cx="7539950" cy="656681"/>
          </a:xfrm>
        </p:grpSpPr>
        <p:grpSp>
          <p:nvGrpSpPr>
            <p:cNvPr id="207" name="组合 206"/>
            <p:cNvGrpSpPr/>
            <p:nvPr/>
          </p:nvGrpSpPr>
          <p:grpSpPr>
            <a:xfrm>
              <a:off x="9717306" y="4108573"/>
              <a:ext cx="515590" cy="606167"/>
              <a:chOff x="8418513" y="4619626"/>
              <a:chExt cx="469900" cy="552450"/>
            </a:xfrm>
          </p:grpSpPr>
          <p:sp>
            <p:nvSpPr>
              <p:cNvPr id="172" name="Freeform 152"/>
              <p:cNvSpPr>
                <a:spLocks noEditPoints="1"/>
              </p:cNvSpPr>
              <p:nvPr/>
            </p:nvSpPr>
            <p:spPr bwMode="auto">
              <a:xfrm>
                <a:off x="8520113" y="4921251"/>
                <a:ext cx="52388" cy="85725"/>
              </a:xfrm>
              <a:custGeom>
                <a:avLst/>
                <a:gdLst>
                  <a:gd name="T0" fmla="*/ 15 w 33"/>
                  <a:gd name="T1" fmla="*/ 5 h 54"/>
                  <a:gd name="T2" fmla="*/ 12 w 33"/>
                  <a:gd name="T3" fmla="*/ 6 h 54"/>
                  <a:gd name="T4" fmla="*/ 8 w 33"/>
                  <a:gd name="T5" fmla="*/ 8 h 54"/>
                  <a:gd name="T6" fmla="*/ 6 w 33"/>
                  <a:gd name="T7" fmla="*/ 12 h 54"/>
                  <a:gd name="T8" fmla="*/ 5 w 33"/>
                  <a:gd name="T9" fmla="*/ 16 h 54"/>
                  <a:gd name="T10" fmla="*/ 5 w 33"/>
                  <a:gd name="T11" fmla="*/ 48 h 54"/>
                  <a:gd name="T12" fmla="*/ 28 w 33"/>
                  <a:gd name="T13" fmla="*/ 48 h 54"/>
                  <a:gd name="T14" fmla="*/ 28 w 33"/>
                  <a:gd name="T15" fmla="*/ 16 h 54"/>
                  <a:gd name="T16" fmla="*/ 27 w 33"/>
                  <a:gd name="T17" fmla="*/ 12 h 54"/>
                  <a:gd name="T18" fmla="*/ 25 w 33"/>
                  <a:gd name="T19" fmla="*/ 8 h 54"/>
                  <a:gd name="T20" fmla="*/ 21 w 33"/>
                  <a:gd name="T21" fmla="*/ 6 h 54"/>
                  <a:gd name="T22" fmla="*/ 17 w 33"/>
                  <a:gd name="T23" fmla="*/ 5 h 54"/>
                  <a:gd name="T24" fmla="*/ 15 w 33"/>
                  <a:gd name="T25" fmla="*/ 5 h 54"/>
                  <a:gd name="T26" fmla="*/ 15 w 33"/>
                  <a:gd name="T27" fmla="*/ 0 h 54"/>
                  <a:gd name="T28" fmla="*/ 17 w 33"/>
                  <a:gd name="T29" fmla="*/ 0 h 54"/>
                  <a:gd name="T30" fmla="*/ 22 w 33"/>
                  <a:gd name="T31" fmla="*/ 0 h 54"/>
                  <a:gd name="T32" fmla="*/ 27 w 33"/>
                  <a:gd name="T33" fmla="*/ 2 h 54"/>
                  <a:gd name="T34" fmla="*/ 30 w 33"/>
                  <a:gd name="T35" fmla="*/ 6 h 54"/>
                  <a:gd name="T36" fmla="*/ 32 w 33"/>
                  <a:gd name="T37" fmla="*/ 11 h 54"/>
                  <a:gd name="T38" fmla="*/ 33 w 33"/>
                  <a:gd name="T39" fmla="*/ 16 h 54"/>
                  <a:gd name="T40" fmla="*/ 33 w 33"/>
                  <a:gd name="T41" fmla="*/ 54 h 54"/>
                  <a:gd name="T42" fmla="*/ 0 w 33"/>
                  <a:gd name="T43" fmla="*/ 54 h 54"/>
                  <a:gd name="T44" fmla="*/ 0 w 33"/>
                  <a:gd name="T45" fmla="*/ 16 h 54"/>
                  <a:gd name="T46" fmla="*/ 0 w 33"/>
                  <a:gd name="T47" fmla="*/ 11 h 54"/>
                  <a:gd name="T48" fmla="*/ 2 w 33"/>
                  <a:gd name="T49" fmla="*/ 6 h 54"/>
                  <a:gd name="T50" fmla="*/ 6 w 33"/>
                  <a:gd name="T51" fmla="*/ 2 h 54"/>
                  <a:gd name="T52" fmla="*/ 11 w 33"/>
                  <a:gd name="T53" fmla="*/ 0 h 54"/>
                  <a:gd name="T54" fmla="*/ 15 w 33"/>
                  <a:gd name="T5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54">
                    <a:moveTo>
                      <a:pt x="15" y="5"/>
                    </a:moveTo>
                    <a:lnTo>
                      <a:pt x="12" y="6"/>
                    </a:lnTo>
                    <a:lnTo>
                      <a:pt x="8" y="8"/>
                    </a:lnTo>
                    <a:lnTo>
                      <a:pt x="6" y="12"/>
                    </a:lnTo>
                    <a:lnTo>
                      <a:pt x="5" y="16"/>
                    </a:lnTo>
                    <a:lnTo>
                      <a:pt x="5" y="48"/>
                    </a:lnTo>
                    <a:lnTo>
                      <a:pt x="28" y="48"/>
                    </a:lnTo>
                    <a:lnTo>
                      <a:pt x="28" y="16"/>
                    </a:lnTo>
                    <a:lnTo>
                      <a:pt x="27" y="12"/>
                    </a:lnTo>
                    <a:lnTo>
                      <a:pt x="25" y="8"/>
                    </a:lnTo>
                    <a:lnTo>
                      <a:pt x="21" y="6"/>
                    </a:lnTo>
                    <a:lnTo>
                      <a:pt x="17" y="5"/>
                    </a:lnTo>
                    <a:lnTo>
                      <a:pt x="15" y="5"/>
                    </a:lnTo>
                    <a:close/>
                    <a:moveTo>
                      <a:pt x="15" y="0"/>
                    </a:moveTo>
                    <a:lnTo>
                      <a:pt x="17" y="0"/>
                    </a:lnTo>
                    <a:lnTo>
                      <a:pt x="22" y="0"/>
                    </a:lnTo>
                    <a:lnTo>
                      <a:pt x="27" y="2"/>
                    </a:lnTo>
                    <a:lnTo>
                      <a:pt x="30" y="6"/>
                    </a:lnTo>
                    <a:lnTo>
                      <a:pt x="32" y="11"/>
                    </a:lnTo>
                    <a:lnTo>
                      <a:pt x="33" y="16"/>
                    </a:lnTo>
                    <a:lnTo>
                      <a:pt x="33" y="54"/>
                    </a:lnTo>
                    <a:lnTo>
                      <a:pt x="0" y="54"/>
                    </a:lnTo>
                    <a:lnTo>
                      <a:pt x="0" y="16"/>
                    </a:lnTo>
                    <a:lnTo>
                      <a:pt x="0" y="11"/>
                    </a:lnTo>
                    <a:lnTo>
                      <a:pt x="2" y="6"/>
                    </a:lnTo>
                    <a:lnTo>
                      <a:pt x="6" y="2"/>
                    </a:lnTo>
                    <a:lnTo>
                      <a:pt x="11" y="0"/>
                    </a:lnTo>
                    <a:lnTo>
                      <a:pt x="1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153"/>
              <p:cNvSpPr>
                <a:spLocks noEditPoints="1"/>
              </p:cNvSpPr>
              <p:nvPr/>
            </p:nvSpPr>
            <p:spPr bwMode="auto">
              <a:xfrm>
                <a:off x="8589963" y="4883151"/>
                <a:ext cx="55563" cy="123825"/>
              </a:xfrm>
              <a:custGeom>
                <a:avLst/>
                <a:gdLst>
                  <a:gd name="T0" fmla="*/ 16 w 35"/>
                  <a:gd name="T1" fmla="*/ 6 h 78"/>
                  <a:gd name="T2" fmla="*/ 12 w 35"/>
                  <a:gd name="T3" fmla="*/ 7 h 78"/>
                  <a:gd name="T4" fmla="*/ 9 w 35"/>
                  <a:gd name="T5" fmla="*/ 10 h 78"/>
                  <a:gd name="T6" fmla="*/ 7 w 35"/>
                  <a:gd name="T7" fmla="*/ 13 h 78"/>
                  <a:gd name="T8" fmla="*/ 7 w 35"/>
                  <a:gd name="T9" fmla="*/ 16 h 78"/>
                  <a:gd name="T10" fmla="*/ 7 w 35"/>
                  <a:gd name="T11" fmla="*/ 72 h 78"/>
                  <a:gd name="T12" fmla="*/ 28 w 35"/>
                  <a:gd name="T13" fmla="*/ 72 h 78"/>
                  <a:gd name="T14" fmla="*/ 28 w 35"/>
                  <a:gd name="T15" fmla="*/ 16 h 78"/>
                  <a:gd name="T16" fmla="*/ 27 w 35"/>
                  <a:gd name="T17" fmla="*/ 13 h 78"/>
                  <a:gd name="T18" fmla="*/ 25 w 35"/>
                  <a:gd name="T19" fmla="*/ 10 h 78"/>
                  <a:gd name="T20" fmla="*/ 22 w 35"/>
                  <a:gd name="T21" fmla="*/ 7 h 78"/>
                  <a:gd name="T22" fmla="*/ 19 w 35"/>
                  <a:gd name="T23" fmla="*/ 6 h 78"/>
                  <a:gd name="T24" fmla="*/ 16 w 35"/>
                  <a:gd name="T25" fmla="*/ 6 h 78"/>
                  <a:gd name="T26" fmla="*/ 16 w 35"/>
                  <a:gd name="T27" fmla="*/ 0 h 78"/>
                  <a:gd name="T28" fmla="*/ 19 w 35"/>
                  <a:gd name="T29" fmla="*/ 0 h 78"/>
                  <a:gd name="T30" fmla="*/ 23 w 35"/>
                  <a:gd name="T31" fmla="*/ 1 h 78"/>
                  <a:gd name="T32" fmla="*/ 28 w 35"/>
                  <a:gd name="T33" fmla="*/ 3 h 78"/>
                  <a:gd name="T34" fmla="*/ 32 w 35"/>
                  <a:gd name="T35" fmla="*/ 7 h 78"/>
                  <a:gd name="T36" fmla="*/ 34 w 35"/>
                  <a:gd name="T37" fmla="*/ 12 h 78"/>
                  <a:gd name="T38" fmla="*/ 35 w 35"/>
                  <a:gd name="T39" fmla="*/ 16 h 78"/>
                  <a:gd name="T40" fmla="*/ 35 w 35"/>
                  <a:gd name="T41" fmla="*/ 78 h 78"/>
                  <a:gd name="T42" fmla="*/ 0 w 35"/>
                  <a:gd name="T43" fmla="*/ 78 h 78"/>
                  <a:gd name="T44" fmla="*/ 0 w 35"/>
                  <a:gd name="T45" fmla="*/ 16 h 78"/>
                  <a:gd name="T46" fmla="*/ 1 w 35"/>
                  <a:gd name="T47" fmla="*/ 12 h 78"/>
                  <a:gd name="T48" fmla="*/ 3 w 35"/>
                  <a:gd name="T49" fmla="*/ 7 h 78"/>
                  <a:gd name="T50" fmla="*/ 7 w 35"/>
                  <a:gd name="T51" fmla="*/ 3 h 78"/>
                  <a:gd name="T52" fmla="*/ 11 w 35"/>
                  <a:gd name="T53" fmla="*/ 1 h 78"/>
                  <a:gd name="T54" fmla="*/ 16 w 35"/>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78">
                    <a:moveTo>
                      <a:pt x="16" y="6"/>
                    </a:moveTo>
                    <a:lnTo>
                      <a:pt x="12" y="7"/>
                    </a:lnTo>
                    <a:lnTo>
                      <a:pt x="9" y="10"/>
                    </a:lnTo>
                    <a:lnTo>
                      <a:pt x="7" y="13"/>
                    </a:lnTo>
                    <a:lnTo>
                      <a:pt x="7" y="16"/>
                    </a:lnTo>
                    <a:lnTo>
                      <a:pt x="7" y="72"/>
                    </a:lnTo>
                    <a:lnTo>
                      <a:pt x="28" y="72"/>
                    </a:lnTo>
                    <a:lnTo>
                      <a:pt x="28" y="16"/>
                    </a:lnTo>
                    <a:lnTo>
                      <a:pt x="27" y="13"/>
                    </a:lnTo>
                    <a:lnTo>
                      <a:pt x="25" y="10"/>
                    </a:lnTo>
                    <a:lnTo>
                      <a:pt x="22" y="7"/>
                    </a:lnTo>
                    <a:lnTo>
                      <a:pt x="19" y="6"/>
                    </a:lnTo>
                    <a:lnTo>
                      <a:pt x="16" y="6"/>
                    </a:lnTo>
                    <a:close/>
                    <a:moveTo>
                      <a:pt x="16" y="0"/>
                    </a:moveTo>
                    <a:lnTo>
                      <a:pt x="19" y="0"/>
                    </a:lnTo>
                    <a:lnTo>
                      <a:pt x="23" y="1"/>
                    </a:lnTo>
                    <a:lnTo>
                      <a:pt x="28" y="3"/>
                    </a:lnTo>
                    <a:lnTo>
                      <a:pt x="32" y="7"/>
                    </a:lnTo>
                    <a:lnTo>
                      <a:pt x="34" y="12"/>
                    </a:lnTo>
                    <a:lnTo>
                      <a:pt x="35" y="16"/>
                    </a:lnTo>
                    <a:lnTo>
                      <a:pt x="35" y="78"/>
                    </a:lnTo>
                    <a:lnTo>
                      <a:pt x="0" y="78"/>
                    </a:lnTo>
                    <a:lnTo>
                      <a:pt x="0" y="16"/>
                    </a:lnTo>
                    <a:lnTo>
                      <a:pt x="1" y="12"/>
                    </a:lnTo>
                    <a:lnTo>
                      <a:pt x="3" y="7"/>
                    </a:lnTo>
                    <a:lnTo>
                      <a:pt x="7" y="3"/>
                    </a:lnTo>
                    <a:lnTo>
                      <a:pt x="11" y="1"/>
                    </a:lnTo>
                    <a:lnTo>
                      <a:pt x="1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154"/>
              <p:cNvSpPr>
                <a:spLocks noEditPoints="1"/>
              </p:cNvSpPr>
              <p:nvPr/>
            </p:nvSpPr>
            <p:spPr bwMode="auto">
              <a:xfrm>
                <a:off x="8662988" y="4846638"/>
                <a:ext cx="52388" cy="160338"/>
              </a:xfrm>
              <a:custGeom>
                <a:avLst/>
                <a:gdLst>
                  <a:gd name="T0" fmla="*/ 16 w 33"/>
                  <a:gd name="T1" fmla="*/ 7 h 101"/>
                  <a:gd name="T2" fmla="*/ 12 w 33"/>
                  <a:gd name="T3" fmla="*/ 8 h 101"/>
                  <a:gd name="T4" fmla="*/ 8 w 33"/>
                  <a:gd name="T5" fmla="*/ 10 h 101"/>
                  <a:gd name="T6" fmla="*/ 6 w 33"/>
                  <a:gd name="T7" fmla="*/ 13 h 101"/>
                  <a:gd name="T8" fmla="*/ 5 w 33"/>
                  <a:gd name="T9" fmla="*/ 16 h 101"/>
                  <a:gd name="T10" fmla="*/ 5 w 33"/>
                  <a:gd name="T11" fmla="*/ 95 h 101"/>
                  <a:gd name="T12" fmla="*/ 28 w 33"/>
                  <a:gd name="T13" fmla="*/ 95 h 101"/>
                  <a:gd name="T14" fmla="*/ 28 w 33"/>
                  <a:gd name="T15" fmla="*/ 16 h 101"/>
                  <a:gd name="T16" fmla="*/ 27 w 33"/>
                  <a:gd name="T17" fmla="*/ 13 h 101"/>
                  <a:gd name="T18" fmla="*/ 25 w 33"/>
                  <a:gd name="T19" fmla="*/ 10 h 101"/>
                  <a:gd name="T20" fmla="*/ 21 w 33"/>
                  <a:gd name="T21" fmla="*/ 8 h 101"/>
                  <a:gd name="T22" fmla="*/ 17 w 33"/>
                  <a:gd name="T23" fmla="*/ 7 h 101"/>
                  <a:gd name="T24" fmla="*/ 16 w 33"/>
                  <a:gd name="T25" fmla="*/ 7 h 101"/>
                  <a:gd name="T26" fmla="*/ 16 w 33"/>
                  <a:gd name="T27" fmla="*/ 0 h 101"/>
                  <a:gd name="T28" fmla="*/ 17 w 33"/>
                  <a:gd name="T29" fmla="*/ 0 h 101"/>
                  <a:gd name="T30" fmla="*/ 23 w 33"/>
                  <a:gd name="T31" fmla="*/ 1 h 101"/>
                  <a:gd name="T32" fmla="*/ 27 w 33"/>
                  <a:gd name="T33" fmla="*/ 3 h 101"/>
                  <a:gd name="T34" fmla="*/ 30 w 33"/>
                  <a:gd name="T35" fmla="*/ 8 h 101"/>
                  <a:gd name="T36" fmla="*/ 32 w 33"/>
                  <a:gd name="T37" fmla="*/ 12 h 101"/>
                  <a:gd name="T38" fmla="*/ 33 w 33"/>
                  <a:gd name="T39" fmla="*/ 16 h 101"/>
                  <a:gd name="T40" fmla="*/ 33 w 33"/>
                  <a:gd name="T41" fmla="*/ 101 h 101"/>
                  <a:gd name="T42" fmla="*/ 0 w 33"/>
                  <a:gd name="T43" fmla="*/ 101 h 101"/>
                  <a:gd name="T44" fmla="*/ 0 w 33"/>
                  <a:gd name="T45" fmla="*/ 16 h 101"/>
                  <a:gd name="T46" fmla="*/ 0 w 33"/>
                  <a:gd name="T47" fmla="*/ 12 h 101"/>
                  <a:gd name="T48" fmla="*/ 2 w 33"/>
                  <a:gd name="T49" fmla="*/ 8 h 101"/>
                  <a:gd name="T50" fmla="*/ 6 w 33"/>
                  <a:gd name="T51" fmla="*/ 3 h 101"/>
                  <a:gd name="T52" fmla="*/ 11 w 33"/>
                  <a:gd name="T53" fmla="*/ 1 h 101"/>
                  <a:gd name="T54" fmla="*/ 16 w 33"/>
                  <a:gd name="T5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101">
                    <a:moveTo>
                      <a:pt x="16" y="7"/>
                    </a:moveTo>
                    <a:lnTo>
                      <a:pt x="12" y="8"/>
                    </a:lnTo>
                    <a:lnTo>
                      <a:pt x="8" y="10"/>
                    </a:lnTo>
                    <a:lnTo>
                      <a:pt x="6" y="13"/>
                    </a:lnTo>
                    <a:lnTo>
                      <a:pt x="5" y="16"/>
                    </a:lnTo>
                    <a:lnTo>
                      <a:pt x="5" y="95"/>
                    </a:lnTo>
                    <a:lnTo>
                      <a:pt x="28" y="95"/>
                    </a:lnTo>
                    <a:lnTo>
                      <a:pt x="28" y="16"/>
                    </a:lnTo>
                    <a:lnTo>
                      <a:pt x="27" y="13"/>
                    </a:lnTo>
                    <a:lnTo>
                      <a:pt x="25" y="10"/>
                    </a:lnTo>
                    <a:lnTo>
                      <a:pt x="21" y="8"/>
                    </a:lnTo>
                    <a:lnTo>
                      <a:pt x="17" y="7"/>
                    </a:lnTo>
                    <a:lnTo>
                      <a:pt x="16" y="7"/>
                    </a:lnTo>
                    <a:close/>
                    <a:moveTo>
                      <a:pt x="16" y="0"/>
                    </a:moveTo>
                    <a:lnTo>
                      <a:pt x="17" y="0"/>
                    </a:lnTo>
                    <a:lnTo>
                      <a:pt x="23" y="1"/>
                    </a:lnTo>
                    <a:lnTo>
                      <a:pt x="27" y="3"/>
                    </a:lnTo>
                    <a:lnTo>
                      <a:pt x="30" y="8"/>
                    </a:lnTo>
                    <a:lnTo>
                      <a:pt x="32" y="12"/>
                    </a:lnTo>
                    <a:lnTo>
                      <a:pt x="33" y="16"/>
                    </a:lnTo>
                    <a:lnTo>
                      <a:pt x="33" y="101"/>
                    </a:lnTo>
                    <a:lnTo>
                      <a:pt x="0" y="101"/>
                    </a:lnTo>
                    <a:lnTo>
                      <a:pt x="0" y="16"/>
                    </a:lnTo>
                    <a:lnTo>
                      <a:pt x="0" y="12"/>
                    </a:lnTo>
                    <a:lnTo>
                      <a:pt x="2" y="8"/>
                    </a:lnTo>
                    <a:lnTo>
                      <a:pt x="6" y="3"/>
                    </a:lnTo>
                    <a:lnTo>
                      <a:pt x="11" y="1"/>
                    </a:lnTo>
                    <a:lnTo>
                      <a:pt x="1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155"/>
              <p:cNvSpPr>
                <a:spLocks noEditPoints="1"/>
              </p:cNvSpPr>
              <p:nvPr/>
            </p:nvSpPr>
            <p:spPr bwMode="auto">
              <a:xfrm>
                <a:off x="8732838" y="4810126"/>
                <a:ext cx="55563" cy="196850"/>
              </a:xfrm>
              <a:custGeom>
                <a:avLst/>
                <a:gdLst>
                  <a:gd name="T0" fmla="*/ 17 w 35"/>
                  <a:gd name="T1" fmla="*/ 6 h 124"/>
                  <a:gd name="T2" fmla="*/ 12 w 35"/>
                  <a:gd name="T3" fmla="*/ 7 h 124"/>
                  <a:gd name="T4" fmla="*/ 9 w 35"/>
                  <a:gd name="T5" fmla="*/ 9 h 124"/>
                  <a:gd name="T6" fmla="*/ 7 w 35"/>
                  <a:gd name="T7" fmla="*/ 12 h 124"/>
                  <a:gd name="T8" fmla="*/ 7 w 35"/>
                  <a:gd name="T9" fmla="*/ 17 h 124"/>
                  <a:gd name="T10" fmla="*/ 7 w 35"/>
                  <a:gd name="T11" fmla="*/ 118 h 124"/>
                  <a:gd name="T12" fmla="*/ 28 w 35"/>
                  <a:gd name="T13" fmla="*/ 118 h 124"/>
                  <a:gd name="T14" fmla="*/ 28 w 35"/>
                  <a:gd name="T15" fmla="*/ 17 h 124"/>
                  <a:gd name="T16" fmla="*/ 27 w 35"/>
                  <a:gd name="T17" fmla="*/ 12 h 124"/>
                  <a:gd name="T18" fmla="*/ 25 w 35"/>
                  <a:gd name="T19" fmla="*/ 9 h 124"/>
                  <a:gd name="T20" fmla="*/ 22 w 35"/>
                  <a:gd name="T21" fmla="*/ 7 h 124"/>
                  <a:gd name="T22" fmla="*/ 19 w 35"/>
                  <a:gd name="T23" fmla="*/ 6 h 124"/>
                  <a:gd name="T24" fmla="*/ 17 w 35"/>
                  <a:gd name="T25" fmla="*/ 6 h 124"/>
                  <a:gd name="T26" fmla="*/ 17 w 35"/>
                  <a:gd name="T27" fmla="*/ 0 h 124"/>
                  <a:gd name="T28" fmla="*/ 19 w 35"/>
                  <a:gd name="T29" fmla="*/ 0 h 124"/>
                  <a:gd name="T30" fmla="*/ 24 w 35"/>
                  <a:gd name="T31" fmla="*/ 0 h 124"/>
                  <a:gd name="T32" fmla="*/ 28 w 35"/>
                  <a:gd name="T33" fmla="*/ 2 h 124"/>
                  <a:gd name="T34" fmla="*/ 32 w 35"/>
                  <a:gd name="T35" fmla="*/ 7 h 124"/>
                  <a:gd name="T36" fmla="*/ 34 w 35"/>
                  <a:gd name="T37" fmla="*/ 11 h 124"/>
                  <a:gd name="T38" fmla="*/ 35 w 35"/>
                  <a:gd name="T39" fmla="*/ 17 h 124"/>
                  <a:gd name="T40" fmla="*/ 35 w 35"/>
                  <a:gd name="T41" fmla="*/ 124 h 124"/>
                  <a:gd name="T42" fmla="*/ 0 w 35"/>
                  <a:gd name="T43" fmla="*/ 124 h 124"/>
                  <a:gd name="T44" fmla="*/ 0 w 35"/>
                  <a:gd name="T45" fmla="*/ 17 h 124"/>
                  <a:gd name="T46" fmla="*/ 1 w 35"/>
                  <a:gd name="T47" fmla="*/ 11 h 124"/>
                  <a:gd name="T48" fmla="*/ 4 w 35"/>
                  <a:gd name="T49" fmla="*/ 7 h 124"/>
                  <a:gd name="T50" fmla="*/ 7 w 35"/>
                  <a:gd name="T51" fmla="*/ 2 h 124"/>
                  <a:gd name="T52" fmla="*/ 11 w 35"/>
                  <a:gd name="T53" fmla="*/ 0 h 124"/>
                  <a:gd name="T54" fmla="*/ 17 w 35"/>
                  <a:gd name="T5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24">
                    <a:moveTo>
                      <a:pt x="17" y="6"/>
                    </a:moveTo>
                    <a:lnTo>
                      <a:pt x="12" y="7"/>
                    </a:lnTo>
                    <a:lnTo>
                      <a:pt x="9" y="9"/>
                    </a:lnTo>
                    <a:lnTo>
                      <a:pt x="7" y="12"/>
                    </a:lnTo>
                    <a:lnTo>
                      <a:pt x="7" y="17"/>
                    </a:lnTo>
                    <a:lnTo>
                      <a:pt x="7" y="118"/>
                    </a:lnTo>
                    <a:lnTo>
                      <a:pt x="28" y="118"/>
                    </a:lnTo>
                    <a:lnTo>
                      <a:pt x="28" y="17"/>
                    </a:lnTo>
                    <a:lnTo>
                      <a:pt x="27" y="12"/>
                    </a:lnTo>
                    <a:lnTo>
                      <a:pt x="25" y="9"/>
                    </a:lnTo>
                    <a:lnTo>
                      <a:pt x="22" y="7"/>
                    </a:lnTo>
                    <a:lnTo>
                      <a:pt x="19" y="6"/>
                    </a:lnTo>
                    <a:lnTo>
                      <a:pt x="17" y="6"/>
                    </a:lnTo>
                    <a:close/>
                    <a:moveTo>
                      <a:pt x="17" y="0"/>
                    </a:moveTo>
                    <a:lnTo>
                      <a:pt x="19" y="0"/>
                    </a:lnTo>
                    <a:lnTo>
                      <a:pt x="24" y="0"/>
                    </a:lnTo>
                    <a:lnTo>
                      <a:pt x="28" y="2"/>
                    </a:lnTo>
                    <a:lnTo>
                      <a:pt x="32" y="7"/>
                    </a:lnTo>
                    <a:lnTo>
                      <a:pt x="34" y="11"/>
                    </a:lnTo>
                    <a:lnTo>
                      <a:pt x="35" y="17"/>
                    </a:lnTo>
                    <a:lnTo>
                      <a:pt x="35" y="124"/>
                    </a:lnTo>
                    <a:lnTo>
                      <a:pt x="0" y="124"/>
                    </a:lnTo>
                    <a:lnTo>
                      <a:pt x="0" y="17"/>
                    </a:lnTo>
                    <a:lnTo>
                      <a:pt x="1" y="11"/>
                    </a:lnTo>
                    <a:lnTo>
                      <a:pt x="4" y="7"/>
                    </a:lnTo>
                    <a:lnTo>
                      <a:pt x="7" y="2"/>
                    </a:lnTo>
                    <a:lnTo>
                      <a:pt x="11" y="0"/>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156"/>
              <p:cNvSpPr>
                <a:spLocks noEditPoints="1"/>
              </p:cNvSpPr>
              <p:nvPr/>
            </p:nvSpPr>
            <p:spPr bwMode="auto">
              <a:xfrm>
                <a:off x="8418513" y="4619626"/>
                <a:ext cx="469900" cy="552450"/>
              </a:xfrm>
              <a:custGeom>
                <a:avLst/>
                <a:gdLst>
                  <a:gd name="T0" fmla="*/ 82 w 296"/>
                  <a:gd name="T1" fmla="*/ 330 h 348"/>
                  <a:gd name="T2" fmla="*/ 80 w 296"/>
                  <a:gd name="T3" fmla="*/ 335 h 348"/>
                  <a:gd name="T4" fmla="*/ 84 w 296"/>
                  <a:gd name="T5" fmla="*/ 342 h 348"/>
                  <a:gd name="T6" fmla="*/ 211 w 296"/>
                  <a:gd name="T7" fmla="*/ 342 h 348"/>
                  <a:gd name="T8" fmla="*/ 216 w 296"/>
                  <a:gd name="T9" fmla="*/ 335 h 348"/>
                  <a:gd name="T10" fmla="*/ 213 w 296"/>
                  <a:gd name="T11" fmla="*/ 330 h 348"/>
                  <a:gd name="T12" fmla="*/ 86 w 296"/>
                  <a:gd name="T13" fmla="*/ 328 h 348"/>
                  <a:gd name="T14" fmla="*/ 183 w 296"/>
                  <a:gd name="T15" fmla="*/ 321 h 348"/>
                  <a:gd name="T16" fmla="*/ 29 w 296"/>
                  <a:gd name="T17" fmla="*/ 109 h 348"/>
                  <a:gd name="T18" fmla="*/ 267 w 296"/>
                  <a:gd name="T19" fmla="*/ 109 h 348"/>
                  <a:gd name="T20" fmla="*/ 137 w 296"/>
                  <a:gd name="T21" fmla="*/ 143 h 348"/>
                  <a:gd name="T22" fmla="*/ 88 w 296"/>
                  <a:gd name="T23" fmla="*/ 121 h 348"/>
                  <a:gd name="T24" fmla="*/ 39 w 296"/>
                  <a:gd name="T25" fmla="*/ 109 h 348"/>
                  <a:gd name="T26" fmla="*/ 10 w 296"/>
                  <a:gd name="T27" fmla="*/ 92 h 348"/>
                  <a:gd name="T28" fmla="*/ 6 w 296"/>
                  <a:gd name="T29" fmla="*/ 99 h 348"/>
                  <a:gd name="T30" fmla="*/ 7 w 296"/>
                  <a:gd name="T31" fmla="*/ 271 h 348"/>
                  <a:gd name="T32" fmla="*/ 283 w 296"/>
                  <a:gd name="T33" fmla="*/ 273 h 348"/>
                  <a:gd name="T34" fmla="*/ 289 w 296"/>
                  <a:gd name="T35" fmla="*/ 269 h 348"/>
                  <a:gd name="T36" fmla="*/ 289 w 296"/>
                  <a:gd name="T37" fmla="*/ 95 h 348"/>
                  <a:gd name="T38" fmla="*/ 283 w 296"/>
                  <a:gd name="T39" fmla="*/ 91 h 348"/>
                  <a:gd name="T40" fmla="*/ 147 w 296"/>
                  <a:gd name="T41" fmla="*/ 104 h 348"/>
                  <a:gd name="T42" fmla="*/ 23 w 296"/>
                  <a:gd name="T43" fmla="*/ 261 h 348"/>
                  <a:gd name="T44" fmla="*/ 22 w 296"/>
                  <a:gd name="T45" fmla="*/ 97 h 348"/>
                  <a:gd name="T46" fmla="*/ 88 w 296"/>
                  <a:gd name="T47" fmla="*/ 5 h 348"/>
                  <a:gd name="T48" fmla="*/ 33 w 296"/>
                  <a:gd name="T49" fmla="*/ 21 h 348"/>
                  <a:gd name="T50" fmla="*/ 10 w 296"/>
                  <a:gd name="T51" fmla="*/ 60 h 348"/>
                  <a:gd name="T52" fmla="*/ 33 w 296"/>
                  <a:gd name="T53" fmla="*/ 99 h 348"/>
                  <a:gd name="T54" fmla="*/ 88 w 296"/>
                  <a:gd name="T55" fmla="*/ 115 h 348"/>
                  <a:gd name="T56" fmla="*/ 105 w 296"/>
                  <a:gd name="T57" fmla="*/ 114 h 348"/>
                  <a:gd name="T58" fmla="*/ 129 w 296"/>
                  <a:gd name="T59" fmla="*/ 107 h 348"/>
                  <a:gd name="T60" fmla="*/ 164 w 296"/>
                  <a:gd name="T61" fmla="*/ 75 h 348"/>
                  <a:gd name="T62" fmla="*/ 155 w 296"/>
                  <a:gd name="T63" fmla="*/ 32 h 348"/>
                  <a:gd name="T64" fmla="*/ 108 w 296"/>
                  <a:gd name="T65" fmla="*/ 7 h 348"/>
                  <a:gd name="T66" fmla="*/ 110 w 296"/>
                  <a:gd name="T67" fmla="*/ 2 h 348"/>
                  <a:gd name="T68" fmla="*/ 160 w 296"/>
                  <a:gd name="T69" fmla="*/ 29 h 348"/>
                  <a:gd name="T70" fmla="*/ 170 w 296"/>
                  <a:gd name="T71" fmla="*/ 74 h 348"/>
                  <a:gd name="T72" fmla="*/ 287 w 296"/>
                  <a:gd name="T73" fmla="*/ 85 h 348"/>
                  <a:gd name="T74" fmla="*/ 295 w 296"/>
                  <a:gd name="T75" fmla="*/ 94 h 348"/>
                  <a:gd name="T76" fmla="*/ 295 w 296"/>
                  <a:gd name="T77" fmla="*/ 270 h 348"/>
                  <a:gd name="T78" fmla="*/ 287 w 296"/>
                  <a:gd name="T79" fmla="*/ 279 h 348"/>
                  <a:gd name="T80" fmla="*/ 190 w 296"/>
                  <a:gd name="T81" fmla="*/ 321 h 348"/>
                  <a:gd name="T82" fmla="*/ 217 w 296"/>
                  <a:gd name="T83" fmla="*/ 323 h 348"/>
                  <a:gd name="T84" fmla="*/ 222 w 296"/>
                  <a:gd name="T85" fmla="*/ 334 h 348"/>
                  <a:gd name="T86" fmla="*/ 219 w 296"/>
                  <a:gd name="T87" fmla="*/ 343 h 348"/>
                  <a:gd name="T88" fmla="*/ 209 w 296"/>
                  <a:gd name="T89" fmla="*/ 348 h 348"/>
                  <a:gd name="T90" fmla="*/ 79 w 296"/>
                  <a:gd name="T91" fmla="*/ 346 h 348"/>
                  <a:gd name="T92" fmla="*/ 73 w 296"/>
                  <a:gd name="T93" fmla="*/ 335 h 348"/>
                  <a:gd name="T94" fmla="*/ 77 w 296"/>
                  <a:gd name="T95" fmla="*/ 327 h 348"/>
                  <a:gd name="T96" fmla="*/ 86 w 296"/>
                  <a:gd name="T97" fmla="*/ 321 h 348"/>
                  <a:gd name="T98" fmla="*/ 13 w 296"/>
                  <a:gd name="T99" fmla="*/ 279 h 348"/>
                  <a:gd name="T100" fmla="*/ 2 w 296"/>
                  <a:gd name="T101" fmla="*/ 274 h 348"/>
                  <a:gd name="T102" fmla="*/ 0 w 296"/>
                  <a:gd name="T103" fmla="*/ 99 h 348"/>
                  <a:gd name="T104" fmla="*/ 5 w 296"/>
                  <a:gd name="T105" fmla="*/ 88 h 348"/>
                  <a:gd name="T106" fmla="*/ 6 w 296"/>
                  <a:gd name="T107" fmla="*/ 74 h 348"/>
                  <a:gd name="T108" fmla="*/ 16 w 296"/>
                  <a:gd name="T109" fmla="*/ 29 h 348"/>
                  <a:gd name="T110" fmla="*/ 66 w 296"/>
                  <a:gd name="T111" fmla="*/ 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48">
                    <a:moveTo>
                      <a:pt x="86" y="328"/>
                    </a:moveTo>
                    <a:lnTo>
                      <a:pt x="84" y="328"/>
                    </a:lnTo>
                    <a:lnTo>
                      <a:pt x="82" y="330"/>
                    </a:lnTo>
                    <a:lnTo>
                      <a:pt x="80" y="332"/>
                    </a:lnTo>
                    <a:lnTo>
                      <a:pt x="80" y="334"/>
                    </a:lnTo>
                    <a:lnTo>
                      <a:pt x="80" y="335"/>
                    </a:lnTo>
                    <a:lnTo>
                      <a:pt x="80" y="339"/>
                    </a:lnTo>
                    <a:lnTo>
                      <a:pt x="82" y="341"/>
                    </a:lnTo>
                    <a:lnTo>
                      <a:pt x="84" y="342"/>
                    </a:lnTo>
                    <a:lnTo>
                      <a:pt x="86" y="343"/>
                    </a:lnTo>
                    <a:lnTo>
                      <a:pt x="209" y="343"/>
                    </a:lnTo>
                    <a:lnTo>
                      <a:pt x="211" y="342"/>
                    </a:lnTo>
                    <a:lnTo>
                      <a:pt x="213" y="341"/>
                    </a:lnTo>
                    <a:lnTo>
                      <a:pt x="216" y="339"/>
                    </a:lnTo>
                    <a:lnTo>
                      <a:pt x="216" y="335"/>
                    </a:lnTo>
                    <a:lnTo>
                      <a:pt x="216" y="334"/>
                    </a:lnTo>
                    <a:lnTo>
                      <a:pt x="216" y="332"/>
                    </a:lnTo>
                    <a:lnTo>
                      <a:pt x="213" y="330"/>
                    </a:lnTo>
                    <a:lnTo>
                      <a:pt x="211" y="328"/>
                    </a:lnTo>
                    <a:lnTo>
                      <a:pt x="209" y="328"/>
                    </a:lnTo>
                    <a:lnTo>
                      <a:pt x="86" y="328"/>
                    </a:lnTo>
                    <a:close/>
                    <a:moveTo>
                      <a:pt x="113" y="279"/>
                    </a:moveTo>
                    <a:lnTo>
                      <a:pt x="113" y="321"/>
                    </a:lnTo>
                    <a:lnTo>
                      <a:pt x="183" y="321"/>
                    </a:lnTo>
                    <a:lnTo>
                      <a:pt x="183" y="279"/>
                    </a:lnTo>
                    <a:lnTo>
                      <a:pt x="113" y="279"/>
                    </a:lnTo>
                    <a:close/>
                    <a:moveTo>
                      <a:pt x="29" y="109"/>
                    </a:moveTo>
                    <a:lnTo>
                      <a:pt x="29" y="255"/>
                    </a:lnTo>
                    <a:lnTo>
                      <a:pt x="267" y="255"/>
                    </a:lnTo>
                    <a:lnTo>
                      <a:pt x="267" y="109"/>
                    </a:lnTo>
                    <a:lnTo>
                      <a:pt x="137" y="109"/>
                    </a:lnTo>
                    <a:lnTo>
                      <a:pt x="133" y="112"/>
                    </a:lnTo>
                    <a:lnTo>
                      <a:pt x="137" y="143"/>
                    </a:lnTo>
                    <a:lnTo>
                      <a:pt x="104" y="120"/>
                    </a:lnTo>
                    <a:lnTo>
                      <a:pt x="95" y="121"/>
                    </a:lnTo>
                    <a:lnTo>
                      <a:pt x="88" y="121"/>
                    </a:lnTo>
                    <a:lnTo>
                      <a:pt x="70" y="120"/>
                    </a:lnTo>
                    <a:lnTo>
                      <a:pt x="54" y="116"/>
                    </a:lnTo>
                    <a:lnTo>
                      <a:pt x="39" y="109"/>
                    </a:lnTo>
                    <a:lnTo>
                      <a:pt x="29" y="109"/>
                    </a:lnTo>
                    <a:close/>
                    <a:moveTo>
                      <a:pt x="13" y="91"/>
                    </a:moveTo>
                    <a:lnTo>
                      <a:pt x="10" y="92"/>
                    </a:lnTo>
                    <a:lnTo>
                      <a:pt x="7" y="93"/>
                    </a:lnTo>
                    <a:lnTo>
                      <a:pt x="6" y="95"/>
                    </a:lnTo>
                    <a:lnTo>
                      <a:pt x="6" y="99"/>
                    </a:lnTo>
                    <a:lnTo>
                      <a:pt x="6" y="266"/>
                    </a:lnTo>
                    <a:lnTo>
                      <a:pt x="6" y="269"/>
                    </a:lnTo>
                    <a:lnTo>
                      <a:pt x="7" y="271"/>
                    </a:lnTo>
                    <a:lnTo>
                      <a:pt x="10" y="272"/>
                    </a:lnTo>
                    <a:lnTo>
                      <a:pt x="13" y="273"/>
                    </a:lnTo>
                    <a:lnTo>
                      <a:pt x="283" y="273"/>
                    </a:lnTo>
                    <a:lnTo>
                      <a:pt x="285" y="272"/>
                    </a:lnTo>
                    <a:lnTo>
                      <a:pt x="287" y="271"/>
                    </a:lnTo>
                    <a:lnTo>
                      <a:pt x="289" y="269"/>
                    </a:lnTo>
                    <a:lnTo>
                      <a:pt x="289" y="266"/>
                    </a:lnTo>
                    <a:lnTo>
                      <a:pt x="289" y="99"/>
                    </a:lnTo>
                    <a:lnTo>
                      <a:pt x="289" y="95"/>
                    </a:lnTo>
                    <a:lnTo>
                      <a:pt x="287" y="93"/>
                    </a:lnTo>
                    <a:lnTo>
                      <a:pt x="285" y="92"/>
                    </a:lnTo>
                    <a:lnTo>
                      <a:pt x="283" y="91"/>
                    </a:lnTo>
                    <a:lnTo>
                      <a:pt x="160" y="91"/>
                    </a:lnTo>
                    <a:lnTo>
                      <a:pt x="154" y="97"/>
                    </a:lnTo>
                    <a:lnTo>
                      <a:pt x="147" y="104"/>
                    </a:lnTo>
                    <a:lnTo>
                      <a:pt x="272" y="104"/>
                    </a:lnTo>
                    <a:lnTo>
                      <a:pt x="272" y="261"/>
                    </a:lnTo>
                    <a:lnTo>
                      <a:pt x="23" y="261"/>
                    </a:lnTo>
                    <a:lnTo>
                      <a:pt x="23" y="104"/>
                    </a:lnTo>
                    <a:lnTo>
                      <a:pt x="29" y="104"/>
                    </a:lnTo>
                    <a:lnTo>
                      <a:pt x="22" y="97"/>
                    </a:lnTo>
                    <a:lnTo>
                      <a:pt x="16" y="91"/>
                    </a:lnTo>
                    <a:lnTo>
                      <a:pt x="13" y="91"/>
                    </a:lnTo>
                    <a:close/>
                    <a:moveTo>
                      <a:pt x="88" y="5"/>
                    </a:moveTo>
                    <a:lnTo>
                      <a:pt x="67" y="7"/>
                    </a:lnTo>
                    <a:lnTo>
                      <a:pt x="48" y="13"/>
                    </a:lnTo>
                    <a:lnTo>
                      <a:pt x="33" y="21"/>
                    </a:lnTo>
                    <a:lnTo>
                      <a:pt x="21" y="32"/>
                    </a:lnTo>
                    <a:lnTo>
                      <a:pt x="13" y="45"/>
                    </a:lnTo>
                    <a:lnTo>
                      <a:pt x="10" y="60"/>
                    </a:lnTo>
                    <a:lnTo>
                      <a:pt x="13" y="75"/>
                    </a:lnTo>
                    <a:lnTo>
                      <a:pt x="21" y="88"/>
                    </a:lnTo>
                    <a:lnTo>
                      <a:pt x="33" y="99"/>
                    </a:lnTo>
                    <a:lnTo>
                      <a:pt x="48" y="107"/>
                    </a:lnTo>
                    <a:lnTo>
                      <a:pt x="67" y="113"/>
                    </a:lnTo>
                    <a:lnTo>
                      <a:pt x="88" y="115"/>
                    </a:lnTo>
                    <a:lnTo>
                      <a:pt x="96" y="115"/>
                    </a:lnTo>
                    <a:lnTo>
                      <a:pt x="104" y="114"/>
                    </a:lnTo>
                    <a:lnTo>
                      <a:pt x="105" y="114"/>
                    </a:lnTo>
                    <a:lnTo>
                      <a:pt x="130" y="131"/>
                    </a:lnTo>
                    <a:lnTo>
                      <a:pt x="127" y="108"/>
                    </a:lnTo>
                    <a:lnTo>
                      <a:pt x="129" y="107"/>
                    </a:lnTo>
                    <a:lnTo>
                      <a:pt x="144" y="99"/>
                    </a:lnTo>
                    <a:lnTo>
                      <a:pt x="156" y="87"/>
                    </a:lnTo>
                    <a:lnTo>
                      <a:pt x="164" y="75"/>
                    </a:lnTo>
                    <a:lnTo>
                      <a:pt x="166" y="60"/>
                    </a:lnTo>
                    <a:lnTo>
                      <a:pt x="162" y="45"/>
                    </a:lnTo>
                    <a:lnTo>
                      <a:pt x="155" y="32"/>
                    </a:lnTo>
                    <a:lnTo>
                      <a:pt x="143" y="21"/>
                    </a:lnTo>
                    <a:lnTo>
                      <a:pt x="127" y="13"/>
                    </a:lnTo>
                    <a:lnTo>
                      <a:pt x="108" y="7"/>
                    </a:lnTo>
                    <a:lnTo>
                      <a:pt x="88" y="5"/>
                    </a:lnTo>
                    <a:close/>
                    <a:moveTo>
                      <a:pt x="88" y="0"/>
                    </a:moveTo>
                    <a:lnTo>
                      <a:pt x="110" y="2"/>
                    </a:lnTo>
                    <a:lnTo>
                      <a:pt x="130" y="7"/>
                    </a:lnTo>
                    <a:lnTo>
                      <a:pt x="147" y="17"/>
                    </a:lnTo>
                    <a:lnTo>
                      <a:pt x="160" y="29"/>
                    </a:lnTo>
                    <a:lnTo>
                      <a:pt x="169" y="44"/>
                    </a:lnTo>
                    <a:lnTo>
                      <a:pt x="171" y="60"/>
                    </a:lnTo>
                    <a:lnTo>
                      <a:pt x="170" y="74"/>
                    </a:lnTo>
                    <a:lnTo>
                      <a:pt x="165" y="85"/>
                    </a:lnTo>
                    <a:lnTo>
                      <a:pt x="283" y="85"/>
                    </a:lnTo>
                    <a:lnTo>
                      <a:pt x="287" y="85"/>
                    </a:lnTo>
                    <a:lnTo>
                      <a:pt x="291" y="88"/>
                    </a:lnTo>
                    <a:lnTo>
                      <a:pt x="294" y="91"/>
                    </a:lnTo>
                    <a:lnTo>
                      <a:pt x="295" y="94"/>
                    </a:lnTo>
                    <a:lnTo>
                      <a:pt x="296" y="99"/>
                    </a:lnTo>
                    <a:lnTo>
                      <a:pt x="296" y="266"/>
                    </a:lnTo>
                    <a:lnTo>
                      <a:pt x="295" y="270"/>
                    </a:lnTo>
                    <a:lnTo>
                      <a:pt x="294" y="274"/>
                    </a:lnTo>
                    <a:lnTo>
                      <a:pt x="291" y="277"/>
                    </a:lnTo>
                    <a:lnTo>
                      <a:pt x="287" y="279"/>
                    </a:lnTo>
                    <a:lnTo>
                      <a:pt x="283" y="279"/>
                    </a:lnTo>
                    <a:lnTo>
                      <a:pt x="190" y="279"/>
                    </a:lnTo>
                    <a:lnTo>
                      <a:pt x="190" y="321"/>
                    </a:lnTo>
                    <a:lnTo>
                      <a:pt x="209" y="321"/>
                    </a:lnTo>
                    <a:lnTo>
                      <a:pt x="212" y="322"/>
                    </a:lnTo>
                    <a:lnTo>
                      <a:pt x="217" y="323"/>
                    </a:lnTo>
                    <a:lnTo>
                      <a:pt x="219" y="327"/>
                    </a:lnTo>
                    <a:lnTo>
                      <a:pt x="221" y="330"/>
                    </a:lnTo>
                    <a:lnTo>
                      <a:pt x="222" y="334"/>
                    </a:lnTo>
                    <a:lnTo>
                      <a:pt x="222" y="335"/>
                    </a:lnTo>
                    <a:lnTo>
                      <a:pt x="221" y="340"/>
                    </a:lnTo>
                    <a:lnTo>
                      <a:pt x="219" y="343"/>
                    </a:lnTo>
                    <a:lnTo>
                      <a:pt x="217" y="346"/>
                    </a:lnTo>
                    <a:lnTo>
                      <a:pt x="212" y="348"/>
                    </a:lnTo>
                    <a:lnTo>
                      <a:pt x="209" y="348"/>
                    </a:lnTo>
                    <a:lnTo>
                      <a:pt x="86" y="348"/>
                    </a:lnTo>
                    <a:lnTo>
                      <a:pt x="82" y="348"/>
                    </a:lnTo>
                    <a:lnTo>
                      <a:pt x="79" y="346"/>
                    </a:lnTo>
                    <a:lnTo>
                      <a:pt x="77" y="343"/>
                    </a:lnTo>
                    <a:lnTo>
                      <a:pt x="75" y="340"/>
                    </a:lnTo>
                    <a:lnTo>
                      <a:pt x="73" y="335"/>
                    </a:lnTo>
                    <a:lnTo>
                      <a:pt x="73" y="334"/>
                    </a:lnTo>
                    <a:lnTo>
                      <a:pt x="75" y="330"/>
                    </a:lnTo>
                    <a:lnTo>
                      <a:pt x="77" y="327"/>
                    </a:lnTo>
                    <a:lnTo>
                      <a:pt x="79" y="323"/>
                    </a:lnTo>
                    <a:lnTo>
                      <a:pt x="82" y="322"/>
                    </a:lnTo>
                    <a:lnTo>
                      <a:pt x="86" y="321"/>
                    </a:lnTo>
                    <a:lnTo>
                      <a:pt x="106" y="321"/>
                    </a:lnTo>
                    <a:lnTo>
                      <a:pt x="106" y="279"/>
                    </a:lnTo>
                    <a:lnTo>
                      <a:pt x="13" y="279"/>
                    </a:lnTo>
                    <a:lnTo>
                      <a:pt x="8" y="279"/>
                    </a:lnTo>
                    <a:lnTo>
                      <a:pt x="5" y="277"/>
                    </a:lnTo>
                    <a:lnTo>
                      <a:pt x="2" y="274"/>
                    </a:lnTo>
                    <a:lnTo>
                      <a:pt x="1" y="270"/>
                    </a:lnTo>
                    <a:lnTo>
                      <a:pt x="0" y="266"/>
                    </a:lnTo>
                    <a:lnTo>
                      <a:pt x="0" y="99"/>
                    </a:lnTo>
                    <a:lnTo>
                      <a:pt x="1" y="94"/>
                    </a:lnTo>
                    <a:lnTo>
                      <a:pt x="2" y="91"/>
                    </a:lnTo>
                    <a:lnTo>
                      <a:pt x="5" y="88"/>
                    </a:lnTo>
                    <a:lnTo>
                      <a:pt x="8" y="87"/>
                    </a:lnTo>
                    <a:lnTo>
                      <a:pt x="12" y="85"/>
                    </a:lnTo>
                    <a:lnTo>
                      <a:pt x="6" y="74"/>
                    </a:lnTo>
                    <a:lnTo>
                      <a:pt x="4" y="60"/>
                    </a:lnTo>
                    <a:lnTo>
                      <a:pt x="7" y="44"/>
                    </a:lnTo>
                    <a:lnTo>
                      <a:pt x="16" y="29"/>
                    </a:lnTo>
                    <a:lnTo>
                      <a:pt x="29" y="17"/>
                    </a:lnTo>
                    <a:lnTo>
                      <a:pt x="45" y="7"/>
                    </a:lnTo>
                    <a:lnTo>
                      <a:pt x="66" y="2"/>
                    </a:lnTo>
                    <a:lnTo>
                      <a:pt x="8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9" name="组合 208"/>
            <p:cNvGrpSpPr/>
            <p:nvPr/>
          </p:nvGrpSpPr>
          <p:grpSpPr>
            <a:xfrm>
              <a:off x="2692946" y="4096380"/>
              <a:ext cx="496430" cy="656681"/>
              <a:chOff x="3883026" y="4608513"/>
              <a:chExt cx="452438" cy="598488"/>
            </a:xfrm>
          </p:grpSpPr>
          <p:sp>
            <p:nvSpPr>
              <p:cNvPr id="181" name="Freeform 138"/>
              <p:cNvSpPr>
                <a:spLocks noEditPoints="1"/>
              </p:cNvSpPr>
              <p:nvPr/>
            </p:nvSpPr>
            <p:spPr bwMode="auto">
              <a:xfrm>
                <a:off x="3883026" y="4760913"/>
                <a:ext cx="354013" cy="446088"/>
              </a:xfrm>
              <a:custGeom>
                <a:avLst/>
                <a:gdLst>
                  <a:gd name="T0" fmla="*/ 103 w 223"/>
                  <a:gd name="T1" fmla="*/ 10 h 281"/>
                  <a:gd name="T2" fmla="*/ 64 w 223"/>
                  <a:gd name="T3" fmla="*/ 32 h 281"/>
                  <a:gd name="T4" fmla="*/ 41 w 223"/>
                  <a:gd name="T5" fmla="*/ 71 h 281"/>
                  <a:gd name="T6" fmla="*/ 37 w 223"/>
                  <a:gd name="T7" fmla="*/ 120 h 281"/>
                  <a:gd name="T8" fmla="*/ 37 w 223"/>
                  <a:gd name="T9" fmla="*/ 169 h 281"/>
                  <a:gd name="T10" fmla="*/ 43 w 223"/>
                  <a:gd name="T11" fmla="*/ 228 h 281"/>
                  <a:gd name="T12" fmla="*/ 72 w 223"/>
                  <a:gd name="T13" fmla="*/ 228 h 281"/>
                  <a:gd name="T14" fmla="*/ 92 w 223"/>
                  <a:gd name="T15" fmla="*/ 227 h 281"/>
                  <a:gd name="T16" fmla="*/ 216 w 223"/>
                  <a:gd name="T17" fmla="*/ 276 h 281"/>
                  <a:gd name="T18" fmla="*/ 190 w 223"/>
                  <a:gd name="T19" fmla="*/ 174 h 281"/>
                  <a:gd name="T20" fmla="*/ 198 w 223"/>
                  <a:gd name="T21" fmla="*/ 159 h 281"/>
                  <a:gd name="T22" fmla="*/ 210 w 223"/>
                  <a:gd name="T23" fmla="*/ 132 h 281"/>
                  <a:gd name="T24" fmla="*/ 216 w 223"/>
                  <a:gd name="T25" fmla="*/ 95 h 281"/>
                  <a:gd name="T26" fmla="*/ 204 w 223"/>
                  <a:gd name="T27" fmla="*/ 50 h 281"/>
                  <a:gd name="T28" fmla="*/ 171 w 223"/>
                  <a:gd name="T29" fmla="*/ 18 h 281"/>
                  <a:gd name="T30" fmla="*/ 127 w 223"/>
                  <a:gd name="T31" fmla="*/ 6 h 281"/>
                  <a:gd name="T32" fmla="*/ 148 w 223"/>
                  <a:gd name="T33" fmla="*/ 2 h 281"/>
                  <a:gd name="T34" fmla="*/ 186 w 223"/>
                  <a:gd name="T35" fmla="*/ 20 h 281"/>
                  <a:gd name="T36" fmla="*/ 212 w 223"/>
                  <a:gd name="T37" fmla="*/ 53 h 281"/>
                  <a:gd name="T38" fmla="*/ 222 w 223"/>
                  <a:gd name="T39" fmla="*/ 95 h 281"/>
                  <a:gd name="T40" fmla="*/ 216 w 223"/>
                  <a:gd name="T41" fmla="*/ 133 h 281"/>
                  <a:gd name="T42" fmla="*/ 204 w 223"/>
                  <a:gd name="T43" fmla="*/ 162 h 281"/>
                  <a:gd name="T44" fmla="*/ 195 w 223"/>
                  <a:gd name="T45" fmla="*/ 176 h 281"/>
                  <a:gd name="T46" fmla="*/ 96 w 223"/>
                  <a:gd name="T47" fmla="*/ 281 h 281"/>
                  <a:gd name="T48" fmla="*/ 54 w 223"/>
                  <a:gd name="T49" fmla="*/ 234 h 281"/>
                  <a:gd name="T50" fmla="*/ 36 w 223"/>
                  <a:gd name="T51" fmla="*/ 233 h 281"/>
                  <a:gd name="T52" fmla="*/ 30 w 223"/>
                  <a:gd name="T53" fmla="*/ 233 h 281"/>
                  <a:gd name="T54" fmla="*/ 0 w 223"/>
                  <a:gd name="T55" fmla="*/ 176 h 281"/>
                  <a:gd name="T56" fmla="*/ 31 w 223"/>
                  <a:gd name="T57" fmla="*/ 95 h 281"/>
                  <a:gd name="T58" fmla="*/ 41 w 223"/>
                  <a:gd name="T59" fmla="*/ 53 h 281"/>
                  <a:gd name="T60" fmla="*/ 67 w 223"/>
                  <a:gd name="T61" fmla="*/ 20 h 281"/>
                  <a:gd name="T62" fmla="*/ 105 w 223"/>
                  <a:gd name="T63" fmla="*/ 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81">
                    <a:moveTo>
                      <a:pt x="127" y="6"/>
                    </a:moveTo>
                    <a:lnTo>
                      <a:pt x="103" y="10"/>
                    </a:lnTo>
                    <a:lnTo>
                      <a:pt x="81" y="18"/>
                    </a:lnTo>
                    <a:lnTo>
                      <a:pt x="64" y="32"/>
                    </a:lnTo>
                    <a:lnTo>
                      <a:pt x="50" y="50"/>
                    </a:lnTo>
                    <a:lnTo>
                      <a:pt x="41" y="71"/>
                    </a:lnTo>
                    <a:lnTo>
                      <a:pt x="38" y="95"/>
                    </a:lnTo>
                    <a:lnTo>
                      <a:pt x="37" y="120"/>
                    </a:lnTo>
                    <a:lnTo>
                      <a:pt x="9" y="169"/>
                    </a:lnTo>
                    <a:lnTo>
                      <a:pt x="37" y="169"/>
                    </a:lnTo>
                    <a:lnTo>
                      <a:pt x="36" y="228"/>
                    </a:lnTo>
                    <a:lnTo>
                      <a:pt x="43" y="228"/>
                    </a:lnTo>
                    <a:lnTo>
                      <a:pt x="54" y="228"/>
                    </a:lnTo>
                    <a:lnTo>
                      <a:pt x="72" y="228"/>
                    </a:lnTo>
                    <a:lnTo>
                      <a:pt x="90" y="227"/>
                    </a:lnTo>
                    <a:lnTo>
                      <a:pt x="92" y="227"/>
                    </a:lnTo>
                    <a:lnTo>
                      <a:pt x="101" y="276"/>
                    </a:lnTo>
                    <a:lnTo>
                      <a:pt x="216" y="276"/>
                    </a:lnTo>
                    <a:lnTo>
                      <a:pt x="189" y="175"/>
                    </a:lnTo>
                    <a:lnTo>
                      <a:pt x="190" y="174"/>
                    </a:lnTo>
                    <a:lnTo>
                      <a:pt x="192" y="169"/>
                    </a:lnTo>
                    <a:lnTo>
                      <a:pt x="198" y="159"/>
                    </a:lnTo>
                    <a:lnTo>
                      <a:pt x="204" y="146"/>
                    </a:lnTo>
                    <a:lnTo>
                      <a:pt x="210" y="132"/>
                    </a:lnTo>
                    <a:lnTo>
                      <a:pt x="215" y="115"/>
                    </a:lnTo>
                    <a:lnTo>
                      <a:pt x="216" y="95"/>
                    </a:lnTo>
                    <a:lnTo>
                      <a:pt x="212" y="71"/>
                    </a:lnTo>
                    <a:lnTo>
                      <a:pt x="204" y="50"/>
                    </a:lnTo>
                    <a:lnTo>
                      <a:pt x="190" y="32"/>
                    </a:lnTo>
                    <a:lnTo>
                      <a:pt x="171" y="18"/>
                    </a:lnTo>
                    <a:lnTo>
                      <a:pt x="151" y="10"/>
                    </a:lnTo>
                    <a:lnTo>
                      <a:pt x="127" y="6"/>
                    </a:lnTo>
                    <a:close/>
                    <a:moveTo>
                      <a:pt x="127" y="0"/>
                    </a:moveTo>
                    <a:lnTo>
                      <a:pt x="148" y="2"/>
                    </a:lnTo>
                    <a:lnTo>
                      <a:pt x="168" y="10"/>
                    </a:lnTo>
                    <a:lnTo>
                      <a:pt x="186" y="20"/>
                    </a:lnTo>
                    <a:lnTo>
                      <a:pt x="201" y="36"/>
                    </a:lnTo>
                    <a:lnTo>
                      <a:pt x="212" y="53"/>
                    </a:lnTo>
                    <a:lnTo>
                      <a:pt x="219" y="74"/>
                    </a:lnTo>
                    <a:lnTo>
                      <a:pt x="222" y="95"/>
                    </a:lnTo>
                    <a:lnTo>
                      <a:pt x="220" y="116"/>
                    </a:lnTo>
                    <a:lnTo>
                      <a:pt x="216" y="133"/>
                    </a:lnTo>
                    <a:lnTo>
                      <a:pt x="210" y="149"/>
                    </a:lnTo>
                    <a:lnTo>
                      <a:pt x="204" y="162"/>
                    </a:lnTo>
                    <a:lnTo>
                      <a:pt x="197" y="172"/>
                    </a:lnTo>
                    <a:lnTo>
                      <a:pt x="195" y="176"/>
                    </a:lnTo>
                    <a:lnTo>
                      <a:pt x="223" y="281"/>
                    </a:lnTo>
                    <a:lnTo>
                      <a:pt x="96" y="281"/>
                    </a:lnTo>
                    <a:lnTo>
                      <a:pt x="87" y="233"/>
                    </a:lnTo>
                    <a:lnTo>
                      <a:pt x="54" y="234"/>
                    </a:lnTo>
                    <a:lnTo>
                      <a:pt x="43" y="233"/>
                    </a:lnTo>
                    <a:lnTo>
                      <a:pt x="36" y="233"/>
                    </a:lnTo>
                    <a:lnTo>
                      <a:pt x="33" y="233"/>
                    </a:lnTo>
                    <a:lnTo>
                      <a:pt x="30" y="233"/>
                    </a:lnTo>
                    <a:lnTo>
                      <a:pt x="30" y="176"/>
                    </a:lnTo>
                    <a:lnTo>
                      <a:pt x="0" y="176"/>
                    </a:lnTo>
                    <a:lnTo>
                      <a:pt x="31" y="118"/>
                    </a:lnTo>
                    <a:lnTo>
                      <a:pt x="31" y="95"/>
                    </a:lnTo>
                    <a:lnTo>
                      <a:pt x="33" y="74"/>
                    </a:lnTo>
                    <a:lnTo>
                      <a:pt x="41" y="53"/>
                    </a:lnTo>
                    <a:lnTo>
                      <a:pt x="52" y="36"/>
                    </a:lnTo>
                    <a:lnTo>
                      <a:pt x="67" y="20"/>
                    </a:lnTo>
                    <a:lnTo>
                      <a:pt x="84" y="10"/>
                    </a:lnTo>
                    <a:lnTo>
                      <a:pt x="105" y="2"/>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139"/>
              <p:cNvSpPr>
                <a:spLocks noEditPoints="1"/>
              </p:cNvSpPr>
              <p:nvPr/>
            </p:nvSpPr>
            <p:spPr bwMode="auto">
              <a:xfrm>
                <a:off x="3973513" y="4791076"/>
                <a:ext cx="219075" cy="214313"/>
              </a:xfrm>
              <a:custGeom>
                <a:avLst/>
                <a:gdLst>
                  <a:gd name="T0" fmla="*/ 70 w 138"/>
                  <a:gd name="T1" fmla="*/ 6 h 135"/>
                  <a:gd name="T2" fmla="*/ 50 w 138"/>
                  <a:gd name="T3" fmla="*/ 9 h 135"/>
                  <a:gd name="T4" fmla="*/ 33 w 138"/>
                  <a:gd name="T5" fmla="*/ 18 h 135"/>
                  <a:gd name="T6" fmla="*/ 19 w 138"/>
                  <a:gd name="T7" fmla="*/ 32 h 135"/>
                  <a:gd name="T8" fmla="*/ 10 w 138"/>
                  <a:gd name="T9" fmla="*/ 48 h 135"/>
                  <a:gd name="T10" fmla="*/ 7 w 138"/>
                  <a:gd name="T11" fmla="*/ 68 h 135"/>
                  <a:gd name="T12" fmla="*/ 10 w 138"/>
                  <a:gd name="T13" fmla="*/ 87 h 135"/>
                  <a:gd name="T14" fmla="*/ 19 w 138"/>
                  <a:gd name="T15" fmla="*/ 103 h 135"/>
                  <a:gd name="T16" fmla="*/ 33 w 138"/>
                  <a:gd name="T17" fmla="*/ 117 h 135"/>
                  <a:gd name="T18" fmla="*/ 50 w 138"/>
                  <a:gd name="T19" fmla="*/ 125 h 135"/>
                  <a:gd name="T20" fmla="*/ 70 w 138"/>
                  <a:gd name="T21" fmla="*/ 128 h 135"/>
                  <a:gd name="T22" fmla="*/ 89 w 138"/>
                  <a:gd name="T23" fmla="*/ 125 h 135"/>
                  <a:gd name="T24" fmla="*/ 107 w 138"/>
                  <a:gd name="T25" fmla="*/ 117 h 135"/>
                  <a:gd name="T26" fmla="*/ 121 w 138"/>
                  <a:gd name="T27" fmla="*/ 103 h 135"/>
                  <a:gd name="T28" fmla="*/ 129 w 138"/>
                  <a:gd name="T29" fmla="*/ 87 h 135"/>
                  <a:gd name="T30" fmla="*/ 133 w 138"/>
                  <a:gd name="T31" fmla="*/ 68 h 135"/>
                  <a:gd name="T32" fmla="*/ 129 w 138"/>
                  <a:gd name="T33" fmla="*/ 48 h 135"/>
                  <a:gd name="T34" fmla="*/ 121 w 138"/>
                  <a:gd name="T35" fmla="*/ 32 h 135"/>
                  <a:gd name="T36" fmla="*/ 107 w 138"/>
                  <a:gd name="T37" fmla="*/ 18 h 135"/>
                  <a:gd name="T38" fmla="*/ 89 w 138"/>
                  <a:gd name="T39" fmla="*/ 9 h 135"/>
                  <a:gd name="T40" fmla="*/ 70 w 138"/>
                  <a:gd name="T41" fmla="*/ 6 h 135"/>
                  <a:gd name="T42" fmla="*/ 70 w 138"/>
                  <a:gd name="T43" fmla="*/ 0 h 135"/>
                  <a:gd name="T44" fmla="*/ 88 w 138"/>
                  <a:gd name="T45" fmla="*/ 2 h 135"/>
                  <a:gd name="T46" fmla="*/ 104 w 138"/>
                  <a:gd name="T47" fmla="*/ 9 h 135"/>
                  <a:gd name="T48" fmla="*/ 119 w 138"/>
                  <a:gd name="T49" fmla="*/ 20 h 135"/>
                  <a:gd name="T50" fmla="*/ 129 w 138"/>
                  <a:gd name="T51" fmla="*/ 34 h 135"/>
                  <a:gd name="T52" fmla="*/ 136 w 138"/>
                  <a:gd name="T53" fmla="*/ 49 h 135"/>
                  <a:gd name="T54" fmla="*/ 138 w 138"/>
                  <a:gd name="T55" fmla="*/ 68 h 135"/>
                  <a:gd name="T56" fmla="*/ 136 w 138"/>
                  <a:gd name="T57" fmla="*/ 85 h 135"/>
                  <a:gd name="T58" fmla="*/ 129 w 138"/>
                  <a:gd name="T59" fmla="*/ 101 h 135"/>
                  <a:gd name="T60" fmla="*/ 119 w 138"/>
                  <a:gd name="T61" fmla="*/ 115 h 135"/>
                  <a:gd name="T62" fmla="*/ 104 w 138"/>
                  <a:gd name="T63" fmla="*/ 125 h 135"/>
                  <a:gd name="T64" fmla="*/ 88 w 138"/>
                  <a:gd name="T65" fmla="*/ 133 h 135"/>
                  <a:gd name="T66" fmla="*/ 70 w 138"/>
                  <a:gd name="T67" fmla="*/ 135 h 135"/>
                  <a:gd name="T68" fmla="*/ 51 w 138"/>
                  <a:gd name="T69" fmla="*/ 133 h 135"/>
                  <a:gd name="T70" fmla="*/ 35 w 138"/>
                  <a:gd name="T71" fmla="*/ 125 h 135"/>
                  <a:gd name="T72" fmla="*/ 21 w 138"/>
                  <a:gd name="T73" fmla="*/ 115 h 135"/>
                  <a:gd name="T74" fmla="*/ 10 w 138"/>
                  <a:gd name="T75" fmla="*/ 101 h 135"/>
                  <a:gd name="T76" fmla="*/ 3 w 138"/>
                  <a:gd name="T77" fmla="*/ 85 h 135"/>
                  <a:gd name="T78" fmla="*/ 0 w 138"/>
                  <a:gd name="T79" fmla="*/ 68 h 135"/>
                  <a:gd name="T80" fmla="*/ 3 w 138"/>
                  <a:gd name="T81" fmla="*/ 49 h 135"/>
                  <a:gd name="T82" fmla="*/ 10 w 138"/>
                  <a:gd name="T83" fmla="*/ 34 h 135"/>
                  <a:gd name="T84" fmla="*/ 21 w 138"/>
                  <a:gd name="T85" fmla="*/ 20 h 135"/>
                  <a:gd name="T86" fmla="*/ 35 w 138"/>
                  <a:gd name="T87" fmla="*/ 9 h 135"/>
                  <a:gd name="T88" fmla="*/ 51 w 138"/>
                  <a:gd name="T89" fmla="*/ 2 h 135"/>
                  <a:gd name="T90" fmla="*/ 70 w 138"/>
                  <a:gd name="T9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35">
                    <a:moveTo>
                      <a:pt x="70" y="6"/>
                    </a:moveTo>
                    <a:lnTo>
                      <a:pt x="50" y="9"/>
                    </a:lnTo>
                    <a:lnTo>
                      <a:pt x="33" y="18"/>
                    </a:lnTo>
                    <a:lnTo>
                      <a:pt x="19" y="32"/>
                    </a:lnTo>
                    <a:lnTo>
                      <a:pt x="10" y="48"/>
                    </a:lnTo>
                    <a:lnTo>
                      <a:pt x="7" y="68"/>
                    </a:lnTo>
                    <a:lnTo>
                      <a:pt x="10" y="87"/>
                    </a:lnTo>
                    <a:lnTo>
                      <a:pt x="19" y="103"/>
                    </a:lnTo>
                    <a:lnTo>
                      <a:pt x="33" y="117"/>
                    </a:lnTo>
                    <a:lnTo>
                      <a:pt x="50" y="125"/>
                    </a:lnTo>
                    <a:lnTo>
                      <a:pt x="70" y="128"/>
                    </a:lnTo>
                    <a:lnTo>
                      <a:pt x="89" y="125"/>
                    </a:lnTo>
                    <a:lnTo>
                      <a:pt x="107" y="117"/>
                    </a:lnTo>
                    <a:lnTo>
                      <a:pt x="121" y="103"/>
                    </a:lnTo>
                    <a:lnTo>
                      <a:pt x="129" y="87"/>
                    </a:lnTo>
                    <a:lnTo>
                      <a:pt x="133" y="68"/>
                    </a:lnTo>
                    <a:lnTo>
                      <a:pt x="129" y="48"/>
                    </a:lnTo>
                    <a:lnTo>
                      <a:pt x="121" y="32"/>
                    </a:lnTo>
                    <a:lnTo>
                      <a:pt x="107" y="18"/>
                    </a:lnTo>
                    <a:lnTo>
                      <a:pt x="89" y="9"/>
                    </a:lnTo>
                    <a:lnTo>
                      <a:pt x="70" y="6"/>
                    </a:lnTo>
                    <a:close/>
                    <a:moveTo>
                      <a:pt x="70" y="0"/>
                    </a:moveTo>
                    <a:lnTo>
                      <a:pt x="88" y="2"/>
                    </a:lnTo>
                    <a:lnTo>
                      <a:pt x="104" y="9"/>
                    </a:lnTo>
                    <a:lnTo>
                      <a:pt x="119" y="20"/>
                    </a:lnTo>
                    <a:lnTo>
                      <a:pt x="129" y="34"/>
                    </a:lnTo>
                    <a:lnTo>
                      <a:pt x="136" y="49"/>
                    </a:lnTo>
                    <a:lnTo>
                      <a:pt x="138" y="68"/>
                    </a:lnTo>
                    <a:lnTo>
                      <a:pt x="136" y="85"/>
                    </a:lnTo>
                    <a:lnTo>
                      <a:pt x="129" y="101"/>
                    </a:lnTo>
                    <a:lnTo>
                      <a:pt x="119" y="115"/>
                    </a:lnTo>
                    <a:lnTo>
                      <a:pt x="104" y="125"/>
                    </a:lnTo>
                    <a:lnTo>
                      <a:pt x="88" y="133"/>
                    </a:lnTo>
                    <a:lnTo>
                      <a:pt x="70" y="135"/>
                    </a:lnTo>
                    <a:lnTo>
                      <a:pt x="51" y="133"/>
                    </a:lnTo>
                    <a:lnTo>
                      <a:pt x="35" y="125"/>
                    </a:lnTo>
                    <a:lnTo>
                      <a:pt x="21" y="115"/>
                    </a:lnTo>
                    <a:lnTo>
                      <a:pt x="10" y="101"/>
                    </a:lnTo>
                    <a:lnTo>
                      <a:pt x="3" y="85"/>
                    </a:lnTo>
                    <a:lnTo>
                      <a:pt x="0" y="68"/>
                    </a:lnTo>
                    <a:lnTo>
                      <a:pt x="3" y="49"/>
                    </a:lnTo>
                    <a:lnTo>
                      <a:pt x="10" y="34"/>
                    </a:lnTo>
                    <a:lnTo>
                      <a:pt x="21" y="20"/>
                    </a:lnTo>
                    <a:lnTo>
                      <a:pt x="35" y="9"/>
                    </a:lnTo>
                    <a:lnTo>
                      <a:pt x="51" y="2"/>
                    </a:lnTo>
                    <a:lnTo>
                      <a:pt x="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140"/>
              <p:cNvSpPr>
                <a:spLocks noEditPoints="1"/>
              </p:cNvSpPr>
              <p:nvPr/>
            </p:nvSpPr>
            <p:spPr bwMode="auto">
              <a:xfrm>
                <a:off x="4102101" y="4608513"/>
                <a:ext cx="233363" cy="204788"/>
              </a:xfrm>
              <a:custGeom>
                <a:avLst/>
                <a:gdLst>
                  <a:gd name="T0" fmla="*/ 52 w 147"/>
                  <a:gd name="T1" fmla="*/ 8 h 129"/>
                  <a:gd name="T2" fmla="*/ 18 w 147"/>
                  <a:gd name="T3" fmla="*/ 24 h 129"/>
                  <a:gd name="T4" fmla="*/ 5 w 147"/>
                  <a:gd name="T5" fmla="*/ 50 h 129"/>
                  <a:gd name="T6" fmla="*/ 18 w 147"/>
                  <a:gd name="T7" fmla="*/ 76 h 129"/>
                  <a:gd name="T8" fmla="*/ 52 w 147"/>
                  <a:gd name="T9" fmla="*/ 92 h 129"/>
                  <a:gd name="T10" fmla="*/ 80 w 147"/>
                  <a:gd name="T11" fmla="*/ 95 h 129"/>
                  <a:gd name="T12" fmla="*/ 89 w 147"/>
                  <a:gd name="T13" fmla="*/ 94 h 129"/>
                  <a:gd name="T14" fmla="*/ 90 w 147"/>
                  <a:gd name="T15" fmla="*/ 108 h 129"/>
                  <a:gd name="T16" fmla="*/ 94 w 147"/>
                  <a:gd name="T17" fmla="*/ 115 h 129"/>
                  <a:gd name="T18" fmla="*/ 105 w 147"/>
                  <a:gd name="T19" fmla="*/ 100 h 129"/>
                  <a:gd name="T20" fmla="*/ 109 w 147"/>
                  <a:gd name="T21" fmla="*/ 88 h 129"/>
                  <a:gd name="T22" fmla="*/ 123 w 147"/>
                  <a:gd name="T23" fmla="*/ 81 h 129"/>
                  <a:gd name="T24" fmla="*/ 138 w 147"/>
                  <a:gd name="T25" fmla="*/ 61 h 129"/>
                  <a:gd name="T26" fmla="*/ 137 w 147"/>
                  <a:gd name="T27" fmla="*/ 36 h 129"/>
                  <a:gd name="T28" fmla="*/ 114 w 147"/>
                  <a:gd name="T29" fmla="*/ 14 h 129"/>
                  <a:gd name="T30" fmla="*/ 73 w 147"/>
                  <a:gd name="T31" fmla="*/ 6 h 129"/>
                  <a:gd name="T32" fmla="*/ 93 w 147"/>
                  <a:gd name="T33" fmla="*/ 1 h 129"/>
                  <a:gd name="T34" fmla="*/ 125 w 147"/>
                  <a:gd name="T35" fmla="*/ 14 h 129"/>
                  <a:gd name="T36" fmla="*/ 144 w 147"/>
                  <a:gd name="T37" fmla="*/ 37 h 129"/>
                  <a:gd name="T38" fmla="*/ 145 w 147"/>
                  <a:gd name="T39" fmla="*/ 63 h 129"/>
                  <a:gd name="T40" fmla="*/ 129 w 147"/>
                  <a:gd name="T41" fmla="*/ 84 h 129"/>
                  <a:gd name="T42" fmla="*/ 109 w 147"/>
                  <a:gd name="T43" fmla="*/ 106 h 129"/>
                  <a:gd name="T44" fmla="*/ 94 w 147"/>
                  <a:gd name="T45" fmla="*/ 123 h 129"/>
                  <a:gd name="T46" fmla="*/ 85 w 147"/>
                  <a:gd name="T47" fmla="*/ 127 h 129"/>
                  <a:gd name="T48" fmla="*/ 81 w 147"/>
                  <a:gd name="T49" fmla="*/ 124 h 129"/>
                  <a:gd name="T50" fmla="*/ 83 w 147"/>
                  <a:gd name="T51" fmla="*/ 100 h 129"/>
                  <a:gd name="T52" fmla="*/ 54 w 147"/>
                  <a:gd name="T53" fmla="*/ 99 h 129"/>
                  <a:gd name="T54" fmla="*/ 21 w 147"/>
                  <a:gd name="T55" fmla="*/ 86 h 129"/>
                  <a:gd name="T56" fmla="*/ 2 w 147"/>
                  <a:gd name="T57" fmla="*/ 64 h 129"/>
                  <a:gd name="T58" fmla="*/ 2 w 147"/>
                  <a:gd name="T59" fmla="*/ 37 h 129"/>
                  <a:gd name="T60" fmla="*/ 21 w 147"/>
                  <a:gd name="T61" fmla="*/ 14 h 129"/>
                  <a:gd name="T62" fmla="*/ 54 w 147"/>
                  <a:gd name="T63"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9">
                    <a:moveTo>
                      <a:pt x="73" y="6"/>
                    </a:moveTo>
                    <a:lnTo>
                      <a:pt x="52" y="8"/>
                    </a:lnTo>
                    <a:lnTo>
                      <a:pt x="33" y="14"/>
                    </a:lnTo>
                    <a:lnTo>
                      <a:pt x="18" y="24"/>
                    </a:lnTo>
                    <a:lnTo>
                      <a:pt x="9" y="36"/>
                    </a:lnTo>
                    <a:lnTo>
                      <a:pt x="5" y="50"/>
                    </a:lnTo>
                    <a:lnTo>
                      <a:pt x="9" y="64"/>
                    </a:lnTo>
                    <a:lnTo>
                      <a:pt x="18" y="76"/>
                    </a:lnTo>
                    <a:lnTo>
                      <a:pt x="33" y="86"/>
                    </a:lnTo>
                    <a:lnTo>
                      <a:pt x="52" y="92"/>
                    </a:lnTo>
                    <a:lnTo>
                      <a:pt x="73" y="95"/>
                    </a:lnTo>
                    <a:lnTo>
                      <a:pt x="80" y="95"/>
                    </a:lnTo>
                    <a:lnTo>
                      <a:pt x="85" y="95"/>
                    </a:lnTo>
                    <a:lnTo>
                      <a:pt x="89" y="94"/>
                    </a:lnTo>
                    <a:lnTo>
                      <a:pt x="89" y="97"/>
                    </a:lnTo>
                    <a:lnTo>
                      <a:pt x="90" y="108"/>
                    </a:lnTo>
                    <a:lnTo>
                      <a:pt x="89" y="119"/>
                    </a:lnTo>
                    <a:lnTo>
                      <a:pt x="94" y="115"/>
                    </a:lnTo>
                    <a:lnTo>
                      <a:pt x="99" y="109"/>
                    </a:lnTo>
                    <a:lnTo>
                      <a:pt x="105" y="100"/>
                    </a:lnTo>
                    <a:lnTo>
                      <a:pt x="109" y="89"/>
                    </a:lnTo>
                    <a:lnTo>
                      <a:pt x="109" y="88"/>
                    </a:lnTo>
                    <a:lnTo>
                      <a:pt x="111" y="87"/>
                    </a:lnTo>
                    <a:lnTo>
                      <a:pt x="123" y="81"/>
                    </a:lnTo>
                    <a:lnTo>
                      <a:pt x="133" y="72"/>
                    </a:lnTo>
                    <a:lnTo>
                      <a:pt x="138" y="61"/>
                    </a:lnTo>
                    <a:lnTo>
                      <a:pt x="141" y="50"/>
                    </a:lnTo>
                    <a:lnTo>
                      <a:pt x="137" y="36"/>
                    </a:lnTo>
                    <a:lnTo>
                      <a:pt x="128" y="24"/>
                    </a:lnTo>
                    <a:lnTo>
                      <a:pt x="114" y="14"/>
                    </a:lnTo>
                    <a:lnTo>
                      <a:pt x="95" y="8"/>
                    </a:lnTo>
                    <a:lnTo>
                      <a:pt x="73" y="6"/>
                    </a:lnTo>
                    <a:close/>
                    <a:moveTo>
                      <a:pt x="73" y="0"/>
                    </a:moveTo>
                    <a:lnTo>
                      <a:pt x="93" y="1"/>
                    </a:lnTo>
                    <a:lnTo>
                      <a:pt x="110" y="7"/>
                    </a:lnTo>
                    <a:lnTo>
                      <a:pt x="125" y="14"/>
                    </a:lnTo>
                    <a:lnTo>
                      <a:pt x="137" y="25"/>
                    </a:lnTo>
                    <a:lnTo>
                      <a:pt x="144" y="37"/>
                    </a:lnTo>
                    <a:lnTo>
                      <a:pt x="147" y="50"/>
                    </a:lnTo>
                    <a:lnTo>
                      <a:pt x="145" y="63"/>
                    </a:lnTo>
                    <a:lnTo>
                      <a:pt x="138" y="74"/>
                    </a:lnTo>
                    <a:lnTo>
                      <a:pt x="129" y="84"/>
                    </a:lnTo>
                    <a:lnTo>
                      <a:pt x="115" y="92"/>
                    </a:lnTo>
                    <a:lnTo>
                      <a:pt x="109" y="106"/>
                    </a:lnTo>
                    <a:lnTo>
                      <a:pt x="102" y="116"/>
                    </a:lnTo>
                    <a:lnTo>
                      <a:pt x="94" y="123"/>
                    </a:lnTo>
                    <a:lnTo>
                      <a:pt x="89" y="126"/>
                    </a:lnTo>
                    <a:lnTo>
                      <a:pt x="85" y="127"/>
                    </a:lnTo>
                    <a:lnTo>
                      <a:pt x="80" y="129"/>
                    </a:lnTo>
                    <a:lnTo>
                      <a:pt x="81" y="124"/>
                    </a:lnTo>
                    <a:lnTo>
                      <a:pt x="83" y="112"/>
                    </a:lnTo>
                    <a:lnTo>
                      <a:pt x="83" y="100"/>
                    </a:lnTo>
                    <a:lnTo>
                      <a:pt x="73" y="101"/>
                    </a:lnTo>
                    <a:lnTo>
                      <a:pt x="54" y="99"/>
                    </a:lnTo>
                    <a:lnTo>
                      <a:pt x="36" y="94"/>
                    </a:lnTo>
                    <a:lnTo>
                      <a:pt x="21" y="86"/>
                    </a:lnTo>
                    <a:lnTo>
                      <a:pt x="9" y="76"/>
                    </a:lnTo>
                    <a:lnTo>
                      <a:pt x="2" y="64"/>
                    </a:lnTo>
                    <a:lnTo>
                      <a:pt x="0" y="50"/>
                    </a:lnTo>
                    <a:lnTo>
                      <a:pt x="2" y="37"/>
                    </a:lnTo>
                    <a:lnTo>
                      <a:pt x="9" y="25"/>
                    </a:lnTo>
                    <a:lnTo>
                      <a:pt x="21" y="14"/>
                    </a:lnTo>
                    <a:lnTo>
                      <a:pt x="36" y="7"/>
                    </a:lnTo>
                    <a:lnTo>
                      <a:pt x="54" y="1"/>
                    </a:lnTo>
                    <a:lnTo>
                      <a:pt x="7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Rectangle 141"/>
              <p:cNvSpPr>
                <a:spLocks noChangeArrowheads="1"/>
              </p:cNvSpPr>
              <p:nvPr/>
            </p:nvSpPr>
            <p:spPr bwMode="auto">
              <a:xfrm>
                <a:off x="4156076" y="4664076"/>
                <a:ext cx="120650" cy="9525"/>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Rectangle 142"/>
              <p:cNvSpPr>
                <a:spLocks noChangeArrowheads="1"/>
              </p:cNvSpPr>
              <p:nvPr/>
            </p:nvSpPr>
            <p:spPr bwMode="auto">
              <a:xfrm>
                <a:off x="4156076" y="4705351"/>
                <a:ext cx="120650" cy="9525"/>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0" name="组合 209"/>
            <p:cNvGrpSpPr/>
            <p:nvPr/>
          </p:nvGrpSpPr>
          <p:grpSpPr>
            <a:xfrm>
              <a:off x="4969565" y="4232245"/>
              <a:ext cx="531267" cy="400627"/>
              <a:chOff x="5394326" y="4732338"/>
              <a:chExt cx="484188" cy="365125"/>
            </a:xfrm>
          </p:grpSpPr>
          <p:sp>
            <p:nvSpPr>
              <p:cNvPr id="190" name="Freeform 143"/>
              <p:cNvSpPr>
                <a:spLocks/>
              </p:cNvSpPr>
              <p:nvPr/>
            </p:nvSpPr>
            <p:spPr bwMode="auto">
              <a:xfrm>
                <a:off x="5394326" y="4760913"/>
                <a:ext cx="484188" cy="336550"/>
              </a:xfrm>
              <a:custGeom>
                <a:avLst/>
                <a:gdLst>
                  <a:gd name="T0" fmla="*/ 0 w 305"/>
                  <a:gd name="T1" fmla="*/ 0 h 212"/>
                  <a:gd name="T2" fmla="*/ 6 w 305"/>
                  <a:gd name="T3" fmla="*/ 0 h 212"/>
                  <a:gd name="T4" fmla="*/ 6 w 305"/>
                  <a:gd name="T5" fmla="*/ 206 h 212"/>
                  <a:gd name="T6" fmla="*/ 305 w 305"/>
                  <a:gd name="T7" fmla="*/ 206 h 212"/>
                  <a:gd name="T8" fmla="*/ 305 w 305"/>
                  <a:gd name="T9" fmla="*/ 212 h 212"/>
                  <a:gd name="T10" fmla="*/ 0 w 305"/>
                  <a:gd name="T11" fmla="*/ 212 h 212"/>
                  <a:gd name="T12" fmla="*/ 0 w 30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05" h="212">
                    <a:moveTo>
                      <a:pt x="0" y="0"/>
                    </a:moveTo>
                    <a:lnTo>
                      <a:pt x="6" y="0"/>
                    </a:lnTo>
                    <a:lnTo>
                      <a:pt x="6" y="206"/>
                    </a:lnTo>
                    <a:lnTo>
                      <a:pt x="305" y="206"/>
                    </a:lnTo>
                    <a:lnTo>
                      <a:pt x="305" y="212"/>
                    </a:lnTo>
                    <a:lnTo>
                      <a:pt x="0" y="21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44"/>
              <p:cNvSpPr>
                <a:spLocks noEditPoints="1"/>
              </p:cNvSpPr>
              <p:nvPr/>
            </p:nvSpPr>
            <p:spPr bwMode="auto">
              <a:xfrm>
                <a:off x="5449888" y="4946651"/>
                <a:ext cx="76200" cy="123825"/>
              </a:xfrm>
              <a:custGeom>
                <a:avLst/>
                <a:gdLst>
                  <a:gd name="T0" fmla="*/ 23 w 48"/>
                  <a:gd name="T1" fmla="*/ 7 h 78"/>
                  <a:gd name="T2" fmla="*/ 19 w 48"/>
                  <a:gd name="T3" fmla="*/ 8 h 78"/>
                  <a:gd name="T4" fmla="*/ 15 w 48"/>
                  <a:gd name="T5" fmla="*/ 9 h 78"/>
                  <a:gd name="T6" fmla="*/ 11 w 48"/>
                  <a:gd name="T7" fmla="*/ 11 h 78"/>
                  <a:gd name="T8" fmla="*/ 8 w 48"/>
                  <a:gd name="T9" fmla="*/ 15 h 78"/>
                  <a:gd name="T10" fmla="*/ 7 w 48"/>
                  <a:gd name="T11" fmla="*/ 19 h 78"/>
                  <a:gd name="T12" fmla="*/ 6 w 48"/>
                  <a:gd name="T13" fmla="*/ 23 h 78"/>
                  <a:gd name="T14" fmla="*/ 6 w 48"/>
                  <a:gd name="T15" fmla="*/ 73 h 78"/>
                  <a:gd name="T16" fmla="*/ 42 w 48"/>
                  <a:gd name="T17" fmla="*/ 73 h 78"/>
                  <a:gd name="T18" fmla="*/ 42 w 48"/>
                  <a:gd name="T19" fmla="*/ 23 h 78"/>
                  <a:gd name="T20" fmla="*/ 42 w 48"/>
                  <a:gd name="T21" fmla="*/ 19 h 78"/>
                  <a:gd name="T22" fmla="*/ 40 w 48"/>
                  <a:gd name="T23" fmla="*/ 15 h 78"/>
                  <a:gd name="T24" fmla="*/ 37 w 48"/>
                  <a:gd name="T25" fmla="*/ 11 h 78"/>
                  <a:gd name="T26" fmla="*/ 34 w 48"/>
                  <a:gd name="T27" fmla="*/ 9 h 78"/>
                  <a:gd name="T28" fmla="*/ 30 w 48"/>
                  <a:gd name="T29" fmla="*/ 8 h 78"/>
                  <a:gd name="T30" fmla="*/ 25 w 48"/>
                  <a:gd name="T31" fmla="*/ 7 h 78"/>
                  <a:gd name="T32" fmla="*/ 23 w 48"/>
                  <a:gd name="T33" fmla="*/ 7 h 78"/>
                  <a:gd name="T34" fmla="*/ 23 w 48"/>
                  <a:gd name="T35" fmla="*/ 0 h 78"/>
                  <a:gd name="T36" fmla="*/ 25 w 48"/>
                  <a:gd name="T37" fmla="*/ 0 h 78"/>
                  <a:gd name="T38" fmla="*/ 37 w 48"/>
                  <a:gd name="T39" fmla="*/ 3 h 78"/>
                  <a:gd name="T40" fmla="*/ 45 w 48"/>
                  <a:gd name="T41" fmla="*/ 12 h 78"/>
                  <a:gd name="T42" fmla="*/ 48 w 48"/>
                  <a:gd name="T43" fmla="*/ 23 h 78"/>
                  <a:gd name="T44" fmla="*/ 48 w 48"/>
                  <a:gd name="T45" fmla="*/ 78 h 78"/>
                  <a:gd name="T46" fmla="*/ 0 w 48"/>
                  <a:gd name="T47" fmla="*/ 78 h 78"/>
                  <a:gd name="T48" fmla="*/ 0 w 48"/>
                  <a:gd name="T49" fmla="*/ 23 h 78"/>
                  <a:gd name="T50" fmla="*/ 4 w 48"/>
                  <a:gd name="T51" fmla="*/ 12 h 78"/>
                  <a:gd name="T52" fmla="*/ 11 w 48"/>
                  <a:gd name="T53" fmla="*/ 3 h 78"/>
                  <a:gd name="T54" fmla="*/ 23 w 48"/>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78">
                    <a:moveTo>
                      <a:pt x="23" y="7"/>
                    </a:moveTo>
                    <a:lnTo>
                      <a:pt x="19" y="8"/>
                    </a:lnTo>
                    <a:lnTo>
                      <a:pt x="15" y="9"/>
                    </a:lnTo>
                    <a:lnTo>
                      <a:pt x="11" y="11"/>
                    </a:lnTo>
                    <a:lnTo>
                      <a:pt x="8" y="15"/>
                    </a:lnTo>
                    <a:lnTo>
                      <a:pt x="7" y="19"/>
                    </a:lnTo>
                    <a:lnTo>
                      <a:pt x="6" y="23"/>
                    </a:lnTo>
                    <a:lnTo>
                      <a:pt x="6" y="73"/>
                    </a:lnTo>
                    <a:lnTo>
                      <a:pt x="42" y="73"/>
                    </a:lnTo>
                    <a:lnTo>
                      <a:pt x="42" y="23"/>
                    </a:lnTo>
                    <a:lnTo>
                      <a:pt x="42" y="19"/>
                    </a:lnTo>
                    <a:lnTo>
                      <a:pt x="40" y="15"/>
                    </a:lnTo>
                    <a:lnTo>
                      <a:pt x="37" y="11"/>
                    </a:lnTo>
                    <a:lnTo>
                      <a:pt x="34" y="9"/>
                    </a:lnTo>
                    <a:lnTo>
                      <a:pt x="30" y="8"/>
                    </a:lnTo>
                    <a:lnTo>
                      <a:pt x="25" y="7"/>
                    </a:lnTo>
                    <a:lnTo>
                      <a:pt x="23" y="7"/>
                    </a:lnTo>
                    <a:close/>
                    <a:moveTo>
                      <a:pt x="23" y="0"/>
                    </a:moveTo>
                    <a:lnTo>
                      <a:pt x="25" y="0"/>
                    </a:lnTo>
                    <a:lnTo>
                      <a:pt x="37" y="3"/>
                    </a:lnTo>
                    <a:lnTo>
                      <a:pt x="45" y="12"/>
                    </a:lnTo>
                    <a:lnTo>
                      <a:pt x="48" y="23"/>
                    </a:lnTo>
                    <a:lnTo>
                      <a:pt x="48" y="78"/>
                    </a:lnTo>
                    <a:lnTo>
                      <a:pt x="0" y="78"/>
                    </a:lnTo>
                    <a:lnTo>
                      <a:pt x="0" y="23"/>
                    </a:lnTo>
                    <a:lnTo>
                      <a:pt x="4" y="12"/>
                    </a:lnTo>
                    <a:lnTo>
                      <a:pt x="11" y="3"/>
                    </a:lnTo>
                    <a:lnTo>
                      <a:pt x="2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145"/>
              <p:cNvSpPr>
                <a:spLocks noEditPoints="1"/>
              </p:cNvSpPr>
              <p:nvPr/>
            </p:nvSpPr>
            <p:spPr bwMode="auto">
              <a:xfrm>
                <a:off x="5556251" y="4892676"/>
                <a:ext cx="74613" cy="177800"/>
              </a:xfrm>
              <a:custGeom>
                <a:avLst/>
                <a:gdLst>
                  <a:gd name="T0" fmla="*/ 22 w 47"/>
                  <a:gd name="T1" fmla="*/ 7 h 112"/>
                  <a:gd name="T2" fmla="*/ 18 w 47"/>
                  <a:gd name="T3" fmla="*/ 7 h 112"/>
                  <a:gd name="T4" fmla="*/ 14 w 47"/>
                  <a:gd name="T5" fmla="*/ 9 h 112"/>
                  <a:gd name="T6" fmla="*/ 11 w 47"/>
                  <a:gd name="T7" fmla="*/ 11 h 112"/>
                  <a:gd name="T8" fmla="*/ 8 w 47"/>
                  <a:gd name="T9" fmla="*/ 15 h 112"/>
                  <a:gd name="T10" fmla="*/ 6 w 47"/>
                  <a:gd name="T11" fmla="*/ 19 h 112"/>
                  <a:gd name="T12" fmla="*/ 6 w 47"/>
                  <a:gd name="T13" fmla="*/ 23 h 112"/>
                  <a:gd name="T14" fmla="*/ 6 w 47"/>
                  <a:gd name="T15" fmla="*/ 107 h 112"/>
                  <a:gd name="T16" fmla="*/ 42 w 47"/>
                  <a:gd name="T17" fmla="*/ 107 h 112"/>
                  <a:gd name="T18" fmla="*/ 42 w 47"/>
                  <a:gd name="T19" fmla="*/ 23 h 112"/>
                  <a:gd name="T20" fmla="*/ 41 w 47"/>
                  <a:gd name="T21" fmla="*/ 19 h 112"/>
                  <a:gd name="T22" fmla="*/ 40 w 47"/>
                  <a:gd name="T23" fmla="*/ 15 h 112"/>
                  <a:gd name="T24" fmla="*/ 37 w 47"/>
                  <a:gd name="T25" fmla="*/ 11 h 112"/>
                  <a:gd name="T26" fmla="*/ 33 w 47"/>
                  <a:gd name="T27" fmla="*/ 9 h 112"/>
                  <a:gd name="T28" fmla="*/ 29 w 47"/>
                  <a:gd name="T29" fmla="*/ 7 h 112"/>
                  <a:gd name="T30" fmla="*/ 25 w 47"/>
                  <a:gd name="T31" fmla="*/ 7 h 112"/>
                  <a:gd name="T32" fmla="*/ 22 w 47"/>
                  <a:gd name="T33" fmla="*/ 7 h 112"/>
                  <a:gd name="T34" fmla="*/ 22 w 47"/>
                  <a:gd name="T35" fmla="*/ 0 h 112"/>
                  <a:gd name="T36" fmla="*/ 25 w 47"/>
                  <a:gd name="T37" fmla="*/ 0 h 112"/>
                  <a:gd name="T38" fmla="*/ 37 w 47"/>
                  <a:gd name="T39" fmla="*/ 4 h 112"/>
                  <a:gd name="T40" fmla="*/ 44 w 47"/>
                  <a:gd name="T41" fmla="*/ 12 h 112"/>
                  <a:gd name="T42" fmla="*/ 47 w 47"/>
                  <a:gd name="T43" fmla="*/ 23 h 112"/>
                  <a:gd name="T44" fmla="*/ 47 w 47"/>
                  <a:gd name="T45" fmla="*/ 112 h 112"/>
                  <a:gd name="T46" fmla="*/ 0 w 47"/>
                  <a:gd name="T47" fmla="*/ 112 h 112"/>
                  <a:gd name="T48" fmla="*/ 0 w 47"/>
                  <a:gd name="T49" fmla="*/ 23 h 112"/>
                  <a:gd name="T50" fmla="*/ 3 w 47"/>
                  <a:gd name="T51" fmla="*/ 12 h 112"/>
                  <a:gd name="T52" fmla="*/ 11 w 47"/>
                  <a:gd name="T53" fmla="*/ 4 h 112"/>
                  <a:gd name="T54" fmla="*/ 22 w 47"/>
                  <a:gd name="T5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112">
                    <a:moveTo>
                      <a:pt x="22" y="7"/>
                    </a:moveTo>
                    <a:lnTo>
                      <a:pt x="18" y="7"/>
                    </a:lnTo>
                    <a:lnTo>
                      <a:pt x="14" y="9"/>
                    </a:lnTo>
                    <a:lnTo>
                      <a:pt x="11" y="11"/>
                    </a:lnTo>
                    <a:lnTo>
                      <a:pt x="8" y="15"/>
                    </a:lnTo>
                    <a:lnTo>
                      <a:pt x="6" y="19"/>
                    </a:lnTo>
                    <a:lnTo>
                      <a:pt x="6" y="23"/>
                    </a:lnTo>
                    <a:lnTo>
                      <a:pt x="6" y="107"/>
                    </a:lnTo>
                    <a:lnTo>
                      <a:pt x="42" y="107"/>
                    </a:lnTo>
                    <a:lnTo>
                      <a:pt x="42" y="23"/>
                    </a:lnTo>
                    <a:lnTo>
                      <a:pt x="41" y="19"/>
                    </a:lnTo>
                    <a:lnTo>
                      <a:pt x="40" y="15"/>
                    </a:lnTo>
                    <a:lnTo>
                      <a:pt x="37" y="11"/>
                    </a:lnTo>
                    <a:lnTo>
                      <a:pt x="33" y="9"/>
                    </a:lnTo>
                    <a:lnTo>
                      <a:pt x="29" y="7"/>
                    </a:lnTo>
                    <a:lnTo>
                      <a:pt x="25" y="7"/>
                    </a:lnTo>
                    <a:lnTo>
                      <a:pt x="22" y="7"/>
                    </a:lnTo>
                    <a:close/>
                    <a:moveTo>
                      <a:pt x="22" y="0"/>
                    </a:moveTo>
                    <a:lnTo>
                      <a:pt x="25" y="0"/>
                    </a:lnTo>
                    <a:lnTo>
                      <a:pt x="37" y="4"/>
                    </a:lnTo>
                    <a:lnTo>
                      <a:pt x="44" y="12"/>
                    </a:lnTo>
                    <a:lnTo>
                      <a:pt x="47" y="23"/>
                    </a:lnTo>
                    <a:lnTo>
                      <a:pt x="47" y="112"/>
                    </a:lnTo>
                    <a:lnTo>
                      <a:pt x="0" y="112"/>
                    </a:lnTo>
                    <a:lnTo>
                      <a:pt x="0" y="23"/>
                    </a:lnTo>
                    <a:lnTo>
                      <a:pt x="3" y="12"/>
                    </a:lnTo>
                    <a:lnTo>
                      <a:pt x="11"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146"/>
              <p:cNvSpPr>
                <a:spLocks noEditPoints="1"/>
              </p:cNvSpPr>
              <p:nvPr/>
            </p:nvSpPr>
            <p:spPr bwMode="auto">
              <a:xfrm>
                <a:off x="5662613" y="4840288"/>
                <a:ext cx="76200" cy="230188"/>
              </a:xfrm>
              <a:custGeom>
                <a:avLst/>
                <a:gdLst>
                  <a:gd name="T0" fmla="*/ 22 w 48"/>
                  <a:gd name="T1" fmla="*/ 6 h 145"/>
                  <a:gd name="T2" fmla="*/ 17 w 48"/>
                  <a:gd name="T3" fmla="*/ 6 h 145"/>
                  <a:gd name="T4" fmla="*/ 14 w 48"/>
                  <a:gd name="T5" fmla="*/ 8 h 145"/>
                  <a:gd name="T6" fmla="*/ 11 w 48"/>
                  <a:gd name="T7" fmla="*/ 11 h 145"/>
                  <a:gd name="T8" fmla="*/ 8 w 48"/>
                  <a:gd name="T9" fmla="*/ 14 h 145"/>
                  <a:gd name="T10" fmla="*/ 6 w 48"/>
                  <a:gd name="T11" fmla="*/ 18 h 145"/>
                  <a:gd name="T12" fmla="*/ 5 w 48"/>
                  <a:gd name="T13" fmla="*/ 23 h 145"/>
                  <a:gd name="T14" fmla="*/ 5 w 48"/>
                  <a:gd name="T15" fmla="*/ 140 h 145"/>
                  <a:gd name="T16" fmla="*/ 41 w 48"/>
                  <a:gd name="T17" fmla="*/ 140 h 145"/>
                  <a:gd name="T18" fmla="*/ 41 w 48"/>
                  <a:gd name="T19" fmla="*/ 23 h 145"/>
                  <a:gd name="T20" fmla="*/ 40 w 48"/>
                  <a:gd name="T21" fmla="*/ 18 h 145"/>
                  <a:gd name="T22" fmla="*/ 39 w 48"/>
                  <a:gd name="T23" fmla="*/ 14 h 145"/>
                  <a:gd name="T24" fmla="*/ 36 w 48"/>
                  <a:gd name="T25" fmla="*/ 11 h 145"/>
                  <a:gd name="T26" fmla="*/ 33 w 48"/>
                  <a:gd name="T27" fmla="*/ 8 h 145"/>
                  <a:gd name="T28" fmla="*/ 29 w 48"/>
                  <a:gd name="T29" fmla="*/ 6 h 145"/>
                  <a:gd name="T30" fmla="*/ 25 w 48"/>
                  <a:gd name="T31" fmla="*/ 6 h 145"/>
                  <a:gd name="T32" fmla="*/ 22 w 48"/>
                  <a:gd name="T33" fmla="*/ 6 h 145"/>
                  <a:gd name="T34" fmla="*/ 22 w 48"/>
                  <a:gd name="T35" fmla="*/ 0 h 145"/>
                  <a:gd name="T36" fmla="*/ 25 w 48"/>
                  <a:gd name="T37" fmla="*/ 0 h 145"/>
                  <a:gd name="T38" fmla="*/ 36 w 48"/>
                  <a:gd name="T39" fmla="*/ 3 h 145"/>
                  <a:gd name="T40" fmla="*/ 44 w 48"/>
                  <a:gd name="T41" fmla="*/ 12 h 145"/>
                  <a:gd name="T42" fmla="*/ 48 w 48"/>
                  <a:gd name="T43" fmla="*/ 23 h 145"/>
                  <a:gd name="T44" fmla="*/ 48 w 48"/>
                  <a:gd name="T45" fmla="*/ 145 h 145"/>
                  <a:gd name="T46" fmla="*/ 0 w 48"/>
                  <a:gd name="T47" fmla="*/ 145 h 145"/>
                  <a:gd name="T48" fmla="*/ 0 w 48"/>
                  <a:gd name="T49" fmla="*/ 23 h 145"/>
                  <a:gd name="T50" fmla="*/ 2 w 48"/>
                  <a:gd name="T51" fmla="*/ 12 h 145"/>
                  <a:gd name="T52" fmla="*/ 11 w 48"/>
                  <a:gd name="T53" fmla="*/ 3 h 145"/>
                  <a:gd name="T54" fmla="*/ 22 w 48"/>
                  <a:gd name="T5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45">
                    <a:moveTo>
                      <a:pt x="22" y="6"/>
                    </a:moveTo>
                    <a:lnTo>
                      <a:pt x="17" y="6"/>
                    </a:lnTo>
                    <a:lnTo>
                      <a:pt x="14" y="8"/>
                    </a:lnTo>
                    <a:lnTo>
                      <a:pt x="11" y="11"/>
                    </a:lnTo>
                    <a:lnTo>
                      <a:pt x="8" y="14"/>
                    </a:lnTo>
                    <a:lnTo>
                      <a:pt x="6" y="18"/>
                    </a:lnTo>
                    <a:lnTo>
                      <a:pt x="5" y="23"/>
                    </a:lnTo>
                    <a:lnTo>
                      <a:pt x="5" y="140"/>
                    </a:lnTo>
                    <a:lnTo>
                      <a:pt x="41" y="140"/>
                    </a:lnTo>
                    <a:lnTo>
                      <a:pt x="41" y="23"/>
                    </a:lnTo>
                    <a:lnTo>
                      <a:pt x="40" y="18"/>
                    </a:lnTo>
                    <a:lnTo>
                      <a:pt x="39" y="14"/>
                    </a:lnTo>
                    <a:lnTo>
                      <a:pt x="36" y="11"/>
                    </a:lnTo>
                    <a:lnTo>
                      <a:pt x="33" y="8"/>
                    </a:lnTo>
                    <a:lnTo>
                      <a:pt x="29" y="6"/>
                    </a:lnTo>
                    <a:lnTo>
                      <a:pt x="25" y="6"/>
                    </a:lnTo>
                    <a:lnTo>
                      <a:pt x="22" y="6"/>
                    </a:lnTo>
                    <a:close/>
                    <a:moveTo>
                      <a:pt x="22" y="0"/>
                    </a:moveTo>
                    <a:lnTo>
                      <a:pt x="25" y="0"/>
                    </a:lnTo>
                    <a:lnTo>
                      <a:pt x="36" y="3"/>
                    </a:lnTo>
                    <a:lnTo>
                      <a:pt x="44" y="12"/>
                    </a:lnTo>
                    <a:lnTo>
                      <a:pt x="48" y="23"/>
                    </a:lnTo>
                    <a:lnTo>
                      <a:pt x="48" y="145"/>
                    </a:lnTo>
                    <a:lnTo>
                      <a:pt x="0" y="145"/>
                    </a:lnTo>
                    <a:lnTo>
                      <a:pt x="0" y="23"/>
                    </a:lnTo>
                    <a:lnTo>
                      <a:pt x="2" y="12"/>
                    </a:lnTo>
                    <a:lnTo>
                      <a:pt x="11" y="3"/>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147"/>
              <p:cNvSpPr>
                <a:spLocks noEditPoints="1"/>
              </p:cNvSpPr>
              <p:nvPr/>
            </p:nvSpPr>
            <p:spPr bwMode="auto">
              <a:xfrm>
                <a:off x="5767388" y="4784726"/>
                <a:ext cx="76200" cy="285750"/>
              </a:xfrm>
              <a:custGeom>
                <a:avLst/>
                <a:gdLst>
                  <a:gd name="T0" fmla="*/ 23 w 48"/>
                  <a:gd name="T1" fmla="*/ 5 h 180"/>
                  <a:gd name="T2" fmla="*/ 19 w 48"/>
                  <a:gd name="T3" fmla="*/ 6 h 180"/>
                  <a:gd name="T4" fmla="*/ 14 w 48"/>
                  <a:gd name="T5" fmla="*/ 9 h 180"/>
                  <a:gd name="T6" fmla="*/ 11 w 48"/>
                  <a:gd name="T7" fmla="*/ 11 h 180"/>
                  <a:gd name="T8" fmla="*/ 8 w 48"/>
                  <a:gd name="T9" fmla="*/ 14 h 180"/>
                  <a:gd name="T10" fmla="*/ 7 w 48"/>
                  <a:gd name="T11" fmla="*/ 18 h 180"/>
                  <a:gd name="T12" fmla="*/ 6 w 48"/>
                  <a:gd name="T13" fmla="*/ 23 h 180"/>
                  <a:gd name="T14" fmla="*/ 6 w 48"/>
                  <a:gd name="T15" fmla="*/ 175 h 180"/>
                  <a:gd name="T16" fmla="*/ 41 w 48"/>
                  <a:gd name="T17" fmla="*/ 175 h 180"/>
                  <a:gd name="T18" fmla="*/ 41 w 48"/>
                  <a:gd name="T19" fmla="*/ 23 h 180"/>
                  <a:gd name="T20" fmla="*/ 41 w 48"/>
                  <a:gd name="T21" fmla="*/ 18 h 180"/>
                  <a:gd name="T22" fmla="*/ 39 w 48"/>
                  <a:gd name="T23" fmla="*/ 14 h 180"/>
                  <a:gd name="T24" fmla="*/ 37 w 48"/>
                  <a:gd name="T25" fmla="*/ 11 h 180"/>
                  <a:gd name="T26" fmla="*/ 34 w 48"/>
                  <a:gd name="T27" fmla="*/ 9 h 180"/>
                  <a:gd name="T28" fmla="*/ 29 w 48"/>
                  <a:gd name="T29" fmla="*/ 6 h 180"/>
                  <a:gd name="T30" fmla="*/ 25 w 48"/>
                  <a:gd name="T31" fmla="*/ 5 h 180"/>
                  <a:gd name="T32" fmla="*/ 23 w 48"/>
                  <a:gd name="T33" fmla="*/ 5 h 180"/>
                  <a:gd name="T34" fmla="*/ 23 w 48"/>
                  <a:gd name="T35" fmla="*/ 0 h 180"/>
                  <a:gd name="T36" fmla="*/ 25 w 48"/>
                  <a:gd name="T37" fmla="*/ 0 h 180"/>
                  <a:gd name="T38" fmla="*/ 37 w 48"/>
                  <a:gd name="T39" fmla="*/ 3 h 180"/>
                  <a:gd name="T40" fmla="*/ 45 w 48"/>
                  <a:gd name="T41" fmla="*/ 11 h 180"/>
                  <a:gd name="T42" fmla="*/ 48 w 48"/>
                  <a:gd name="T43" fmla="*/ 23 h 180"/>
                  <a:gd name="T44" fmla="*/ 48 w 48"/>
                  <a:gd name="T45" fmla="*/ 180 h 180"/>
                  <a:gd name="T46" fmla="*/ 0 w 48"/>
                  <a:gd name="T47" fmla="*/ 180 h 180"/>
                  <a:gd name="T48" fmla="*/ 0 w 48"/>
                  <a:gd name="T49" fmla="*/ 23 h 180"/>
                  <a:gd name="T50" fmla="*/ 3 w 48"/>
                  <a:gd name="T51" fmla="*/ 11 h 180"/>
                  <a:gd name="T52" fmla="*/ 11 w 48"/>
                  <a:gd name="T53" fmla="*/ 3 h 180"/>
                  <a:gd name="T54" fmla="*/ 23 w 48"/>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80">
                    <a:moveTo>
                      <a:pt x="23" y="5"/>
                    </a:moveTo>
                    <a:lnTo>
                      <a:pt x="19" y="6"/>
                    </a:lnTo>
                    <a:lnTo>
                      <a:pt x="14" y="9"/>
                    </a:lnTo>
                    <a:lnTo>
                      <a:pt x="11" y="11"/>
                    </a:lnTo>
                    <a:lnTo>
                      <a:pt x="8" y="14"/>
                    </a:lnTo>
                    <a:lnTo>
                      <a:pt x="7" y="18"/>
                    </a:lnTo>
                    <a:lnTo>
                      <a:pt x="6" y="23"/>
                    </a:lnTo>
                    <a:lnTo>
                      <a:pt x="6" y="175"/>
                    </a:lnTo>
                    <a:lnTo>
                      <a:pt x="41" y="175"/>
                    </a:lnTo>
                    <a:lnTo>
                      <a:pt x="41" y="23"/>
                    </a:lnTo>
                    <a:lnTo>
                      <a:pt x="41" y="18"/>
                    </a:lnTo>
                    <a:lnTo>
                      <a:pt x="39" y="14"/>
                    </a:lnTo>
                    <a:lnTo>
                      <a:pt x="37" y="11"/>
                    </a:lnTo>
                    <a:lnTo>
                      <a:pt x="34" y="9"/>
                    </a:lnTo>
                    <a:lnTo>
                      <a:pt x="29" y="6"/>
                    </a:lnTo>
                    <a:lnTo>
                      <a:pt x="25" y="5"/>
                    </a:lnTo>
                    <a:lnTo>
                      <a:pt x="23" y="5"/>
                    </a:lnTo>
                    <a:close/>
                    <a:moveTo>
                      <a:pt x="23" y="0"/>
                    </a:moveTo>
                    <a:lnTo>
                      <a:pt x="25" y="0"/>
                    </a:lnTo>
                    <a:lnTo>
                      <a:pt x="37" y="3"/>
                    </a:lnTo>
                    <a:lnTo>
                      <a:pt x="45" y="11"/>
                    </a:lnTo>
                    <a:lnTo>
                      <a:pt x="48" y="23"/>
                    </a:lnTo>
                    <a:lnTo>
                      <a:pt x="48" y="180"/>
                    </a:lnTo>
                    <a:lnTo>
                      <a:pt x="0" y="180"/>
                    </a:lnTo>
                    <a:lnTo>
                      <a:pt x="0" y="23"/>
                    </a:lnTo>
                    <a:lnTo>
                      <a:pt x="3" y="11"/>
                    </a:lnTo>
                    <a:lnTo>
                      <a:pt x="11" y="3"/>
                    </a:lnTo>
                    <a:lnTo>
                      <a:pt x="2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48"/>
              <p:cNvSpPr>
                <a:spLocks/>
              </p:cNvSpPr>
              <p:nvPr/>
            </p:nvSpPr>
            <p:spPr bwMode="auto">
              <a:xfrm>
                <a:off x="5453063" y="4732338"/>
                <a:ext cx="293688" cy="153988"/>
              </a:xfrm>
              <a:custGeom>
                <a:avLst/>
                <a:gdLst>
                  <a:gd name="T0" fmla="*/ 134 w 185"/>
                  <a:gd name="T1" fmla="*/ 0 h 97"/>
                  <a:gd name="T2" fmla="*/ 185 w 185"/>
                  <a:gd name="T3" fmla="*/ 13 h 97"/>
                  <a:gd name="T4" fmla="*/ 160 w 185"/>
                  <a:gd name="T5" fmla="*/ 59 h 97"/>
                  <a:gd name="T6" fmla="*/ 155 w 185"/>
                  <a:gd name="T7" fmla="*/ 57 h 97"/>
                  <a:gd name="T8" fmla="*/ 173 w 185"/>
                  <a:gd name="T9" fmla="*/ 21 h 97"/>
                  <a:gd name="T10" fmla="*/ 2 w 185"/>
                  <a:gd name="T11" fmla="*/ 97 h 97"/>
                  <a:gd name="T12" fmla="*/ 0 w 185"/>
                  <a:gd name="T13" fmla="*/ 92 h 97"/>
                  <a:gd name="T14" fmla="*/ 171 w 185"/>
                  <a:gd name="T15" fmla="*/ 16 h 97"/>
                  <a:gd name="T16" fmla="*/ 133 w 185"/>
                  <a:gd name="T17" fmla="*/ 6 h 97"/>
                  <a:gd name="T18" fmla="*/ 134 w 18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97">
                    <a:moveTo>
                      <a:pt x="134" y="0"/>
                    </a:moveTo>
                    <a:lnTo>
                      <a:pt x="185" y="13"/>
                    </a:lnTo>
                    <a:lnTo>
                      <a:pt x="160" y="59"/>
                    </a:lnTo>
                    <a:lnTo>
                      <a:pt x="155" y="57"/>
                    </a:lnTo>
                    <a:lnTo>
                      <a:pt x="173" y="21"/>
                    </a:lnTo>
                    <a:lnTo>
                      <a:pt x="2" y="97"/>
                    </a:lnTo>
                    <a:lnTo>
                      <a:pt x="0" y="92"/>
                    </a:lnTo>
                    <a:lnTo>
                      <a:pt x="171" y="16"/>
                    </a:lnTo>
                    <a:lnTo>
                      <a:pt x="133" y="6"/>
                    </a:lnTo>
                    <a:lnTo>
                      <a:pt x="1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8" name="组合 207"/>
            <p:cNvGrpSpPr/>
            <p:nvPr/>
          </p:nvGrpSpPr>
          <p:grpSpPr>
            <a:xfrm>
              <a:off x="7326383" y="4173021"/>
              <a:ext cx="607909" cy="538235"/>
              <a:chOff x="6907213" y="4678363"/>
              <a:chExt cx="554038" cy="490538"/>
            </a:xfrm>
          </p:grpSpPr>
          <p:sp>
            <p:nvSpPr>
              <p:cNvPr id="201" name="Freeform 149"/>
              <p:cNvSpPr>
                <a:spLocks noEditPoints="1"/>
              </p:cNvSpPr>
              <p:nvPr/>
            </p:nvSpPr>
            <p:spPr bwMode="auto">
              <a:xfrm>
                <a:off x="6907213" y="4678363"/>
                <a:ext cx="554038" cy="490538"/>
              </a:xfrm>
              <a:custGeom>
                <a:avLst/>
                <a:gdLst>
                  <a:gd name="T0" fmla="*/ 13 w 349"/>
                  <a:gd name="T1" fmla="*/ 182 h 309"/>
                  <a:gd name="T2" fmla="*/ 193 w 349"/>
                  <a:gd name="T3" fmla="*/ 154 h 309"/>
                  <a:gd name="T4" fmla="*/ 292 w 349"/>
                  <a:gd name="T5" fmla="*/ 118 h 309"/>
                  <a:gd name="T6" fmla="*/ 338 w 349"/>
                  <a:gd name="T7" fmla="*/ 166 h 309"/>
                  <a:gd name="T8" fmla="*/ 198 w 349"/>
                  <a:gd name="T9" fmla="*/ 114 h 309"/>
                  <a:gd name="T10" fmla="*/ 343 w 349"/>
                  <a:gd name="T11" fmla="*/ 303 h 309"/>
                  <a:gd name="T12" fmla="*/ 286 w 349"/>
                  <a:gd name="T13" fmla="*/ 171 h 309"/>
                  <a:gd name="T14" fmla="*/ 198 w 349"/>
                  <a:gd name="T15" fmla="*/ 114 h 309"/>
                  <a:gd name="T16" fmla="*/ 57 w 349"/>
                  <a:gd name="T17" fmla="*/ 120 h 309"/>
                  <a:gd name="T18" fmla="*/ 193 w 349"/>
                  <a:gd name="T19" fmla="*/ 108 h 309"/>
                  <a:gd name="T20" fmla="*/ 207 w 349"/>
                  <a:gd name="T21" fmla="*/ 21 h 309"/>
                  <a:gd name="T22" fmla="*/ 54 w 349"/>
                  <a:gd name="T23" fmla="*/ 5 h 309"/>
                  <a:gd name="T24" fmla="*/ 46 w 349"/>
                  <a:gd name="T25" fmla="*/ 7 h 309"/>
                  <a:gd name="T26" fmla="*/ 42 w 349"/>
                  <a:gd name="T27" fmla="*/ 14 h 309"/>
                  <a:gd name="T28" fmla="*/ 41 w 349"/>
                  <a:gd name="T29" fmla="*/ 123 h 309"/>
                  <a:gd name="T30" fmla="*/ 44 w 349"/>
                  <a:gd name="T31" fmla="*/ 131 h 309"/>
                  <a:gd name="T32" fmla="*/ 50 w 349"/>
                  <a:gd name="T33" fmla="*/ 135 h 309"/>
                  <a:gd name="T34" fmla="*/ 193 w 349"/>
                  <a:gd name="T35" fmla="*/ 136 h 309"/>
                  <a:gd name="T36" fmla="*/ 51 w 349"/>
                  <a:gd name="T37" fmla="*/ 127 h 309"/>
                  <a:gd name="T38" fmla="*/ 212 w 349"/>
                  <a:gd name="T39" fmla="*/ 15 h 309"/>
                  <a:gd name="T40" fmla="*/ 222 w 349"/>
                  <a:gd name="T41" fmla="*/ 108 h 309"/>
                  <a:gd name="T42" fmla="*/ 222 w 349"/>
                  <a:gd name="T43" fmla="*/ 14 h 309"/>
                  <a:gd name="T44" fmla="*/ 218 w 349"/>
                  <a:gd name="T45" fmla="*/ 7 h 309"/>
                  <a:gd name="T46" fmla="*/ 210 w 349"/>
                  <a:gd name="T47" fmla="*/ 5 h 309"/>
                  <a:gd name="T48" fmla="*/ 54 w 349"/>
                  <a:gd name="T49" fmla="*/ 0 h 309"/>
                  <a:gd name="T50" fmla="*/ 219 w 349"/>
                  <a:gd name="T51" fmla="*/ 2 h 309"/>
                  <a:gd name="T52" fmla="*/ 229 w 349"/>
                  <a:gd name="T53" fmla="*/ 18 h 309"/>
                  <a:gd name="T54" fmla="*/ 291 w 349"/>
                  <a:gd name="T55" fmla="*/ 108 h 309"/>
                  <a:gd name="T56" fmla="*/ 349 w 349"/>
                  <a:gd name="T57" fmla="*/ 309 h 309"/>
                  <a:gd name="T58" fmla="*/ 193 w 349"/>
                  <a:gd name="T59" fmla="*/ 188 h 309"/>
                  <a:gd name="T60" fmla="*/ 37 w 349"/>
                  <a:gd name="T61" fmla="*/ 148 h 309"/>
                  <a:gd name="T62" fmla="*/ 193 w 349"/>
                  <a:gd name="T63" fmla="*/ 142 h 309"/>
                  <a:gd name="T64" fmla="*/ 44 w 349"/>
                  <a:gd name="T65" fmla="*/ 140 h 309"/>
                  <a:gd name="T66" fmla="*/ 35 w 349"/>
                  <a:gd name="T67" fmla="*/ 123 h 309"/>
                  <a:gd name="T68" fmla="*/ 38 w 349"/>
                  <a:gd name="T69" fmla="*/ 8 h 309"/>
                  <a:gd name="T70" fmla="*/ 54 w 349"/>
                  <a:gd name="T71"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9" h="309">
                    <a:moveTo>
                      <a:pt x="40" y="154"/>
                    </a:moveTo>
                    <a:lnTo>
                      <a:pt x="13" y="182"/>
                    </a:lnTo>
                    <a:lnTo>
                      <a:pt x="193" y="182"/>
                    </a:lnTo>
                    <a:lnTo>
                      <a:pt x="193" y="154"/>
                    </a:lnTo>
                    <a:lnTo>
                      <a:pt x="40" y="154"/>
                    </a:lnTo>
                    <a:close/>
                    <a:moveTo>
                      <a:pt x="292" y="118"/>
                    </a:moveTo>
                    <a:lnTo>
                      <a:pt x="292" y="166"/>
                    </a:lnTo>
                    <a:lnTo>
                      <a:pt x="338" y="166"/>
                    </a:lnTo>
                    <a:lnTo>
                      <a:pt x="292" y="118"/>
                    </a:lnTo>
                    <a:close/>
                    <a:moveTo>
                      <a:pt x="198" y="114"/>
                    </a:moveTo>
                    <a:lnTo>
                      <a:pt x="198" y="303"/>
                    </a:lnTo>
                    <a:lnTo>
                      <a:pt x="343" y="303"/>
                    </a:lnTo>
                    <a:lnTo>
                      <a:pt x="343" y="171"/>
                    </a:lnTo>
                    <a:lnTo>
                      <a:pt x="286" y="171"/>
                    </a:lnTo>
                    <a:lnTo>
                      <a:pt x="286" y="114"/>
                    </a:lnTo>
                    <a:lnTo>
                      <a:pt x="198" y="114"/>
                    </a:lnTo>
                    <a:close/>
                    <a:moveTo>
                      <a:pt x="57" y="21"/>
                    </a:moveTo>
                    <a:lnTo>
                      <a:pt x="57" y="120"/>
                    </a:lnTo>
                    <a:lnTo>
                      <a:pt x="193" y="120"/>
                    </a:lnTo>
                    <a:lnTo>
                      <a:pt x="193" y="108"/>
                    </a:lnTo>
                    <a:lnTo>
                      <a:pt x="207" y="108"/>
                    </a:lnTo>
                    <a:lnTo>
                      <a:pt x="207" y="21"/>
                    </a:lnTo>
                    <a:lnTo>
                      <a:pt x="57" y="21"/>
                    </a:lnTo>
                    <a:close/>
                    <a:moveTo>
                      <a:pt x="54" y="5"/>
                    </a:moveTo>
                    <a:lnTo>
                      <a:pt x="50" y="6"/>
                    </a:lnTo>
                    <a:lnTo>
                      <a:pt x="46" y="7"/>
                    </a:lnTo>
                    <a:lnTo>
                      <a:pt x="44" y="10"/>
                    </a:lnTo>
                    <a:lnTo>
                      <a:pt x="42" y="14"/>
                    </a:lnTo>
                    <a:lnTo>
                      <a:pt x="41" y="18"/>
                    </a:lnTo>
                    <a:lnTo>
                      <a:pt x="41" y="123"/>
                    </a:lnTo>
                    <a:lnTo>
                      <a:pt x="42" y="128"/>
                    </a:lnTo>
                    <a:lnTo>
                      <a:pt x="44" y="131"/>
                    </a:lnTo>
                    <a:lnTo>
                      <a:pt x="46" y="133"/>
                    </a:lnTo>
                    <a:lnTo>
                      <a:pt x="50" y="135"/>
                    </a:lnTo>
                    <a:lnTo>
                      <a:pt x="54" y="136"/>
                    </a:lnTo>
                    <a:lnTo>
                      <a:pt x="193" y="136"/>
                    </a:lnTo>
                    <a:lnTo>
                      <a:pt x="193" y="127"/>
                    </a:lnTo>
                    <a:lnTo>
                      <a:pt x="51" y="127"/>
                    </a:lnTo>
                    <a:lnTo>
                      <a:pt x="51" y="15"/>
                    </a:lnTo>
                    <a:lnTo>
                      <a:pt x="212" y="15"/>
                    </a:lnTo>
                    <a:lnTo>
                      <a:pt x="212" y="108"/>
                    </a:lnTo>
                    <a:lnTo>
                      <a:pt x="222" y="108"/>
                    </a:lnTo>
                    <a:lnTo>
                      <a:pt x="222" y="18"/>
                    </a:lnTo>
                    <a:lnTo>
                      <a:pt x="222" y="14"/>
                    </a:lnTo>
                    <a:lnTo>
                      <a:pt x="220" y="10"/>
                    </a:lnTo>
                    <a:lnTo>
                      <a:pt x="218" y="7"/>
                    </a:lnTo>
                    <a:lnTo>
                      <a:pt x="214" y="6"/>
                    </a:lnTo>
                    <a:lnTo>
                      <a:pt x="210" y="5"/>
                    </a:lnTo>
                    <a:lnTo>
                      <a:pt x="54" y="5"/>
                    </a:lnTo>
                    <a:close/>
                    <a:moveTo>
                      <a:pt x="54" y="0"/>
                    </a:moveTo>
                    <a:lnTo>
                      <a:pt x="210" y="0"/>
                    </a:lnTo>
                    <a:lnTo>
                      <a:pt x="219" y="2"/>
                    </a:lnTo>
                    <a:lnTo>
                      <a:pt x="227" y="8"/>
                    </a:lnTo>
                    <a:lnTo>
                      <a:pt x="229" y="18"/>
                    </a:lnTo>
                    <a:lnTo>
                      <a:pt x="229" y="108"/>
                    </a:lnTo>
                    <a:lnTo>
                      <a:pt x="291" y="108"/>
                    </a:lnTo>
                    <a:lnTo>
                      <a:pt x="349" y="167"/>
                    </a:lnTo>
                    <a:lnTo>
                      <a:pt x="349" y="309"/>
                    </a:lnTo>
                    <a:lnTo>
                      <a:pt x="193" y="309"/>
                    </a:lnTo>
                    <a:lnTo>
                      <a:pt x="193" y="188"/>
                    </a:lnTo>
                    <a:lnTo>
                      <a:pt x="0" y="188"/>
                    </a:lnTo>
                    <a:lnTo>
                      <a:pt x="37" y="148"/>
                    </a:lnTo>
                    <a:lnTo>
                      <a:pt x="193" y="148"/>
                    </a:lnTo>
                    <a:lnTo>
                      <a:pt x="193" y="142"/>
                    </a:lnTo>
                    <a:lnTo>
                      <a:pt x="54" y="142"/>
                    </a:lnTo>
                    <a:lnTo>
                      <a:pt x="44" y="140"/>
                    </a:lnTo>
                    <a:lnTo>
                      <a:pt x="38" y="133"/>
                    </a:lnTo>
                    <a:lnTo>
                      <a:pt x="35" y="123"/>
                    </a:lnTo>
                    <a:lnTo>
                      <a:pt x="35" y="18"/>
                    </a:lnTo>
                    <a:lnTo>
                      <a:pt x="38" y="8"/>
                    </a:lnTo>
                    <a:lnTo>
                      <a:pt x="44" y="2"/>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50"/>
              <p:cNvSpPr>
                <a:spLocks/>
              </p:cNvSpPr>
              <p:nvPr/>
            </p:nvSpPr>
            <p:spPr bwMode="auto">
              <a:xfrm>
                <a:off x="7296151" y="4713288"/>
                <a:ext cx="161925" cy="138113"/>
              </a:xfrm>
              <a:custGeom>
                <a:avLst/>
                <a:gdLst>
                  <a:gd name="T0" fmla="*/ 1 w 102"/>
                  <a:gd name="T1" fmla="*/ 0 h 87"/>
                  <a:gd name="T2" fmla="*/ 24 w 102"/>
                  <a:gd name="T3" fmla="*/ 8 h 87"/>
                  <a:gd name="T4" fmla="*/ 44 w 102"/>
                  <a:gd name="T5" fmla="*/ 19 h 87"/>
                  <a:gd name="T6" fmla="*/ 63 w 102"/>
                  <a:gd name="T7" fmla="*/ 34 h 87"/>
                  <a:gd name="T8" fmla="*/ 78 w 102"/>
                  <a:gd name="T9" fmla="*/ 51 h 87"/>
                  <a:gd name="T10" fmla="*/ 90 w 102"/>
                  <a:gd name="T11" fmla="*/ 73 h 87"/>
                  <a:gd name="T12" fmla="*/ 97 w 102"/>
                  <a:gd name="T13" fmla="*/ 37 h 87"/>
                  <a:gd name="T14" fmla="*/ 102 w 102"/>
                  <a:gd name="T15" fmla="*/ 38 h 87"/>
                  <a:gd name="T16" fmla="*/ 93 w 102"/>
                  <a:gd name="T17" fmla="*/ 87 h 87"/>
                  <a:gd name="T18" fmla="*/ 47 w 102"/>
                  <a:gd name="T19" fmla="*/ 67 h 87"/>
                  <a:gd name="T20" fmla="*/ 50 w 102"/>
                  <a:gd name="T21" fmla="*/ 61 h 87"/>
                  <a:gd name="T22" fmla="*/ 86 w 102"/>
                  <a:gd name="T23" fmla="*/ 78 h 87"/>
                  <a:gd name="T24" fmla="*/ 74 w 102"/>
                  <a:gd name="T25" fmla="*/ 57 h 87"/>
                  <a:gd name="T26" fmla="*/ 60 w 102"/>
                  <a:gd name="T27" fmla="*/ 40 h 87"/>
                  <a:gd name="T28" fmla="*/ 42 w 102"/>
                  <a:gd name="T29" fmla="*/ 24 h 87"/>
                  <a:gd name="T30" fmla="*/ 23 w 102"/>
                  <a:gd name="T31" fmla="*/ 13 h 87"/>
                  <a:gd name="T32" fmla="*/ 0 w 102"/>
                  <a:gd name="T33" fmla="*/ 6 h 87"/>
                  <a:gd name="T34" fmla="*/ 1 w 102"/>
                  <a:gd name="T3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87">
                    <a:moveTo>
                      <a:pt x="1" y="0"/>
                    </a:moveTo>
                    <a:lnTo>
                      <a:pt x="24" y="8"/>
                    </a:lnTo>
                    <a:lnTo>
                      <a:pt x="44" y="19"/>
                    </a:lnTo>
                    <a:lnTo>
                      <a:pt x="63" y="34"/>
                    </a:lnTo>
                    <a:lnTo>
                      <a:pt x="78" y="51"/>
                    </a:lnTo>
                    <a:lnTo>
                      <a:pt x="90" y="73"/>
                    </a:lnTo>
                    <a:lnTo>
                      <a:pt x="97" y="37"/>
                    </a:lnTo>
                    <a:lnTo>
                      <a:pt x="102" y="38"/>
                    </a:lnTo>
                    <a:lnTo>
                      <a:pt x="93" y="87"/>
                    </a:lnTo>
                    <a:lnTo>
                      <a:pt x="47" y="67"/>
                    </a:lnTo>
                    <a:lnTo>
                      <a:pt x="50" y="61"/>
                    </a:lnTo>
                    <a:lnTo>
                      <a:pt x="86" y="78"/>
                    </a:lnTo>
                    <a:lnTo>
                      <a:pt x="74" y="57"/>
                    </a:lnTo>
                    <a:lnTo>
                      <a:pt x="60" y="40"/>
                    </a:lnTo>
                    <a:lnTo>
                      <a:pt x="42" y="24"/>
                    </a:lnTo>
                    <a:lnTo>
                      <a:pt x="23" y="13"/>
                    </a:lnTo>
                    <a:lnTo>
                      <a:pt x="0" y="6"/>
                    </a:lnTo>
                    <a:lnTo>
                      <a:pt x="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51"/>
              <p:cNvSpPr>
                <a:spLocks/>
              </p:cNvSpPr>
              <p:nvPr/>
            </p:nvSpPr>
            <p:spPr bwMode="auto">
              <a:xfrm>
                <a:off x="7050088" y="5016501"/>
                <a:ext cx="133350" cy="114300"/>
              </a:xfrm>
              <a:custGeom>
                <a:avLst/>
                <a:gdLst>
                  <a:gd name="T0" fmla="*/ 2 w 84"/>
                  <a:gd name="T1" fmla="*/ 0 h 72"/>
                  <a:gd name="T2" fmla="*/ 50 w 84"/>
                  <a:gd name="T3" fmla="*/ 14 h 72"/>
                  <a:gd name="T4" fmla="*/ 49 w 84"/>
                  <a:gd name="T5" fmla="*/ 19 h 72"/>
                  <a:gd name="T6" fmla="*/ 11 w 84"/>
                  <a:gd name="T7" fmla="*/ 8 h 72"/>
                  <a:gd name="T8" fmla="*/ 25 w 84"/>
                  <a:gd name="T9" fmla="*/ 28 h 72"/>
                  <a:gd name="T10" fmla="*/ 42 w 84"/>
                  <a:gd name="T11" fmla="*/ 45 h 72"/>
                  <a:gd name="T12" fmla="*/ 62 w 84"/>
                  <a:gd name="T13" fmla="*/ 57 h 72"/>
                  <a:gd name="T14" fmla="*/ 84 w 84"/>
                  <a:gd name="T15" fmla="*/ 66 h 72"/>
                  <a:gd name="T16" fmla="*/ 82 w 84"/>
                  <a:gd name="T17" fmla="*/ 72 h 72"/>
                  <a:gd name="T18" fmla="*/ 59 w 84"/>
                  <a:gd name="T19" fmla="*/ 64 h 72"/>
                  <a:gd name="T20" fmla="*/ 39 w 84"/>
                  <a:gd name="T21" fmla="*/ 51 h 72"/>
                  <a:gd name="T22" fmla="*/ 21 w 84"/>
                  <a:gd name="T23" fmla="*/ 34 h 72"/>
                  <a:gd name="T24" fmla="*/ 7 w 84"/>
                  <a:gd name="T25" fmla="*/ 15 h 72"/>
                  <a:gd name="T26" fmla="*/ 5 w 84"/>
                  <a:gd name="T27" fmla="*/ 51 h 72"/>
                  <a:gd name="T28" fmla="*/ 0 w 84"/>
                  <a:gd name="T29" fmla="*/ 51 h 72"/>
                  <a:gd name="T30" fmla="*/ 2 w 84"/>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72">
                    <a:moveTo>
                      <a:pt x="2" y="0"/>
                    </a:moveTo>
                    <a:lnTo>
                      <a:pt x="50" y="14"/>
                    </a:lnTo>
                    <a:lnTo>
                      <a:pt x="49" y="19"/>
                    </a:lnTo>
                    <a:lnTo>
                      <a:pt x="11" y="8"/>
                    </a:lnTo>
                    <a:lnTo>
                      <a:pt x="25" y="28"/>
                    </a:lnTo>
                    <a:lnTo>
                      <a:pt x="42" y="45"/>
                    </a:lnTo>
                    <a:lnTo>
                      <a:pt x="62" y="57"/>
                    </a:lnTo>
                    <a:lnTo>
                      <a:pt x="84" y="66"/>
                    </a:lnTo>
                    <a:lnTo>
                      <a:pt x="82" y="72"/>
                    </a:lnTo>
                    <a:lnTo>
                      <a:pt x="59" y="64"/>
                    </a:lnTo>
                    <a:lnTo>
                      <a:pt x="39" y="51"/>
                    </a:lnTo>
                    <a:lnTo>
                      <a:pt x="21" y="34"/>
                    </a:lnTo>
                    <a:lnTo>
                      <a:pt x="7" y="15"/>
                    </a:lnTo>
                    <a:lnTo>
                      <a:pt x="5" y="51"/>
                    </a:lnTo>
                    <a:lnTo>
                      <a:pt x="0" y="51"/>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合 7"/>
          <p:cNvGrpSpPr/>
          <p:nvPr/>
        </p:nvGrpSpPr>
        <p:grpSpPr>
          <a:xfrm>
            <a:off x="6966525" y="1680422"/>
            <a:ext cx="658423" cy="1949140"/>
            <a:chOff x="6966525" y="1680422"/>
            <a:chExt cx="658423" cy="1949140"/>
          </a:xfrm>
        </p:grpSpPr>
        <p:sp>
          <p:nvSpPr>
            <p:cNvPr id="200" name="Freeform 107"/>
            <p:cNvSpPr>
              <a:spLocks/>
            </p:cNvSpPr>
            <p:nvPr/>
          </p:nvSpPr>
          <p:spPr bwMode="auto">
            <a:xfrm>
              <a:off x="6966525" y="1680422"/>
              <a:ext cx="658423" cy="1949140"/>
            </a:xfrm>
            <a:custGeom>
              <a:avLst/>
              <a:gdLst>
                <a:gd name="T0" fmla="*/ 0 w 378"/>
                <a:gd name="T1" fmla="*/ 0 h 1119"/>
                <a:gd name="T2" fmla="*/ 260 w 378"/>
                <a:gd name="T3" fmla="*/ 37 h 1119"/>
                <a:gd name="T4" fmla="*/ 285 w 378"/>
                <a:gd name="T5" fmla="*/ 42 h 1119"/>
                <a:gd name="T6" fmla="*/ 306 w 378"/>
                <a:gd name="T7" fmla="*/ 50 h 1119"/>
                <a:gd name="T8" fmla="*/ 327 w 378"/>
                <a:gd name="T9" fmla="*/ 60 h 1119"/>
                <a:gd name="T10" fmla="*/ 344 w 378"/>
                <a:gd name="T11" fmla="*/ 72 h 1119"/>
                <a:gd name="T12" fmla="*/ 358 w 378"/>
                <a:gd name="T13" fmla="*/ 86 h 1119"/>
                <a:gd name="T14" fmla="*/ 369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9 w 378"/>
                <a:gd name="T27" fmla="*/ 1022 h 1119"/>
                <a:gd name="T28" fmla="*/ 345 w 378"/>
                <a:gd name="T29" fmla="*/ 1036 h 1119"/>
                <a:gd name="T30" fmla="*/ 328 w 378"/>
                <a:gd name="T31" fmla="*/ 1048 h 1119"/>
                <a:gd name="T32" fmla="*/ 307 w 378"/>
                <a:gd name="T33" fmla="*/ 1058 h 1119"/>
                <a:gd name="T34" fmla="*/ 285 w 378"/>
                <a:gd name="T35" fmla="*/ 1066 h 1119"/>
                <a:gd name="T36" fmla="*/ 260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60" y="37"/>
                  </a:lnTo>
                  <a:lnTo>
                    <a:pt x="285" y="42"/>
                  </a:lnTo>
                  <a:lnTo>
                    <a:pt x="306" y="50"/>
                  </a:lnTo>
                  <a:lnTo>
                    <a:pt x="327" y="60"/>
                  </a:lnTo>
                  <a:lnTo>
                    <a:pt x="344" y="72"/>
                  </a:lnTo>
                  <a:lnTo>
                    <a:pt x="358" y="86"/>
                  </a:lnTo>
                  <a:lnTo>
                    <a:pt x="369" y="101"/>
                  </a:lnTo>
                  <a:lnTo>
                    <a:pt x="376" y="119"/>
                  </a:lnTo>
                  <a:lnTo>
                    <a:pt x="378" y="140"/>
                  </a:lnTo>
                  <a:lnTo>
                    <a:pt x="378" y="968"/>
                  </a:lnTo>
                  <a:lnTo>
                    <a:pt x="376" y="988"/>
                  </a:lnTo>
                  <a:lnTo>
                    <a:pt x="369" y="1007"/>
                  </a:lnTo>
                  <a:lnTo>
                    <a:pt x="359" y="1022"/>
                  </a:lnTo>
                  <a:lnTo>
                    <a:pt x="345" y="1036"/>
                  </a:lnTo>
                  <a:lnTo>
                    <a:pt x="328" y="1048"/>
                  </a:lnTo>
                  <a:lnTo>
                    <a:pt x="307" y="1058"/>
                  </a:lnTo>
                  <a:lnTo>
                    <a:pt x="285" y="1066"/>
                  </a:lnTo>
                  <a:lnTo>
                    <a:pt x="260"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7095423" y="2482548"/>
              <a:ext cx="214247" cy="344888"/>
              <a:chOff x="6694371" y="3162328"/>
              <a:chExt cx="214247" cy="344888"/>
            </a:xfrm>
            <a:solidFill>
              <a:schemeClr val="bg1">
                <a:lumMod val="65000"/>
              </a:schemeClr>
            </a:solidFill>
          </p:grpSpPr>
          <p:sp>
            <p:nvSpPr>
              <p:cNvPr id="204" name="Freeform 159"/>
              <p:cNvSpPr>
                <a:spLocks/>
              </p:cNvSpPr>
              <p:nvPr/>
            </p:nvSpPr>
            <p:spPr bwMode="auto">
              <a:xfrm>
                <a:off x="6694371" y="3228519"/>
                <a:ext cx="198572" cy="278697"/>
              </a:xfrm>
              <a:custGeom>
                <a:avLst/>
                <a:gdLst>
                  <a:gd name="T0" fmla="*/ 64 w 114"/>
                  <a:gd name="T1" fmla="*/ 0 h 160"/>
                  <a:gd name="T2" fmla="*/ 71 w 114"/>
                  <a:gd name="T3" fmla="*/ 4 h 160"/>
                  <a:gd name="T4" fmla="*/ 89 w 114"/>
                  <a:gd name="T5" fmla="*/ 29 h 160"/>
                  <a:gd name="T6" fmla="*/ 103 w 114"/>
                  <a:gd name="T7" fmla="*/ 15 h 160"/>
                  <a:gd name="T8" fmla="*/ 105 w 114"/>
                  <a:gd name="T9" fmla="*/ 15 h 160"/>
                  <a:gd name="T10" fmla="*/ 109 w 114"/>
                  <a:gd name="T11" fmla="*/ 15 h 160"/>
                  <a:gd name="T12" fmla="*/ 112 w 114"/>
                  <a:gd name="T13" fmla="*/ 17 h 160"/>
                  <a:gd name="T14" fmla="*/ 114 w 114"/>
                  <a:gd name="T15" fmla="*/ 22 h 160"/>
                  <a:gd name="T16" fmla="*/ 112 w 114"/>
                  <a:gd name="T17" fmla="*/ 27 h 160"/>
                  <a:gd name="T18" fmla="*/ 92 w 114"/>
                  <a:gd name="T19" fmla="*/ 46 h 160"/>
                  <a:gd name="T20" fmla="*/ 91 w 114"/>
                  <a:gd name="T21" fmla="*/ 47 h 160"/>
                  <a:gd name="T22" fmla="*/ 86 w 114"/>
                  <a:gd name="T23" fmla="*/ 47 h 160"/>
                  <a:gd name="T24" fmla="*/ 81 w 114"/>
                  <a:gd name="T25" fmla="*/ 45 h 160"/>
                  <a:gd name="T26" fmla="*/ 72 w 114"/>
                  <a:gd name="T27" fmla="*/ 68 h 160"/>
                  <a:gd name="T28" fmla="*/ 69 w 114"/>
                  <a:gd name="T29" fmla="*/ 73 h 160"/>
                  <a:gd name="T30" fmla="*/ 68 w 114"/>
                  <a:gd name="T31" fmla="*/ 155 h 160"/>
                  <a:gd name="T32" fmla="*/ 64 w 114"/>
                  <a:gd name="T33" fmla="*/ 159 h 160"/>
                  <a:gd name="T34" fmla="*/ 57 w 114"/>
                  <a:gd name="T35" fmla="*/ 159 h 160"/>
                  <a:gd name="T36" fmla="*/ 53 w 114"/>
                  <a:gd name="T37" fmla="*/ 155 h 160"/>
                  <a:gd name="T38" fmla="*/ 52 w 114"/>
                  <a:gd name="T39" fmla="*/ 78 h 160"/>
                  <a:gd name="T40" fmla="*/ 46 w 114"/>
                  <a:gd name="T41" fmla="*/ 151 h 160"/>
                  <a:gd name="T42" fmla="*/ 43 w 114"/>
                  <a:gd name="T43" fmla="*/ 157 h 160"/>
                  <a:gd name="T44" fmla="*/ 37 w 114"/>
                  <a:gd name="T45" fmla="*/ 160 h 160"/>
                  <a:gd name="T46" fmla="*/ 31 w 114"/>
                  <a:gd name="T47" fmla="*/ 157 h 160"/>
                  <a:gd name="T48" fmla="*/ 28 w 114"/>
                  <a:gd name="T49" fmla="*/ 151 h 160"/>
                  <a:gd name="T50" fmla="*/ 27 w 114"/>
                  <a:gd name="T51" fmla="*/ 71 h 160"/>
                  <a:gd name="T52" fmla="*/ 26 w 114"/>
                  <a:gd name="T53" fmla="*/ 47 h 160"/>
                  <a:gd name="T54" fmla="*/ 13 w 114"/>
                  <a:gd name="T55" fmla="*/ 80 h 160"/>
                  <a:gd name="T56" fmla="*/ 8 w 114"/>
                  <a:gd name="T57" fmla="*/ 82 h 160"/>
                  <a:gd name="T58" fmla="*/ 2 w 114"/>
                  <a:gd name="T59" fmla="*/ 80 h 160"/>
                  <a:gd name="T60" fmla="*/ 0 w 114"/>
                  <a:gd name="T61" fmla="*/ 74 h 160"/>
                  <a:gd name="T62" fmla="*/ 25 w 114"/>
                  <a:gd name="T63" fmla="*/ 8 h 160"/>
                  <a:gd name="T64" fmla="*/ 26 w 114"/>
                  <a:gd name="T65" fmla="*/ 5 h 160"/>
                  <a:gd name="T66" fmla="*/ 29 w 114"/>
                  <a:gd name="T67" fmla="*/ 2 h 160"/>
                  <a:gd name="T68" fmla="*/ 34 w 114"/>
                  <a:gd name="T6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160">
                    <a:moveTo>
                      <a:pt x="34" y="0"/>
                    </a:moveTo>
                    <a:lnTo>
                      <a:pt x="64" y="0"/>
                    </a:lnTo>
                    <a:lnTo>
                      <a:pt x="67" y="2"/>
                    </a:lnTo>
                    <a:lnTo>
                      <a:pt x="71" y="4"/>
                    </a:lnTo>
                    <a:lnTo>
                      <a:pt x="72" y="5"/>
                    </a:lnTo>
                    <a:lnTo>
                      <a:pt x="89" y="29"/>
                    </a:lnTo>
                    <a:lnTo>
                      <a:pt x="101" y="16"/>
                    </a:lnTo>
                    <a:lnTo>
                      <a:pt x="103" y="15"/>
                    </a:lnTo>
                    <a:lnTo>
                      <a:pt x="104" y="15"/>
                    </a:lnTo>
                    <a:lnTo>
                      <a:pt x="105" y="15"/>
                    </a:lnTo>
                    <a:lnTo>
                      <a:pt x="106" y="14"/>
                    </a:lnTo>
                    <a:lnTo>
                      <a:pt x="109" y="15"/>
                    </a:lnTo>
                    <a:lnTo>
                      <a:pt x="111" y="15"/>
                    </a:lnTo>
                    <a:lnTo>
                      <a:pt x="112" y="17"/>
                    </a:lnTo>
                    <a:lnTo>
                      <a:pt x="114" y="19"/>
                    </a:lnTo>
                    <a:lnTo>
                      <a:pt x="114" y="22"/>
                    </a:lnTo>
                    <a:lnTo>
                      <a:pt x="113" y="24"/>
                    </a:lnTo>
                    <a:lnTo>
                      <a:pt x="112" y="27"/>
                    </a:lnTo>
                    <a:lnTo>
                      <a:pt x="92" y="46"/>
                    </a:lnTo>
                    <a:lnTo>
                      <a:pt x="92" y="46"/>
                    </a:lnTo>
                    <a:lnTo>
                      <a:pt x="92" y="46"/>
                    </a:lnTo>
                    <a:lnTo>
                      <a:pt x="91" y="47"/>
                    </a:lnTo>
                    <a:lnTo>
                      <a:pt x="89" y="47"/>
                    </a:lnTo>
                    <a:lnTo>
                      <a:pt x="86" y="47"/>
                    </a:lnTo>
                    <a:lnTo>
                      <a:pt x="84" y="46"/>
                    </a:lnTo>
                    <a:lnTo>
                      <a:pt x="81" y="45"/>
                    </a:lnTo>
                    <a:lnTo>
                      <a:pt x="73" y="32"/>
                    </a:lnTo>
                    <a:lnTo>
                      <a:pt x="72" y="68"/>
                    </a:lnTo>
                    <a:lnTo>
                      <a:pt x="71" y="71"/>
                    </a:lnTo>
                    <a:lnTo>
                      <a:pt x="69" y="73"/>
                    </a:lnTo>
                    <a:lnTo>
                      <a:pt x="69" y="151"/>
                    </a:lnTo>
                    <a:lnTo>
                      <a:pt x="68" y="155"/>
                    </a:lnTo>
                    <a:lnTo>
                      <a:pt x="67" y="157"/>
                    </a:lnTo>
                    <a:lnTo>
                      <a:pt x="64" y="159"/>
                    </a:lnTo>
                    <a:lnTo>
                      <a:pt x="61" y="160"/>
                    </a:lnTo>
                    <a:lnTo>
                      <a:pt x="57" y="159"/>
                    </a:lnTo>
                    <a:lnTo>
                      <a:pt x="55" y="157"/>
                    </a:lnTo>
                    <a:lnTo>
                      <a:pt x="53" y="155"/>
                    </a:lnTo>
                    <a:lnTo>
                      <a:pt x="52" y="151"/>
                    </a:lnTo>
                    <a:lnTo>
                      <a:pt x="52" y="78"/>
                    </a:lnTo>
                    <a:lnTo>
                      <a:pt x="46" y="78"/>
                    </a:lnTo>
                    <a:lnTo>
                      <a:pt x="46" y="151"/>
                    </a:lnTo>
                    <a:lnTo>
                      <a:pt x="44" y="155"/>
                    </a:lnTo>
                    <a:lnTo>
                      <a:pt x="43" y="157"/>
                    </a:lnTo>
                    <a:lnTo>
                      <a:pt x="40" y="159"/>
                    </a:lnTo>
                    <a:lnTo>
                      <a:pt x="37" y="160"/>
                    </a:lnTo>
                    <a:lnTo>
                      <a:pt x="34" y="159"/>
                    </a:lnTo>
                    <a:lnTo>
                      <a:pt x="31" y="157"/>
                    </a:lnTo>
                    <a:lnTo>
                      <a:pt x="29" y="155"/>
                    </a:lnTo>
                    <a:lnTo>
                      <a:pt x="28" y="151"/>
                    </a:lnTo>
                    <a:lnTo>
                      <a:pt x="28" y="73"/>
                    </a:lnTo>
                    <a:lnTo>
                      <a:pt x="27" y="71"/>
                    </a:lnTo>
                    <a:lnTo>
                      <a:pt x="26" y="68"/>
                    </a:lnTo>
                    <a:lnTo>
                      <a:pt x="26" y="47"/>
                    </a:lnTo>
                    <a:lnTo>
                      <a:pt x="14" y="78"/>
                    </a:lnTo>
                    <a:lnTo>
                      <a:pt x="13" y="80"/>
                    </a:lnTo>
                    <a:lnTo>
                      <a:pt x="11" y="82"/>
                    </a:lnTo>
                    <a:lnTo>
                      <a:pt x="8" y="82"/>
                    </a:lnTo>
                    <a:lnTo>
                      <a:pt x="4" y="82"/>
                    </a:lnTo>
                    <a:lnTo>
                      <a:pt x="2" y="80"/>
                    </a:lnTo>
                    <a:lnTo>
                      <a:pt x="1" y="78"/>
                    </a:lnTo>
                    <a:lnTo>
                      <a:pt x="0" y="74"/>
                    </a:lnTo>
                    <a:lnTo>
                      <a:pt x="0" y="72"/>
                    </a:lnTo>
                    <a:lnTo>
                      <a:pt x="25" y="8"/>
                    </a:lnTo>
                    <a:lnTo>
                      <a:pt x="25" y="7"/>
                    </a:lnTo>
                    <a:lnTo>
                      <a:pt x="26" y="5"/>
                    </a:lnTo>
                    <a:lnTo>
                      <a:pt x="27" y="3"/>
                    </a:lnTo>
                    <a:lnTo>
                      <a:pt x="29" y="2"/>
                    </a:lnTo>
                    <a:lnTo>
                      <a:pt x="31" y="2"/>
                    </a:lnTo>
                    <a:lnTo>
                      <a:pt x="34"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60"/>
              <p:cNvSpPr>
                <a:spLocks/>
              </p:cNvSpPr>
              <p:nvPr/>
            </p:nvSpPr>
            <p:spPr bwMode="auto">
              <a:xfrm>
                <a:off x="6746626" y="3162328"/>
                <a:ext cx="64449" cy="62707"/>
              </a:xfrm>
              <a:custGeom>
                <a:avLst/>
                <a:gdLst>
                  <a:gd name="T0" fmla="*/ 19 w 37"/>
                  <a:gd name="T1" fmla="*/ 0 h 36"/>
                  <a:gd name="T2" fmla="*/ 29 w 37"/>
                  <a:gd name="T3" fmla="*/ 3 h 36"/>
                  <a:gd name="T4" fmla="*/ 35 w 37"/>
                  <a:gd name="T5" fmla="*/ 9 h 36"/>
                  <a:gd name="T6" fmla="*/ 37 w 37"/>
                  <a:gd name="T7" fmla="*/ 18 h 36"/>
                  <a:gd name="T8" fmla="*/ 35 w 37"/>
                  <a:gd name="T9" fmla="*/ 28 h 36"/>
                  <a:gd name="T10" fmla="*/ 29 w 37"/>
                  <a:gd name="T11" fmla="*/ 34 h 36"/>
                  <a:gd name="T12" fmla="*/ 19 w 37"/>
                  <a:gd name="T13" fmla="*/ 36 h 36"/>
                  <a:gd name="T14" fmla="*/ 10 w 37"/>
                  <a:gd name="T15" fmla="*/ 34 h 36"/>
                  <a:gd name="T16" fmla="*/ 4 w 37"/>
                  <a:gd name="T17" fmla="*/ 28 h 36"/>
                  <a:gd name="T18" fmla="*/ 0 w 37"/>
                  <a:gd name="T19" fmla="*/ 18 h 36"/>
                  <a:gd name="T20" fmla="*/ 4 w 37"/>
                  <a:gd name="T21" fmla="*/ 9 h 36"/>
                  <a:gd name="T22" fmla="*/ 10 w 37"/>
                  <a:gd name="T23" fmla="*/ 3 h 36"/>
                  <a:gd name="T24" fmla="*/ 19 w 37"/>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6">
                    <a:moveTo>
                      <a:pt x="19" y="0"/>
                    </a:moveTo>
                    <a:lnTo>
                      <a:pt x="29" y="3"/>
                    </a:lnTo>
                    <a:lnTo>
                      <a:pt x="35" y="9"/>
                    </a:lnTo>
                    <a:lnTo>
                      <a:pt x="37" y="18"/>
                    </a:lnTo>
                    <a:lnTo>
                      <a:pt x="35" y="28"/>
                    </a:lnTo>
                    <a:lnTo>
                      <a:pt x="29" y="34"/>
                    </a:lnTo>
                    <a:lnTo>
                      <a:pt x="19" y="36"/>
                    </a:lnTo>
                    <a:lnTo>
                      <a:pt x="10" y="34"/>
                    </a:lnTo>
                    <a:lnTo>
                      <a:pt x="4" y="28"/>
                    </a:lnTo>
                    <a:lnTo>
                      <a:pt x="0" y="18"/>
                    </a:lnTo>
                    <a:lnTo>
                      <a:pt x="4" y="9"/>
                    </a:lnTo>
                    <a:lnTo>
                      <a:pt x="10" y="3"/>
                    </a:lnTo>
                    <a:lnTo>
                      <a:pt x="19"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61"/>
              <p:cNvSpPr>
                <a:spLocks noEditPoints="1"/>
              </p:cNvSpPr>
              <p:nvPr/>
            </p:nvSpPr>
            <p:spPr bwMode="auto">
              <a:xfrm>
                <a:off x="6852879" y="3169296"/>
                <a:ext cx="55739" cy="76642"/>
              </a:xfrm>
              <a:custGeom>
                <a:avLst/>
                <a:gdLst>
                  <a:gd name="T0" fmla="*/ 12 w 32"/>
                  <a:gd name="T1" fmla="*/ 4 h 44"/>
                  <a:gd name="T2" fmla="*/ 7 w 32"/>
                  <a:gd name="T3" fmla="*/ 8 h 44"/>
                  <a:gd name="T4" fmla="*/ 6 w 32"/>
                  <a:gd name="T5" fmla="*/ 15 h 44"/>
                  <a:gd name="T6" fmla="*/ 8 w 32"/>
                  <a:gd name="T7" fmla="*/ 21 h 44"/>
                  <a:gd name="T8" fmla="*/ 11 w 32"/>
                  <a:gd name="T9" fmla="*/ 27 h 44"/>
                  <a:gd name="T10" fmla="*/ 14 w 32"/>
                  <a:gd name="T11" fmla="*/ 30 h 44"/>
                  <a:gd name="T12" fmla="*/ 13 w 32"/>
                  <a:gd name="T13" fmla="*/ 24 h 44"/>
                  <a:gd name="T14" fmla="*/ 13 w 32"/>
                  <a:gd name="T15" fmla="*/ 19 h 44"/>
                  <a:gd name="T16" fmla="*/ 15 w 32"/>
                  <a:gd name="T17" fmla="*/ 19 h 44"/>
                  <a:gd name="T18" fmla="*/ 18 w 32"/>
                  <a:gd name="T19" fmla="*/ 19 h 44"/>
                  <a:gd name="T20" fmla="*/ 20 w 32"/>
                  <a:gd name="T21" fmla="*/ 20 h 44"/>
                  <a:gd name="T22" fmla="*/ 18 w 32"/>
                  <a:gd name="T23" fmla="*/ 27 h 44"/>
                  <a:gd name="T24" fmla="*/ 21 w 32"/>
                  <a:gd name="T25" fmla="*/ 30 h 44"/>
                  <a:gd name="T26" fmla="*/ 23 w 32"/>
                  <a:gd name="T27" fmla="*/ 24 h 44"/>
                  <a:gd name="T28" fmla="*/ 26 w 32"/>
                  <a:gd name="T29" fmla="*/ 18 h 44"/>
                  <a:gd name="T30" fmla="*/ 26 w 32"/>
                  <a:gd name="T31" fmla="*/ 11 h 44"/>
                  <a:gd name="T32" fmla="*/ 22 w 32"/>
                  <a:gd name="T33" fmla="*/ 6 h 44"/>
                  <a:gd name="T34" fmla="*/ 16 w 32"/>
                  <a:gd name="T35" fmla="*/ 4 h 44"/>
                  <a:gd name="T36" fmla="*/ 21 w 32"/>
                  <a:gd name="T37" fmla="*/ 0 h 44"/>
                  <a:gd name="T38" fmla="*/ 28 w 32"/>
                  <a:gd name="T39" fmla="*/ 5 h 44"/>
                  <a:gd name="T40" fmla="*/ 32 w 32"/>
                  <a:gd name="T41" fmla="*/ 15 h 44"/>
                  <a:gd name="T42" fmla="*/ 27 w 32"/>
                  <a:gd name="T43" fmla="*/ 25 h 44"/>
                  <a:gd name="T44" fmla="*/ 25 w 32"/>
                  <a:gd name="T45" fmla="*/ 29 h 44"/>
                  <a:gd name="T46" fmla="*/ 24 w 32"/>
                  <a:gd name="T47" fmla="*/ 40 h 44"/>
                  <a:gd name="T48" fmla="*/ 23 w 32"/>
                  <a:gd name="T49" fmla="*/ 43 h 44"/>
                  <a:gd name="T50" fmla="*/ 19 w 32"/>
                  <a:gd name="T51" fmla="*/ 43 h 44"/>
                  <a:gd name="T52" fmla="*/ 16 w 32"/>
                  <a:gd name="T53" fmla="*/ 44 h 44"/>
                  <a:gd name="T54" fmla="*/ 13 w 32"/>
                  <a:gd name="T55" fmla="*/ 43 h 44"/>
                  <a:gd name="T56" fmla="*/ 9 w 32"/>
                  <a:gd name="T57" fmla="*/ 43 h 44"/>
                  <a:gd name="T58" fmla="*/ 8 w 32"/>
                  <a:gd name="T59" fmla="*/ 40 h 44"/>
                  <a:gd name="T60" fmla="*/ 7 w 32"/>
                  <a:gd name="T61" fmla="*/ 29 h 44"/>
                  <a:gd name="T62" fmla="*/ 4 w 32"/>
                  <a:gd name="T63" fmla="*/ 25 h 44"/>
                  <a:gd name="T64" fmla="*/ 0 w 32"/>
                  <a:gd name="T65" fmla="*/ 15 h 44"/>
                  <a:gd name="T66" fmla="*/ 3 w 32"/>
                  <a:gd name="T67" fmla="*/ 5 h 44"/>
                  <a:gd name="T68" fmla="*/ 11 w 32"/>
                  <a:gd name="T6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44">
                    <a:moveTo>
                      <a:pt x="16" y="4"/>
                    </a:moveTo>
                    <a:lnTo>
                      <a:pt x="12" y="4"/>
                    </a:lnTo>
                    <a:lnTo>
                      <a:pt x="10" y="6"/>
                    </a:lnTo>
                    <a:lnTo>
                      <a:pt x="7" y="8"/>
                    </a:lnTo>
                    <a:lnTo>
                      <a:pt x="6" y="11"/>
                    </a:lnTo>
                    <a:lnTo>
                      <a:pt x="6" y="15"/>
                    </a:lnTo>
                    <a:lnTo>
                      <a:pt x="6" y="18"/>
                    </a:lnTo>
                    <a:lnTo>
                      <a:pt x="8" y="21"/>
                    </a:lnTo>
                    <a:lnTo>
                      <a:pt x="9" y="24"/>
                    </a:lnTo>
                    <a:lnTo>
                      <a:pt x="11" y="27"/>
                    </a:lnTo>
                    <a:lnTo>
                      <a:pt x="12" y="30"/>
                    </a:lnTo>
                    <a:lnTo>
                      <a:pt x="14" y="30"/>
                    </a:lnTo>
                    <a:lnTo>
                      <a:pt x="14" y="27"/>
                    </a:lnTo>
                    <a:lnTo>
                      <a:pt x="13" y="24"/>
                    </a:lnTo>
                    <a:lnTo>
                      <a:pt x="12" y="20"/>
                    </a:lnTo>
                    <a:lnTo>
                      <a:pt x="13" y="19"/>
                    </a:lnTo>
                    <a:lnTo>
                      <a:pt x="14" y="19"/>
                    </a:lnTo>
                    <a:lnTo>
                      <a:pt x="15" y="19"/>
                    </a:lnTo>
                    <a:lnTo>
                      <a:pt x="16" y="19"/>
                    </a:lnTo>
                    <a:lnTo>
                      <a:pt x="18" y="19"/>
                    </a:lnTo>
                    <a:lnTo>
                      <a:pt x="19" y="19"/>
                    </a:lnTo>
                    <a:lnTo>
                      <a:pt x="20" y="20"/>
                    </a:lnTo>
                    <a:lnTo>
                      <a:pt x="19" y="24"/>
                    </a:lnTo>
                    <a:lnTo>
                      <a:pt x="18" y="27"/>
                    </a:lnTo>
                    <a:lnTo>
                      <a:pt x="18" y="30"/>
                    </a:lnTo>
                    <a:lnTo>
                      <a:pt x="21" y="30"/>
                    </a:lnTo>
                    <a:lnTo>
                      <a:pt x="21" y="27"/>
                    </a:lnTo>
                    <a:lnTo>
                      <a:pt x="23" y="24"/>
                    </a:lnTo>
                    <a:lnTo>
                      <a:pt x="24" y="21"/>
                    </a:lnTo>
                    <a:lnTo>
                      <a:pt x="26" y="18"/>
                    </a:lnTo>
                    <a:lnTo>
                      <a:pt x="27" y="15"/>
                    </a:lnTo>
                    <a:lnTo>
                      <a:pt x="26" y="11"/>
                    </a:lnTo>
                    <a:lnTo>
                      <a:pt x="25" y="8"/>
                    </a:lnTo>
                    <a:lnTo>
                      <a:pt x="22" y="6"/>
                    </a:lnTo>
                    <a:lnTo>
                      <a:pt x="20" y="4"/>
                    </a:lnTo>
                    <a:lnTo>
                      <a:pt x="16" y="4"/>
                    </a:lnTo>
                    <a:close/>
                    <a:moveTo>
                      <a:pt x="16" y="0"/>
                    </a:moveTo>
                    <a:lnTo>
                      <a:pt x="21" y="0"/>
                    </a:lnTo>
                    <a:lnTo>
                      <a:pt x="25" y="2"/>
                    </a:lnTo>
                    <a:lnTo>
                      <a:pt x="28" y="5"/>
                    </a:lnTo>
                    <a:lnTo>
                      <a:pt x="31" y="9"/>
                    </a:lnTo>
                    <a:lnTo>
                      <a:pt x="32" y="15"/>
                    </a:lnTo>
                    <a:lnTo>
                      <a:pt x="31" y="19"/>
                    </a:lnTo>
                    <a:lnTo>
                      <a:pt x="27" y="25"/>
                    </a:lnTo>
                    <a:lnTo>
                      <a:pt x="26" y="27"/>
                    </a:lnTo>
                    <a:lnTo>
                      <a:pt x="25" y="29"/>
                    </a:lnTo>
                    <a:lnTo>
                      <a:pt x="24" y="31"/>
                    </a:lnTo>
                    <a:lnTo>
                      <a:pt x="24" y="40"/>
                    </a:lnTo>
                    <a:lnTo>
                      <a:pt x="24" y="42"/>
                    </a:lnTo>
                    <a:lnTo>
                      <a:pt x="23" y="43"/>
                    </a:lnTo>
                    <a:lnTo>
                      <a:pt x="21" y="43"/>
                    </a:lnTo>
                    <a:lnTo>
                      <a:pt x="19" y="43"/>
                    </a:lnTo>
                    <a:lnTo>
                      <a:pt x="18" y="44"/>
                    </a:lnTo>
                    <a:lnTo>
                      <a:pt x="16" y="44"/>
                    </a:lnTo>
                    <a:lnTo>
                      <a:pt x="14" y="44"/>
                    </a:lnTo>
                    <a:lnTo>
                      <a:pt x="13" y="43"/>
                    </a:lnTo>
                    <a:lnTo>
                      <a:pt x="11" y="43"/>
                    </a:lnTo>
                    <a:lnTo>
                      <a:pt x="9" y="43"/>
                    </a:lnTo>
                    <a:lnTo>
                      <a:pt x="8" y="42"/>
                    </a:lnTo>
                    <a:lnTo>
                      <a:pt x="8" y="40"/>
                    </a:lnTo>
                    <a:lnTo>
                      <a:pt x="8" y="31"/>
                    </a:lnTo>
                    <a:lnTo>
                      <a:pt x="7" y="29"/>
                    </a:lnTo>
                    <a:lnTo>
                      <a:pt x="6" y="27"/>
                    </a:lnTo>
                    <a:lnTo>
                      <a:pt x="4" y="25"/>
                    </a:lnTo>
                    <a:lnTo>
                      <a:pt x="1" y="19"/>
                    </a:lnTo>
                    <a:lnTo>
                      <a:pt x="0" y="15"/>
                    </a:lnTo>
                    <a:lnTo>
                      <a:pt x="1" y="9"/>
                    </a:lnTo>
                    <a:lnTo>
                      <a:pt x="3" y="5"/>
                    </a:lnTo>
                    <a:lnTo>
                      <a:pt x="7" y="2"/>
                    </a:lnTo>
                    <a:lnTo>
                      <a:pt x="11" y="0"/>
                    </a:lnTo>
                    <a:lnTo>
                      <a:pt x="16"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48" name="TextBox 24"/>
          <p:cNvSpPr txBox="1"/>
          <p:nvPr/>
        </p:nvSpPr>
        <p:spPr>
          <a:xfrm>
            <a:off x="2241071" y="5275837"/>
            <a:ext cx="1384502" cy="830997"/>
          </a:xfrm>
          <a:prstGeom prst="rect">
            <a:avLst/>
          </a:prstGeom>
          <a:noFill/>
        </p:spPr>
        <p:txBody>
          <a:bodyPr wrap="square" rtlCol="0">
            <a:spAutoFit/>
          </a:bodyPr>
          <a:lstStyle/>
          <a:p>
            <a:r>
              <a:rPr lang="zh-CN" altLang="en-US" sz="2400" dirty="0" smtClean="0">
                <a:solidFill>
                  <a:schemeClr val="tx1">
                    <a:lumMod val="65000"/>
                    <a:lumOff val="35000"/>
                  </a:schemeClr>
                </a:solidFill>
                <a:ea typeface="微软雅黑" panose="020B0503020204020204" pitchFamily="34" charset="-122"/>
              </a:rPr>
              <a:t>搭配</a:t>
            </a:r>
            <a:endParaRPr lang="en-US" altLang="zh-CN" sz="2400" dirty="0" smtClean="0">
              <a:solidFill>
                <a:schemeClr val="tx1">
                  <a:lumMod val="65000"/>
                  <a:lumOff val="35000"/>
                </a:schemeClr>
              </a:solidFill>
              <a:ea typeface="微软雅黑" panose="020B0503020204020204" pitchFamily="34" charset="-122"/>
            </a:endParaRPr>
          </a:p>
          <a:p>
            <a:r>
              <a:rPr lang="zh-CN" altLang="en-US" sz="2400" dirty="0" smtClean="0">
                <a:solidFill>
                  <a:schemeClr val="tx1">
                    <a:lumMod val="65000"/>
                    <a:lumOff val="35000"/>
                  </a:schemeClr>
                </a:solidFill>
                <a:ea typeface="微软雅黑" panose="020B0503020204020204" pitchFamily="34" charset="-122"/>
              </a:rPr>
              <a:t>搭</a:t>
            </a:r>
            <a:r>
              <a:rPr lang="zh-CN" altLang="en-US" sz="2400" dirty="0">
                <a:solidFill>
                  <a:schemeClr val="tx1">
                    <a:lumMod val="65000"/>
                    <a:lumOff val="35000"/>
                  </a:schemeClr>
                </a:solidFill>
                <a:ea typeface="微软雅黑" panose="020B0503020204020204" pitchFamily="34" charset="-122"/>
              </a:rPr>
              <a:t>框架</a:t>
            </a:r>
          </a:p>
        </p:txBody>
      </p:sp>
      <p:sp>
        <p:nvSpPr>
          <p:cNvPr id="50" name="TextBox 24"/>
          <p:cNvSpPr txBox="1"/>
          <p:nvPr/>
        </p:nvSpPr>
        <p:spPr>
          <a:xfrm>
            <a:off x="4487249" y="5233600"/>
            <a:ext cx="1415772" cy="830997"/>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搭配</a:t>
            </a:r>
            <a:r>
              <a:rPr lang="zh-CN" altLang="en-US" sz="2400" dirty="0" smtClean="0">
                <a:solidFill>
                  <a:schemeClr val="tx1">
                    <a:lumMod val="65000"/>
                    <a:lumOff val="35000"/>
                  </a:schemeClr>
                </a:solidFill>
                <a:ea typeface="微软雅黑" panose="020B0503020204020204" pitchFamily="34" charset="-122"/>
              </a:rPr>
              <a:t>切换</a:t>
            </a:r>
            <a:endParaRPr lang="en-US" altLang="zh-CN" sz="2400" dirty="0" smtClean="0">
              <a:solidFill>
                <a:schemeClr val="tx1">
                  <a:lumMod val="65000"/>
                  <a:lumOff val="35000"/>
                </a:schemeClr>
              </a:solidFill>
              <a:ea typeface="微软雅黑" panose="020B0503020204020204" pitchFamily="34" charset="-122"/>
            </a:endParaRPr>
          </a:p>
          <a:p>
            <a:r>
              <a:rPr lang="zh-CN" altLang="en-US" sz="2400" dirty="0" smtClean="0">
                <a:solidFill>
                  <a:schemeClr val="tx1">
                    <a:lumMod val="65000"/>
                    <a:lumOff val="35000"/>
                  </a:schemeClr>
                </a:solidFill>
                <a:ea typeface="微软雅黑" panose="020B0503020204020204" pitchFamily="34" charset="-122"/>
              </a:rPr>
              <a:t>为</a:t>
            </a:r>
            <a:r>
              <a:rPr lang="zh-CN" altLang="en-US" sz="2400" dirty="0">
                <a:solidFill>
                  <a:schemeClr val="tx1">
                    <a:lumMod val="65000"/>
                    <a:lumOff val="35000"/>
                  </a:schemeClr>
                </a:solidFill>
                <a:ea typeface="微软雅黑" panose="020B0503020204020204" pitchFamily="34" charset="-122"/>
              </a:rPr>
              <a:t>你推荐</a:t>
            </a:r>
          </a:p>
        </p:txBody>
      </p:sp>
      <p:sp>
        <p:nvSpPr>
          <p:cNvPr id="52" name="TextBox 24"/>
          <p:cNvSpPr txBox="1"/>
          <p:nvPr/>
        </p:nvSpPr>
        <p:spPr>
          <a:xfrm>
            <a:off x="6966525" y="5200501"/>
            <a:ext cx="1415772" cy="830997"/>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热评</a:t>
            </a:r>
            <a:r>
              <a:rPr lang="zh-CN" altLang="en-US" sz="2400" dirty="0" smtClean="0">
                <a:solidFill>
                  <a:schemeClr val="tx1">
                    <a:lumMod val="65000"/>
                    <a:lumOff val="35000"/>
                  </a:schemeClr>
                </a:solidFill>
                <a:ea typeface="微软雅黑" panose="020B0503020204020204" pitchFamily="34" charset="-122"/>
              </a:rPr>
              <a:t>产品</a:t>
            </a:r>
            <a:endParaRPr lang="en-US" altLang="zh-CN" sz="2400" dirty="0" smtClean="0">
              <a:solidFill>
                <a:schemeClr val="tx1">
                  <a:lumMod val="65000"/>
                  <a:lumOff val="35000"/>
                </a:schemeClr>
              </a:solidFill>
              <a:ea typeface="微软雅黑" panose="020B0503020204020204" pitchFamily="34" charset="-122"/>
            </a:endParaRPr>
          </a:p>
          <a:p>
            <a:r>
              <a:rPr lang="zh-CN" altLang="en-US" sz="2400" dirty="0" smtClean="0">
                <a:solidFill>
                  <a:schemeClr val="tx1">
                    <a:lumMod val="65000"/>
                    <a:lumOff val="35000"/>
                  </a:schemeClr>
                </a:solidFill>
                <a:ea typeface="微软雅黑" panose="020B0503020204020204" pitchFamily="34" charset="-122"/>
              </a:rPr>
              <a:t>注册</a:t>
            </a:r>
            <a:r>
              <a:rPr lang="zh-CN" altLang="en-US" sz="2400" dirty="0">
                <a:solidFill>
                  <a:schemeClr val="tx1">
                    <a:lumMod val="65000"/>
                    <a:lumOff val="35000"/>
                  </a:schemeClr>
                </a:solidFill>
                <a:ea typeface="微软雅黑" panose="020B0503020204020204" pitchFamily="34" charset="-122"/>
              </a:rPr>
              <a:t>页面</a:t>
            </a:r>
          </a:p>
        </p:txBody>
      </p:sp>
      <p:sp>
        <p:nvSpPr>
          <p:cNvPr id="54" name="TextBox 24"/>
          <p:cNvSpPr txBox="1"/>
          <p:nvPr/>
        </p:nvSpPr>
        <p:spPr>
          <a:xfrm>
            <a:off x="9165679" y="5200501"/>
            <a:ext cx="1571264" cy="830997"/>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详情</a:t>
            </a:r>
            <a:r>
              <a:rPr lang="zh-CN" altLang="en-US" sz="2400" dirty="0" smtClean="0">
                <a:solidFill>
                  <a:schemeClr val="tx1">
                    <a:lumMod val="65000"/>
                    <a:lumOff val="35000"/>
                  </a:schemeClr>
                </a:solidFill>
                <a:ea typeface="微软雅黑" panose="020B0503020204020204" pitchFamily="34" charset="-122"/>
              </a:rPr>
              <a:t>页面</a:t>
            </a:r>
            <a:endParaRPr lang="en-US" altLang="zh-CN" sz="2400" dirty="0" smtClean="0">
              <a:solidFill>
                <a:schemeClr val="tx1">
                  <a:lumMod val="65000"/>
                  <a:lumOff val="35000"/>
                </a:schemeClr>
              </a:solidFill>
              <a:ea typeface="微软雅黑" panose="020B0503020204020204" pitchFamily="34" charset="-122"/>
            </a:endParaRPr>
          </a:p>
          <a:p>
            <a:r>
              <a:rPr lang="zh-CN" altLang="en-US" sz="2400" dirty="0" smtClean="0">
                <a:solidFill>
                  <a:schemeClr val="tx1">
                    <a:lumMod val="65000"/>
                    <a:lumOff val="35000"/>
                  </a:schemeClr>
                </a:solidFill>
                <a:ea typeface="微软雅黑" panose="020B0503020204020204" pitchFamily="34" charset="-122"/>
              </a:rPr>
              <a:t>部分</a:t>
            </a:r>
            <a:r>
              <a:rPr lang="zh-CN" altLang="en-US" sz="2400" dirty="0">
                <a:solidFill>
                  <a:schemeClr val="tx1">
                    <a:lumMod val="65000"/>
                    <a:lumOff val="35000"/>
                  </a:schemeClr>
                </a:solidFill>
                <a:ea typeface="微软雅黑" panose="020B0503020204020204" pitchFamily="34" charset="-122"/>
              </a:rPr>
              <a:t>内容</a:t>
            </a:r>
            <a:r>
              <a:rPr lang="en-US" altLang="zh-CN" sz="2400" dirty="0">
                <a:solidFill>
                  <a:schemeClr val="tx1">
                    <a:lumMod val="65000"/>
                    <a:lumOff val="35000"/>
                  </a:schemeClr>
                </a:solidFill>
                <a:ea typeface="微软雅黑" panose="020B0503020204020204" pitchFamily="34" charset="-122"/>
              </a:rPr>
              <a:t>2</a:t>
            </a:r>
            <a:endParaRPr lang="zh-CN" altLang="en-US" sz="2400" dirty="0">
              <a:solidFill>
                <a:schemeClr val="tx1">
                  <a:lumMod val="65000"/>
                  <a:lumOff val="35000"/>
                </a:schemeClr>
              </a:solidFill>
              <a:ea typeface="微软雅黑" panose="020B0503020204020204" pitchFamily="34" charset="-122"/>
            </a:endParaRPr>
          </a:p>
        </p:txBody>
      </p:sp>
      <p:sp>
        <p:nvSpPr>
          <p:cNvPr id="61" name="矩形 60"/>
          <p:cNvSpPr/>
          <p:nvPr/>
        </p:nvSpPr>
        <p:spPr>
          <a:xfrm>
            <a:off x="2267202" y="258901"/>
            <a:ext cx="1877437" cy="769441"/>
          </a:xfrm>
          <a:prstGeom prst="rect">
            <a:avLst/>
          </a:prstGeom>
          <a:effectLst/>
        </p:spPr>
        <p:txBody>
          <a:bodyPr vert="horz" wrap="none">
            <a:spAutoFit/>
          </a:bodyPr>
          <a:lstStyle/>
          <a:p>
            <a:r>
              <a:rPr lang="zh-CN" altLang="en-US" sz="4400" dirty="0" smtClean="0">
                <a:solidFill>
                  <a:srgbClr val="70C4BC"/>
                </a:solidFill>
                <a:latin typeface="+mj-lt"/>
                <a:ea typeface="微软雅黑" panose="020B0503020204020204" pitchFamily="34" charset="-122"/>
              </a:rPr>
              <a:t>陈秋宇</a:t>
            </a:r>
            <a:endParaRPr lang="zh-CN" altLang="en-US" sz="4400" dirty="0">
              <a:solidFill>
                <a:srgbClr val="70C4BC"/>
              </a:solidFill>
              <a:latin typeface="+mj-lt"/>
              <a:ea typeface="微软雅黑" panose="020B0503020204020204" pitchFamily="34" charset="-122"/>
            </a:endParaRPr>
          </a:p>
        </p:txBody>
      </p:sp>
    </p:spTree>
    <p:extLst>
      <p:ext uri="{BB962C8B-B14F-4D97-AF65-F5344CB8AC3E}">
        <p14:creationId xmlns:p14="http://schemas.microsoft.com/office/powerpoint/2010/main" val="4026123069"/>
      </p:ext>
    </p:extLst>
  </p:cSld>
  <p:clrMapOvr>
    <a:masterClrMapping/>
  </p:clrMapOvr>
  <p:transition spd="slow" advTm="0">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任意多边形 178"/>
          <p:cNvSpPr>
            <a:spLocks/>
          </p:cNvSpPr>
          <p:nvPr/>
        </p:nvSpPr>
        <p:spPr bwMode="auto">
          <a:xfrm>
            <a:off x="2267202" y="1450497"/>
            <a:ext cx="1567674" cy="3454106"/>
          </a:xfrm>
          <a:custGeom>
            <a:avLst/>
            <a:gdLst>
              <a:gd name="connsiteX0" fmla="*/ 234950 w 1428751"/>
              <a:gd name="connsiteY0" fmla="*/ 0 h 3148013"/>
              <a:gd name="connsiteX1" fmla="*/ 239712 w 1428751"/>
              <a:gd name="connsiteY1" fmla="*/ 0 h 3148013"/>
              <a:gd name="connsiteX2" fmla="*/ 276225 w 1428751"/>
              <a:gd name="connsiteY2" fmla="*/ 0 h 3148013"/>
              <a:gd name="connsiteX3" fmla="*/ 319088 w 1428751"/>
              <a:gd name="connsiteY3" fmla="*/ 0 h 3148013"/>
              <a:gd name="connsiteX4" fmla="*/ 361950 w 1428751"/>
              <a:gd name="connsiteY4" fmla="*/ 0 h 3148013"/>
              <a:gd name="connsiteX5" fmla="*/ 361951 w 1428751"/>
              <a:gd name="connsiteY5" fmla="*/ 0 h 3148013"/>
              <a:gd name="connsiteX6" fmla="*/ 404813 w 1428751"/>
              <a:gd name="connsiteY6" fmla="*/ 0 h 3148013"/>
              <a:gd name="connsiteX7" fmla="*/ 446088 w 1428751"/>
              <a:gd name="connsiteY7" fmla="*/ 0 h 3148013"/>
              <a:gd name="connsiteX8" fmla="*/ 488950 w 1428751"/>
              <a:gd name="connsiteY8" fmla="*/ 0 h 3148013"/>
              <a:gd name="connsiteX9" fmla="*/ 488951 w 1428751"/>
              <a:gd name="connsiteY9" fmla="*/ 0 h 3148013"/>
              <a:gd name="connsiteX10" fmla="*/ 531813 w 1428751"/>
              <a:gd name="connsiteY10" fmla="*/ 0 h 3148013"/>
              <a:gd name="connsiteX11" fmla="*/ 576263 w 1428751"/>
              <a:gd name="connsiteY11" fmla="*/ 0 h 3148013"/>
              <a:gd name="connsiteX12" fmla="*/ 617538 w 1428751"/>
              <a:gd name="connsiteY12" fmla="*/ 0 h 3148013"/>
              <a:gd name="connsiteX13" fmla="*/ 660400 w 1428751"/>
              <a:gd name="connsiteY13" fmla="*/ 0 h 3148013"/>
              <a:gd name="connsiteX14" fmla="*/ 660401 w 1428751"/>
              <a:gd name="connsiteY14" fmla="*/ 0 h 3148013"/>
              <a:gd name="connsiteX15" fmla="*/ 703263 w 1428751"/>
              <a:gd name="connsiteY15" fmla="*/ 0 h 3148013"/>
              <a:gd name="connsiteX16" fmla="*/ 744538 w 1428751"/>
              <a:gd name="connsiteY16" fmla="*/ 0 h 3148013"/>
              <a:gd name="connsiteX17" fmla="*/ 787400 w 1428751"/>
              <a:gd name="connsiteY17" fmla="*/ 0 h 3148013"/>
              <a:gd name="connsiteX18" fmla="*/ 787401 w 1428751"/>
              <a:gd name="connsiteY18" fmla="*/ 0 h 3148013"/>
              <a:gd name="connsiteX19" fmla="*/ 830263 w 1428751"/>
              <a:gd name="connsiteY19" fmla="*/ 0 h 3148013"/>
              <a:gd name="connsiteX20" fmla="*/ 873125 w 1428751"/>
              <a:gd name="connsiteY20" fmla="*/ 0 h 3148013"/>
              <a:gd name="connsiteX21" fmla="*/ 873126 w 1428751"/>
              <a:gd name="connsiteY21" fmla="*/ 0 h 3148013"/>
              <a:gd name="connsiteX22" fmla="*/ 914400 w 1428751"/>
              <a:gd name="connsiteY22" fmla="*/ 0 h 3148013"/>
              <a:gd name="connsiteX23" fmla="*/ 958850 w 1428751"/>
              <a:gd name="connsiteY23" fmla="*/ 0 h 3148013"/>
              <a:gd name="connsiteX24" fmla="*/ 990600 w 1428751"/>
              <a:gd name="connsiteY24" fmla="*/ 0 h 3148013"/>
              <a:gd name="connsiteX25" fmla="*/ 1001713 w 1428751"/>
              <a:gd name="connsiteY25" fmla="*/ 0 h 3148013"/>
              <a:gd name="connsiteX26" fmla="*/ 1039813 w 1428751"/>
              <a:gd name="connsiteY26" fmla="*/ 4762 h 3148013"/>
              <a:gd name="connsiteX27" fmla="*/ 1044576 w 1428751"/>
              <a:gd name="connsiteY27" fmla="*/ 6350 h 3148013"/>
              <a:gd name="connsiteX28" fmla="*/ 1044576 w 1428751"/>
              <a:gd name="connsiteY28" fmla="*/ 6350 h 3148013"/>
              <a:gd name="connsiteX29" fmla="*/ 1084262 w 1428751"/>
              <a:gd name="connsiteY29" fmla="*/ 15875 h 3148013"/>
              <a:gd name="connsiteX30" fmla="*/ 1085850 w 1428751"/>
              <a:gd name="connsiteY30" fmla="*/ 17462 h 3148013"/>
              <a:gd name="connsiteX31" fmla="*/ 1085850 w 1428751"/>
              <a:gd name="connsiteY31" fmla="*/ 17462 h 3148013"/>
              <a:gd name="connsiteX32" fmla="*/ 1123950 w 1428751"/>
              <a:gd name="connsiteY32" fmla="*/ 34924 h 3148013"/>
              <a:gd name="connsiteX33" fmla="*/ 1128713 w 1428751"/>
              <a:gd name="connsiteY33" fmla="*/ 38099 h 3148013"/>
              <a:gd name="connsiteX34" fmla="*/ 1128713 w 1428751"/>
              <a:gd name="connsiteY34" fmla="*/ 38100 h 3148013"/>
              <a:gd name="connsiteX35" fmla="*/ 1160463 w 1428751"/>
              <a:gd name="connsiteY35" fmla="*/ 60325 h 3148013"/>
              <a:gd name="connsiteX36" fmla="*/ 1171576 w 1428751"/>
              <a:gd name="connsiteY36" fmla="*/ 73025 h 3148013"/>
              <a:gd name="connsiteX37" fmla="*/ 1171576 w 1428751"/>
              <a:gd name="connsiteY37" fmla="*/ 73026 h 3148013"/>
              <a:gd name="connsiteX38" fmla="*/ 1189037 w 1428751"/>
              <a:gd name="connsiteY38" fmla="*/ 92075 h 3148013"/>
              <a:gd name="connsiteX39" fmla="*/ 1211263 w 1428751"/>
              <a:gd name="connsiteY39" fmla="*/ 128587 h 3148013"/>
              <a:gd name="connsiteX40" fmla="*/ 1214438 w 1428751"/>
              <a:gd name="connsiteY40" fmla="*/ 136525 h 3148013"/>
              <a:gd name="connsiteX41" fmla="*/ 1225550 w 1428751"/>
              <a:gd name="connsiteY41" fmla="*/ 166687 h 3148013"/>
              <a:gd name="connsiteX42" fmla="*/ 1230313 w 1428751"/>
              <a:gd name="connsiteY42" fmla="*/ 209550 h 3148013"/>
              <a:gd name="connsiteX43" fmla="*/ 1230313 w 1428751"/>
              <a:gd name="connsiteY43" fmla="*/ 617537 h 3148013"/>
              <a:gd name="connsiteX44" fmla="*/ 1255713 w 1428751"/>
              <a:gd name="connsiteY44" fmla="*/ 638175 h 3148013"/>
              <a:gd name="connsiteX45" fmla="*/ 1411289 w 1428751"/>
              <a:gd name="connsiteY45" fmla="*/ 755650 h 3148013"/>
              <a:gd name="connsiteX46" fmla="*/ 1425576 w 1428751"/>
              <a:gd name="connsiteY46" fmla="*/ 769938 h 3148013"/>
              <a:gd name="connsiteX47" fmla="*/ 1428751 w 1428751"/>
              <a:gd name="connsiteY47" fmla="*/ 787400 h 3148013"/>
              <a:gd name="connsiteX48" fmla="*/ 1425576 w 1428751"/>
              <a:gd name="connsiteY48" fmla="*/ 803275 h 3148013"/>
              <a:gd name="connsiteX49" fmla="*/ 1411289 w 1428751"/>
              <a:gd name="connsiteY49" fmla="*/ 817563 h 3148013"/>
              <a:gd name="connsiteX50" fmla="*/ 1255713 w 1428751"/>
              <a:gd name="connsiteY50" fmla="*/ 935038 h 3148013"/>
              <a:gd name="connsiteX51" fmla="*/ 1255713 w 1428751"/>
              <a:gd name="connsiteY51" fmla="*/ 935038 h 3148013"/>
              <a:gd name="connsiteX52" fmla="*/ 1230313 w 1428751"/>
              <a:gd name="connsiteY52" fmla="*/ 955675 h 3148013"/>
              <a:gd name="connsiteX53" fmla="*/ 1230313 w 1428751"/>
              <a:gd name="connsiteY53" fmla="*/ 2940051 h 3148013"/>
              <a:gd name="connsiteX54" fmla="*/ 1225550 w 1428751"/>
              <a:gd name="connsiteY54" fmla="*/ 2982913 h 3148013"/>
              <a:gd name="connsiteX55" fmla="*/ 1214438 w 1428751"/>
              <a:gd name="connsiteY55" fmla="*/ 3011488 h 3148013"/>
              <a:gd name="connsiteX56" fmla="*/ 1211263 w 1428751"/>
              <a:gd name="connsiteY56" fmla="*/ 3021013 h 3148013"/>
              <a:gd name="connsiteX57" fmla="*/ 1189037 w 1428751"/>
              <a:gd name="connsiteY57" fmla="*/ 3055938 h 3148013"/>
              <a:gd name="connsiteX58" fmla="*/ 1171576 w 1428751"/>
              <a:gd name="connsiteY58" fmla="*/ 3074987 h 3148013"/>
              <a:gd name="connsiteX59" fmla="*/ 1171576 w 1428751"/>
              <a:gd name="connsiteY59" fmla="*/ 3074988 h 3148013"/>
              <a:gd name="connsiteX60" fmla="*/ 1160463 w 1428751"/>
              <a:gd name="connsiteY60" fmla="*/ 3087688 h 3148013"/>
              <a:gd name="connsiteX61" fmla="*/ 1128713 w 1428751"/>
              <a:gd name="connsiteY61" fmla="*/ 3109913 h 3148013"/>
              <a:gd name="connsiteX62" fmla="*/ 1128713 w 1428751"/>
              <a:gd name="connsiteY62" fmla="*/ 3109913 h 3148013"/>
              <a:gd name="connsiteX63" fmla="*/ 1123950 w 1428751"/>
              <a:gd name="connsiteY63" fmla="*/ 3113088 h 3148013"/>
              <a:gd name="connsiteX64" fmla="*/ 1085850 w 1428751"/>
              <a:gd name="connsiteY64" fmla="*/ 3130550 h 3148013"/>
              <a:gd name="connsiteX65" fmla="*/ 1084262 w 1428751"/>
              <a:gd name="connsiteY65" fmla="*/ 3132138 h 3148013"/>
              <a:gd name="connsiteX66" fmla="*/ 1044576 w 1428751"/>
              <a:gd name="connsiteY66" fmla="*/ 3143250 h 3148013"/>
              <a:gd name="connsiteX67" fmla="*/ 1044576 w 1428751"/>
              <a:gd name="connsiteY67" fmla="*/ 3143251 h 3148013"/>
              <a:gd name="connsiteX68" fmla="*/ 1039813 w 1428751"/>
              <a:gd name="connsiteY68" fmla="*/ 3144838 h 3148013"/>
              <a:gd name="connsiteX69" fmla="*/ 1001713 w 1428751"/>
              <a:gd name="connsiteY69" fmla="*/ 3148013 h 3148013"/>
              <a:gd name="connsiteX70" fmla="*/ 990600 w 1428751"/>
              <a:gd name="connsiteY70" fmla="*/ 3148013 h 3148013"/>
              <a:gd name="connsiteX71" fmla="*/ 958850 w 1428751"/>
              <a:gd name="connsiteY71" fmla="*/ 3148013 h 3148013"/>
              <a:gd name="connsiteX72" fmla="*/ 914400 w 1428751"/>
              <a:gd name="connsiteY72" fmla="*/ 3148013 h 3148013"/>
              <a:gd name="connsiteX73" fmla="*/ 873126 w 1428751"/>
              <a:gd name="connsiteY73" fmla="*/ 3148013 h 3148013"/>
              <a:gd name="connsiteX74" fmla="*/ 873125 w 1428751"/>
              <a:gd name="connsiteY74" fmla="*/ 3148013 h 3148013"/>
              <a:gd name="connsiteX75" fmla="*/ 830263 w 1428751"/>
              <a:gd name="connsiteY75" fmla="*/ 3148013 h 3148013"/>
              <a:gd name="connsiteX76" fmla="*/ 787401 w 1428751"/>
              <a:gd name="connsiteY76" fmla="*/ 3148013 h 3148013"/>
              <a:gd name="connsiteX77" fmla="*/ 787400 w 1428751"/>
              <a:gd name="connsiteY77" fmla="*/ 3148013 h 3148013"/>
              <a:gd name="connsiteX78" fmla="*/ 744538 w 1428751"/>
              <a:gd name="connsiteY78" fmla="*/ 3148013 h 3148013"/>
              <a:gd name="connsiteX79" fmla="*/ 703263 w 1428751"/>
              <a:gd name="connsiteY79" fmla="*/ 3148013 h 3148013"/>
              <a:gd name="connsiteX80" fmla="*/ 660401 w 1428751"/>
              <a:gd name="connsiteY80" fmla="*/ 3148013 h 3148013"/>
              <a:gd name="connsiteX81" fmla="*/ 660400 w 1428751"/>
              <a:gd name="connsiteY81" fmla="*/ 3148013 h 3148013"/>
              <a:gd name="connsiteX82" fmla="*/ 617538 w 1428751"/>
              <a:gd name="connsiteY82" fmla="*/ 3148013 h 3148013"/>
              <a:gd name="connsiteX83" fmla="*/ 576263 w 1428751"/>
              <a:gd name="connsiteY83" fmla="*/ 3148013 h 3148013"/>
              <a:gd name="connsiteX84" fmla="*/ 531813 w 1428751"/>
              <a:gd name="connsiteY84" fmla="*/ 3148013 h 3148013"/>
              <a:gd name="connsiteX85" fmla="*/ 488951 w 1428751"/>
              <a:gd name="connsiteY85" fmla="*/ 3148013 h 3148013"/>
              <a:gd name="connsiteX86" fmla="*/ 488950 w 1428751"/>
              <a:gd name="connsiteY86" fmla="*/ 3148013 h 3148013"/>
              <a:gd name="connsiteX87" fmla="*/ 446088 w 1428751"/>
              <a:gd name="connsiteY87" fmla="*/ 3148013 h 3148013"/>
              <a:gd name="connsiteX88" fmla="*/ 404813 w 1428751"/>
              <a:gd name="connsiteY88" fmla="*/ 3148013 h 3148013"/>
              <a:gd name="connsiteX89" fmla="*/ 361951 w 1428751"/>
              <a:gd name="connsiteY89" fmla="*/ 3148013 h 3148013"/>
              <a:gd name="connsiteX90" fmla="*/ 361950 w 1428751"/>
              <a:gd name="connsiteY90" fmla="*/ 3148013 h 3148013"/>
              <a:gd name="connsiteX91" fmla="*/ 319088 w 1428751"/>
              <a:gd name="connsiteY91" fmla="*/ 3148013 h 3148013"/>
              <a:gd name="connsiteX92" fmla="*/ 276225 w 1428751"/>
              <a:gd name="connsiteY92" fmla="*/ 3148013 h 3148013"/>
              <a:gd name="connsiteX93" fmla="*/ 239712 w 1428751"/>
              <a:gd name="connsiteY93" fmla="*/ 3148013 h 3148013"/>
              <a:gd name="connsiteX94" fmla="*/ 234950 w 1428751"/>
              <a:gd name="connsiteY94" fmla="*/ 3148013 h 3148013"/>
              <a:gd name="connsiteX95" fmla="*/ 190500 w 1428751"/>
              <a:gd name="connsiteY95" fmla="*/ 3144838 h 3148013"/>
              <a:gd name="connsiteX96" fmla="*/ 190500 w 1428751"/>
              <a:gd name="connsiteY96" fmla="*/ 3144837 h 3148013"/>
              <a:gd name="connsiteX97" fmla="*/ 147638 w 1428751"/>
              <a:gd name="connsiteY97" fmla="*/ 3132137 h 3148013"/>
              <a:gd name="connsiteX98" fmla="*/ 147638 w 1428751"/>
              <a:gd name="connsiteY98" fmla="*/ 3132138 h 3148013"/>
              <a:gd name="connsiteX99" fmla="*/ 146050 w 1428751"/>
              <a:gd name="connsiteY99" fmla="*/ 3132138 h 3148013"/>
              <a:gd name="connsiteX100" fmla="*/ 104775 w 1428751"/>
              <a:gd name="connsiteY100" fmla="*/ 3113088 h 3148013"/>
              <a:gd name="connsiteX101" fmla="*/ 71437 w 1428751"/>
              <a:gd name="connsiteY101" fmla="*/ 3087688 h 3148013"/>
              <a:gd name="connsiteX102" fmla="*/ 63500 w 1428751"/>
              <a:gd name="connsiteY102" fmla="*/ 3081338 h 3148013"/>
              <a:gd name="connsiteX103" fmla="*/ 63500 w 1428751"/>
              <a:gd name="connsiteY103" fmla="*/ 3081336 h 3148013"/>
              <a:gd name="connsiteX104" fmla="*/ 41276 w 1428751"/>
              <a:gd name="connsiteY104" fmla="*/ 3055937 h 3148013"/>
              <a:gd name="connsiteX105" fmla="*/ 20638 w 1428751"/>
              <a:gd name="connsiteY105" fmla="*/ 3024187 h 3148013"/>
              <a:gd name="connsiteX106" fmla="*/ 19050 w 1428751"/>
              <a:gd name="connsiteY106" fmla="*/ 3021012 h 3148013"/>
              <a:gd name="connsiteX107" fmla="*/ 4762 w 1428751"/>
              <a:gd name="connsiteY107" fmla="*/ 2982912 h 3148013"/>
              <a:gd name="connsiteX108" fmla="*/ 0 w 1428751"/>
              <a:gd name="connsiteY108" fmla="*/ 2940050 h 3148013"/>
              <a:gd name="connsiteX109" fmla="*/ 0 w 1428751"/>
              <a:gd name="connsiteY109" fmla="*/ 209549 h 3148013"/>
              <a:gd name="connsiteX110" fmla="*/ 4762 w 1428751"/>
              <a:gd name="connsiteY110" fmla="*/ 166687 h 3148013"/>
              <a:gd name="connsiteX111" fmla="*/ 19050 w 1428751"/>
              <a:gd name="connsiteY111" fmla="*/ 128587 h 3148013"/>
              <a:gd name="connsiteX112" fmla="*/ 20638 w 1428751"/>
              <a:gd name="connsiteY112" fmla="*/ 125412 h 3148013"/>
              <a:gd name="connsiteX113" fmla="*/ 41276 w 1428751"/>
              <a:gd name="connsiteY113" fmla="*/ 92074 h 3148013"/>
              <a:gd name="connsiteX114" fmla="*/ 63500 w 1428751"/>
              <a:gd name="connsiteY114" fmla="*/ 68263 h 3148013"/>
              <a:gd name="connsiteX115" fmla="*/ 63500 w 1428751"/>
              <a:gd name="connsiteY115" fmla="*/ 68262 h 3148013"/>
              <a:gd name="connsiteX116" fmla="*/ 71437 w 1428751"/>
              <a:gd name="connsiteY116" fmla="*/ 60325 h 3148013"/>
              <a:gd name="connsiteX117" fmla="*/ 104775 w 1428751"/>
              <a:gd name="connsiteY117" fmla="*/ 34925 h 3148013"/>
              <a:gd name="connsiteX118" fmla="*/ 146050 w 1428751"/>
              <a:gd name="connsiteY118" fmla="*/ 15875 h 3148013"/>
              <a:gd name="connsiteX119" fmla="*/ 147638 w 1428751"/>
              <a:gd name="connsiteY119" fmla="*/ 15875 h 3148013"/>
              <a:gd name="connsiteX120" fmla="*/ 147638 w 1428751"/>
              <a:gd name="connsiteY120" fmla="*/ 15874 h 3148013"/>
              <a:gd name="connsiteX121" fmla="*/ 190501 w 1428751"/>
              <a:gd name="connsiteY121" fmla="*/ 4762 h 3148013"/>
              <a:gd name="connsiteX122" fmla="*/ 190501 w 1428751"/>
              <a:gd name="connsiteY122" fmla="*/ 4762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428751" h="3148013">
                <a:moveTo>
                  <a:pt x="234950" y="0"/>
                </a:moveTo>
                <a:lnTo>
                  <a:pt x="239712" y="0"/>
                </a:lnTo>
                <a:lnTo>
                  <a:pt x="276225" y="0"/>
                </a:lnTo>
                <a:lnTo>
                  <a:pt x="319088" y="0"/>
                </a:lnTo>
                <a:lnTo>
                  <a:pt x="361950" y="0"/>
                </a:lnTo>
                <a:lnTo>
                  <a:pt x="361951" y="0"/>
                </a:lnTo>
                <a:lnTo>
                  <a:pt x="404813" y="0"/>
                </a:lnTo>
                <a:lnTo>
                  <a:pt x="446088" y="0"/>
                </a:lnTo>
                <a:lnTo>
                  <a:pt x="488950" y="0"/>
                </a:lnTo>
                <a:lnTo>
                  <a:pt x="488951" y="0"/>
                </a:lnTo>
                <a:lnTo>
                  <a:pt x="531813" y="0"/>
                </a:lnTo>
                <a:lnTo>
                  <a:pt x="576263" y="0"/>
                </a:lnTo>
                <a:lnTo>
                  <a:pt x="617538" y="0"/>
                </a:lnTo>
                <a:lnTo>
                  <a:pt x="660400" y="0"/>
                </a:lnTo>
                <a:lnTo>
                  <a:pt x="660401" y="0"/>
                </a:lnTo>
                <a:lnTo>
                  <a:pt x="703263" y="0"/>
                </a:lnTo>
                <a:lnTo>
                  <a:pt x="744538" y="0"/>
                </a:lnTo>
                <a:lnTo>
                  <a:pt x="787400" y="0"/>
                </a:lnTo>
                <a:lnTo>
                  <a:pt x="787401" y="0"/>
                </a:lnTo>
                <a:lnTo>
                  <a:pt x="830263" y="0"/>
                </a:lnTo>
                <a:lnTo>
                  <a:pt x="873125" y="0"/>
                </a:lnTo>
                <a:lnTo>
                  <a:pt x="873126" y="0"/>
                </a:lnTo>
                <a:lnTo>
                  <a:pt x="914400" y="0"/>
                </a:lnTo>
                <a:lnTo>
                  <a:pt x="958850" y="0"/>
                </a:lnTo>
                <a:lnTo>
                  <a:pt x="990600" y="0"/>
                </a:lnTo>
                <a:lnTo>
                  <a:pt x="1001713" y="0"/>
                </a:lnTo>
                <a:lnTo>
                  <a:pt x="1039813" y="4762"/>
                </a:lnTo>
                <a:lnTo>
                  <a:pt x="1044576" y="6350"/>
                </a:lnTo>
                <a:lnTo>
                  <a:pt x="1044576" y="6350"/>
                </a:lnTo>
                <a:lnTo>
                  <a:pt x="1084262" y="15875"/>
                </a:lnTo>
                <a:lnTo>
                  <a:pt x="1085850" y="17462"/>
                </a:lnTo>
                <a:lnTo>
                  <a:pt x="1085850" y="17462"/>
                </a:lnTo>
                <a:lnTo>
                  <a:pt x="1123950" y="34924"/>
                </a:lnTo>
                <a:lnTo>
                  <a:pt x="1128713" y="38099"/>
                </a:lnTo>
                <a:lnTo>
                  <a:pt x="1128713" y="38100"/>
                </a:lnTo>
                <a:lnTo>
                  <a:pt x="1160463" y="60325"/>
                </a:lnTo>
                <a:lnTo>
                  <a:pt x="1171576" y="73025"/>
                </a:lnTo>
                <a:lnTo>
                  <a:pt x="1171576" y="73026"/>
                </a:lnTo>
                <a:lnTo>
                  <a:pt x="1189037" y="92075"/>
                </a:lnTo>
                <a:lnTo>
                  <a:pt x="1211263" y="128587"/>
                </a:lnTo>
                <a:lnTo>
                  <a:pt x="1214438" y="136525"/>
                </a:lnTo>
                <a:lnTo>
                  <a:pt x="1225550" y="166687"/>
                </a:lnTo>
                <a:lnTo>
                  <a:pt x="1230313" y="209550"/>
                </a:lnTo>
                <a:lnTo>
                  <a:pt x="1230313" y="617537"/>
                </a:lnTo>
                <a:lnTo>
                  <a:pt x="1255713" y="638175"/>
                </a:lnTo>
                <a:lnTo>
                  <a:pt x="1411289" y="755650"/>
                </a:lnTo>
                <a:lnTo>
                  <a:pt x="1425576" y="769938"/>
                </a:lnTo>
                <a:lnTo>
                  <a:pt x="1428751" y="787400"/>
                </a:lnTo>
                <a:lnTo>
                  <a:pt x="1425576" y="803275"/>
                </a:lnTo>
                <a:lnTo>
                  <a:pt x="1411289" y="817563"/>
                </a:lnTo>
                <a:lnTo>
                  <a:pt x="1255713" y="935038"/>
                </a:lnTo>
                <a:lnTo>
                  <a:pt x="1255713" y="935038"/>
                </a:lnTo>
                <a:lnTo>
                  <a:pt x="1230313" y="955675"/>
                </a:lnTo>
                <a:lnTo>
                  <a:pt x="1230313" y="2940051"/>
                </a:lnTo>
                <a:lnTo>
                  <a:pt x="1225550" y="2982913"/>
                </a:lnTo>
                <a:lnTo>
                  <a:pt x="1214438" y="3011488"/>
                </a:lnTo>
                <a:lnTo>
                  <a:pt x="1211263" y="3021013"/>
                </a:lnTo>
                <a:lnTo>
                  <a:pt x="1189037" y="3055938"/>
                </a:lnTo>
                <a:lnTo>
                  <a:pt x="1171576" y="3074987"/>
                </a:lnTo>
                <a:lnTo>
                  <a:pt x="1171576" y="3074988"/>
                </a:lnTo>
                <a:lnTo>
                  <a:pt x="1160463" y="3087688"/>
                </a:lnTo>
                <a:lnTo>
                  <a:pt x="1128713" y="3109913"/>
                </a:lnTo>
                <a:lnTo>
                  <a:pt x="1128713" y="3109913"/>
                </a:lnTo>
                <a:lnTo>
                  <a:pt x="1123950" y="3113088"/>
                </a:lnTo>
                <a:lnTo>
                  <a:pt x="1085850" y="3130550"/>
                </a:lnTo>
                <a:lnTo>
                  <a:pt x="1084262" y="3132138"/>
                </a:lnTo>
                <a:lnTo>
                  <a:pt x="1044576" y="3143250"/>
                </a:lnTo>
                <a:lnTo>
                  <a:pt x="1044576" y="3143251"/>
                </a:lnTo>
                <a:lnTo>
                  <a:pt x="1039813" y="3144838"/>
                </a:lnTo>
                <a:lnTo>
                  <a:pt x="1001713" y="3148013"/>
                </a:lnTo>
                <a:lnTo>
                  <a:pt x="990600" y="3148013"/>
                </a:lnTo>
                <a:lnTo>
                  <a:pt x="958850" y="3148013"/>
                </a:lnTo>
                <a:lnTo>
                  <a:pt x="914400" y="3148013"/>
                </a:lnTo>
                <a:lnTo>
                  <a:pt x="873126" y="3148013"/>
                </a:lnTo>
                <a:lnTo>
                  <a:pt x="873125" y="3148013"/>
                </a:lnTo>
                <a:lnTo>
                  <a:pt x="830263" y="3148013"/>
                </a:lnTo>
                <a:lnTo>
                  <a:pt x="787401" y="3148013"/>
                </a:lnTo>
                <a:lnTo>
                  <a:pt x="787400" y="3148013"/>
                </a:lnTo>
                <a:lnTo>
                  <a:pt x="744538" y="3148013"/>
                </a:lnTo>
                <a:lnTo>
                  <a:pt x="703263" y="3148013"/>
                </a:lnTo>
                <a:lnTo>
                  <a:pt x="660401" y="3148013"/>
                </a:lnTo>
                <a:lnTo>
                  <a:pt x="660400" y="3148013"/>
                </a:lnTo>
                <a:lnTo>
                  <a:pt x="617538" y="3148013"/>
                </a:lnTo>
                <a:lnTo>
                  <a:pt x="576263" y="3148013"/>
                </a:lnTo>
                <a:lnTo>
                  <a:pt x="531813" y="3148013"/>
                </a:lnTo>
                <a:lnTo>
                  <a:pt x="488951" y="3148013"/>
                </a:lnTo>
                <a:lnTo>
                  <a:pt x="488950" y="3148013"/>
                </a:lnTo>
                <a:lnTo>
                  <a:pt x="446088" y="3148013"/>
                </a:lnTo>
                <a:lnTo>
                  <a:pt x="404813" y="3148013"/>
                </a:lnTo>
                <a:lnTo>
                  <a:pt x="361951" y="3148013"/>
                </a:lnTo>
                <a:lnTo>
                  <a:pt x="361950" y="3148013"/>
                </a:lnTo>
                <a:lnTo>
                  <a:pt x="319088" y="3148013"/>
                </a:lnTo>
                <a:lnTo>
                  <a:pt x="276225" y="3148013"/>
                </a:lnTo>
                <a:lnTo>
                  <a:pt x="239712" y="3148013"/>
                </a:lnTo>
                <a:lnTo>
                  <a:pt x="234950" y="3148013"/>
                </a:lnTo>
                <a:lnTo>
                  <a:pt x="190500" y="3144838"/>
                </a:lnTo>
                <a:lnTo>
                  <a:pt x="190500" y="3144837"/>
                </a:lnTo>
                <a:lnTo>
                  <a:pt x="147638" y="3132137"/>
                </a:lnTo>
                <a:lnTo>
                  <a:pt x="147638" y="3132138"/>
                </a:lnTo>
                <a:lnTo>
                  <a:pt x="146050" y="3132138"/>
                </a:lnTo>
                <a:lnTo>
                  <a:pt x="104775" y="3113088"/>
                </a:lnTo>
                <a:lnTo>
                  <a:pt x="71437" y="3087688"/>
                </a:lnTo>
                <a:lnTo>
                  <a:pt x="63500" y="3081338"/>
                </a:lnTo>
                <a:lnTo>
                  <a:pt x="63500" y="3081336"/>
                </a:lnTo>
                <a:lnTo>
                  <a:pt x="41276" y="3055937"/>
                </a:lnTo>
                <a:lnTo>
                  <a:pt x="20638" y="3024187"/>
                </a:lnTo>
                <a:lnTo>
                  <a:pt x="19050" y="3021012"/>
                </a:lnTo>
                <a:lnTo>
                  <a:pt x="4762" y="2982912"/>
                </a:lnTo>
                <a:lnTo>
                  <a:pt x="0" y="2940050"/>
                </a:lnTo>
                <a:lnTo>
                  <a:pt x="0" y="209549"/>
                </a:lnTo>
                <a:lnTo>
                  <a:pt x="4762" y="166687"/>
                </a:lnTo>
                <a:lnTo>
                  <a:pt x="19050" y="128587"/>
                </a:lnTo>
                <a:lnTo>
                  <a:pt x="20638" y="125412"/>
                </a:lnTo>
                <a:lnTo>
                  <a:pt x="41276" y="92074"/>
                </a:lnTo>
                <a:lnTo>
                  <a:pt x="63500" y="68263"/>
                </a:lnTo>
                <a:lnTo>
                  <a:pt x="63500" y="68262"/>
                </a:lnTo>
                <a:lnTo>
                  <a:pt x="71437" y="60325"/>
                </a:lnTo>
                <a:lnTo>
                  <a:pt x="104775" y="34925"/>
                </a:lnTo>
                <a:lnTo>
                  <a:pt x="146050" y="15875"/>
                </a:lnTo>
                <a:lnTo>
                  <a:pt x="147638" y="15875"/>
                </a:lnTo>
                <a:lnTo>
                  <a:pt x="147638" y="15874"/>
                </a:lnTo>
                <a:lnTo>
                  <a:pt x="190501" y="4762"/>
                </a:lnTo>
                <a:lnTo>
                  <a:pt x="190501" y="4762"/>
                </a:lnTo>
                <a:close/>
              </a:path>
            </a:pathLst>
          </a:custGeom>
          <a:solidFill>
            <a:srgbClr val="70C4B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88" name="任意多边形 187"/>
          <p:cNvSpPr>
            <a:spLocks noChangeArrowheads="1"/>
          </p:cNvSpPr>
          <p:nvPr/>
        </p:nvSpPr>
        <p:spPr bwMode="auto">
          <a:xfrm>
            <a:off x="4585650" y="1450497"/>
            <a:ext cx="1567673" cy="3454106"/>
          </a:xfrm>
          <a:custGeom>
            <a:avLst/>
            <a:gdLst>
              <a:gd name="connsiteX0" fmla="*/ 238125 w 1428750"/>
              <a:gd name="connsiteY0" fmla="*/ 0 h 3148013"/>
              <a:gd name="connsiteX1" fmla="*/ 258762 w 1428750"/>
              <a:gd name="connsiteY1" fmla="*/ 0 h 3148013"/>
              <a:gd name="connsiteX2" fmla="*/ 258763 w 1428750"/>
              <a:gd name="connsiteY2" fmla="*/ 0 h 3148013"/>
              <a:gd name="connsiteX3" fmla="*/ 303212 w 1428750"/>
              <a:gd name="connsiteY3" fmla="*/ 0 h 3148013"/>
              <a:gd name="connsiteX4" fmla="*/ 346075 w 1428750"/>
              <a:gd name="connsiteY4" fmla="*/ 0 h 3148013"/>
              <a:gd name="connsiteX5" fmla="*/ 388937 w 1428750"/>
              <a:gd name="connsiteY5" fmla="*/ 0 h 3148013"/>
              <a:gd name="connsiteX6" fmla="*/ 388938 w 1428750"/>
              <a:gd name="connsiteY6" fmla="*/ 0 h 3148013"/>
              <a:gd name="connsiteX7" fmla="*/ 431800 w 1428750"/>
              <a:gd name="connsiteY7" fmla="*/ 0 h 3148013"/>
              <a:gd name="connsiteX8" fmla="*/ 476250 w 1428750"/>
              <a:gd name="connsiteY8" fmla="*/ 0 h 3148013"/>
              <a:gd name="connsiteX9" fmla="*/ 519112 w 1428750"/>
              <a:gd name="connsiteY9" fmla="*/ 0 h 3148013"/>
              <a:gd name="connsiteX10" fmla="*/ 519113 w 1428750"/>
              <a:gd name="connsiteY10" fmla="*/ 0 h 3148013"/>
              <a:gd name="connsiteX11" fmla="*/ 563562 w 1428750"/>
              <a:gd name="connsiteY11" fmla="*/ 0 h 3148013"/>
              <a:gd name="connsiteX12" fmla="*/ 606425 w 1428750"/>
              <a:gd name="connsiteY12" fmla="*/ 0 h 3148013"/>
              <a:gd name="connsiteX13" fmla="*/ 649287 w 1428750"/>
              <a:gd name="connsiteY13" fmla="*/ 0 h 3148013"/>
              <a:gd name="connsiteX14" fmla="*/ 649288 w 1428750"/>
              <a:gd name="connsiteY14" fmla="*/ 0 h 3148013"/>
              <a:gd name="connsiteX15" fmla="*/ 692150 w 1428750"/>
              <a:gd name="connsiteY15" fmla="*/ 0 h 3148013"/>
              <a:gd name="connsiteX16" fmla="*/ 735012 w 1428750"/>
              <a:gd name="connsiteY16" fmla="*/ 0 h 3148013"/>
              <a:gd name="connsiteX17" fmla="*/ 735013 w 1428750"/>
              <a:gd name="connsiteY17" fmla="*/ 0 h 3148013"/>
              <a:gd name="connsiteX18" fmla="*/ 777875 w 1428750"/>
              <a:gd name="connsiteY18" fmla="*/ 0 h 3148013"/>
              <a:gd name="connsiteX19" fmla="*/ 822325 w 1428750"/>
              <a:gd name="connsiteY19" fmla="*/ 0 h 3148013"/>
              <a:gd name="connsiteX20" fmla="*/ 866775 w 1428750"/>
              <a:gd name="connsiteY20" fmla="*/ 0 h 3148013"/>
              <a:gd name="connsiteX21" fmla="*/ 909637 w 1428750"/>
              <a:gd name="connsiteY21" fmla="*/ 0 h 3148013"/>
              <a:gd name="connsiteX22" fmla="*/ 909638 w 1428750"/>
              <a:gd name="connsiteY22" fmla="*/ 0 h 3148013"/>
              <a:gd name="connsiteX23" fmla="*/ 952500 w 1428750"/>
              <a:gd name="connsiteY23" fmla="*/ 0 h 3148013"/>
              <a:gd name="connsiteX24" fmla="*/ 990600 w 1428750"/>
              <a:gd name="connsiteY24" fmla="*/ 0 h 3148013"/>
              <a:gd name="connsiteX25" fmla="*/ 995362 w 1428750"/>
              <a:gd name="connsiteY25" fmla="*/ 0 h 3148013"/>
              <a:gd name="connsiteX26" fmla="*/ 995363 w 1428750"/>
              <a:gd name="connsiteY26" fmla="*/ 0 h 3148013"/>
              <a:gd name="connsiteX27" fmla="*/ 995363 w 1428750"/>
              <a:gd name="connsiteY27" fmla="*/ 0 h 3148013"/>
              <a:gd name="connsiteX28" fmla="*/ 1038225 w 1428750"/>
              <a:gd name="connsiteY28" fmla="*/ 4762 h 3148013"/>
              <a:gd name="connsiteX29" fmla="*/ 1038225 w 1428750"/>
              <a:gd name="connsiteY29" fmla="*/ 4762 h 3148013"/>
              <a:gd name="connsiteX30" fmla="*/ 1081088 w 1428750"/>
              <a:gd name="connsiteY30" fmla="*/ 15874 h 3148013"/>
              <a:gd name="connsiteX31" fmla="*/ 1081088 w 1428750"/>
              <a:gd name="connsiteY31" fmla="*/ 15875 h 3148013"/>
              <a:gd name="connsiteX32" fmla="*/ 1082674 w 1428750"/>
              <a:gd name="connsiteY32" fmla="*/ 15875 h 3148013"/>
              <a:gd name="connsiteX33" fmla="*/ 1123950 w 1428750"/>
              <a:gd name="connsiteY33" fmla="*/ 34925 h 3148013"/>
              <a:gd name="connsiteX34" fmla="*/ 1123950 w 1428750"/>
              <a:gd name="connsiteY34" fmla="*/ 36512 h 3148013"/>
              <a:gd name="connsiteX35" fmla="*/ 1158875 w 1428750"/>
              <a:gd name="connsiteY35" fmla="*/ 60324 h 3148013"/>
              <a:gd name="connsiteX36" fmla="*/ 1169988 w 1428750"/>
              <a:gd name="connsiteY36" fmla="*/ 71437 h 3148013"/>
              <a:gd name="connsiteX37" fmla="*/ 1169988 w 1428750"/>
              <a:gd name="connsiteY37" fmla="*/ 71438 h 3148013"/>
              <a:gd name="connsiteX38" fmla="*/ 1189037 w 1428750"/>
              <a:gd name="connsiteY38" fmla="*/ 92074 h 3148013"/>
              <a:gd name="connsiteX39" fmla="*/ 1211262 w 1428750"/>
              <a:gd name="connsiteY39" fmla="*/ 128587 h 3148013"/>
              <a:gd name="connsiteX40" fmla="*/ 1212850 w 1428750"/>
              <a:gd name="connsiteY40" fmla="*/ 131762 h 3148013"/>
              <a:gd name="connsiteX41" fmla="*/ 1223962 w 1428750"/>
              <a:gd name="connsiteY41" fmla="*/ 166687 h 3148013"/>
              <a:gd name="connsiteX42" fmla="*/ 1230312 w 1428750"/>
              <a:gd name="connsiteY42" fmla="*/ 209549 h 3148013"/>
              <a:gd name="connsiteX43" fmla="*/ 1230312 w 1428750"/>
              <a:gd name="connsiteY43" fmla="*/ 617537 h 3148013"/>
              <a:gd name="connsiteX44" fmla="*/ 1255713 w 1428750"/>
              <a:gd name="connsiteY44" fmla="*/ 636587 h 3148013"/>
              <a:gd name="connsiteX45" fmla="*/ 1255713 w 1428750"/>
              <a:gd name="connsiteY45" fmla="*/ 636588 h 3148013"/>
              <a:gd name="connsiteX46" fmla="*/ 1298575 w 1428750"/>
              <a:gd name="connsiteY46" fmla="*/ 669924 h 3148013"/>
              <a:gd name="connsiteX47" fmla="*/ 1298575 w 1428750"/>
              <a:gd name="connsiteY47" fmla="*/ 669925 h 3148013"/>
              <a:gd name="connsiteX48" fmla="*/ 1341438 w 1428750"/>
              <a:gd name="connsiteY48" fmla="*/ 703262 h 3148013"/>
              <a:gd name="connsiteX49" fmla="*/ 1341438 w 1428750"/>
              <a:gd name="connsiteY49" fmla="*/ 703263 h 3148013"/>
              <a:gd name="connsiteX50" fmla="*/ 1384300 w 1428750"/>
              <a:gd name="connsiteY50" fmla="*/ 735012 h 3148013"/>
              <a:gd name="connsiteX51" fmla="*/ 1411288 w 1428750"/>
              <a:gd name="connsiteY51" fmla="*/ 755649 h 3148013"/>
              <a:gd name="connsiteX52" fmla="*/ 1423988 w 1428750"/>
              <a:gd name="connsiteY52" fmla="*/ 769937 h 3148013"/>
              <a:gd name="connsiteX53" fmla="*/ 1427163 w 1428750"/>
              <a:gd name="connsiteY53" fmla="*/ 787400 h 3148013"/>
              <a:gd name="connsiteX54" fmla="*/ 1427163 w 1428750"/>
              <a:gd name="connsiteY54" fmla="*/ 787400 h 3148013"/>
              <a:gd name="connsiteX55" fmla="*/ 1428750 w 1428750"/>
              <a:gd name="connsiteY55" fmla="*/ 787400 h 3148013"/>
              <a:gd name="connsiteX56" fmla="*/ 1428750 w 1428750"/>
              <a:gd name="connsiteY56" fmla="*/ 788988 h 3148013"/>
              <a:gd name="connsiteX57" fmla="*/ 1427162 w 1428750"/>
              <a:gd name="connsiteY57" fmla="*/ 788988 h 3148013"/>
              <a:gd name="connsiteX58" fmla="*/ 1427162 w 1428750"/>
              <a:gd name="connsiteY58" fmla="*/ 787405 h 3148013"/>
              <a:gd name="connsiteX59" fmla="*/ 1423988 w 1428750"/>
              <a:gd name="connsiteY59" fmla="*/ 803275 h 3148013"/>
              <a:gd name="connsiteX60" fmla="*/ 1411288 w 1428750"/>
              <a:gd name="connsiteY60" fmla="*/ 817563 h 3148013"/>
              <a:gd name="connsiteX61" fmla="*/ 1384300 w 1428750"/>
              <a:gd name="connsiteY61" fmla="*/ 838200 h 3148013"/>
              <a:gd name="connsiteX62" fmla="*/ 1384300 w 1428750"/>
              <a:gd name="connsiteY62" fmla="*/ 838200 h 3148013"/>
              <a:gd name="connsiteX63" fmla="*/ 1341438 w 1428750"/>
              <a:gd name="connsiteY63" fmla="*/ 871536 h 3148013"/>
              <a:gd name="connsiteX64" fmla="*/ 1341438 w 1428750"/>
              <a:gd name="connsiteY64" fmla="*/ 871538 h 3148013"/>
              <a:gd name="connsiteX65" fmla="*/ 1298575 w 1428750"/>
              <a:gd name="connsiteY65" fmla="*/ 904875 h 3148013"/>
              <a:gd name="connsiteX66" fmla="*/ 1255713 w 1428750"/>
              <a:gd name="connsiteY66" fmla="*/ 936624 h 3148013"/>
              <a:gd name="connsiteX67" fmla="*/ 1255713 w 1428750"/>
              <a:gd name="connsiteY67" fmla="*/ 936625 h 3148013"/>
              <a:gd name="connsiteX68" fmla="*/ 1230312 w 1428750"/>
              <a:gd name="connsiteY68" fmla="*/ 955675 h 3148013"/>
              <a:gd name="connsiteX69" fmla="*/ 1230312 w 1428750"/>
              <a:gd name="connsiteY69" fmla="*/ 2940050 h 3148013"/>
              <a:gd name="connsiteX70" fmla="*/ 1223962 w 1428750"/>
              <a:gd name="connsiteY70" fmla="*/ 2982913 h 3148013"/>
              <a:gd name="connsiteX71" fmla="*/ 1212850 w 1428750"/>
              <a:gd name="connsiteY71" fmla="*/ 3016250 h 3148013"/>
              <a:gd name="connsiteX72" fmla="*/ 1211262 w 1428750"/>
              <a:gd name="connsiteY72" fmla="*/ 3021013 h 3148013"/>
              <a:gd name="connsiteX73" fmla="*/ 1189037 w 1428750"/>
              <a:gd name="connsiteY73" fmla="*/ 3055938 h 3148013"/>
              <a:gd name="connsiteX74" fmla="*/ 1169988 w 1428750"/>
              <a:gd name="connsiteY74" fmla="*/ 3076574 h 3148013"/>
              <a:gd name="connsiteX75" fmla="*/ 1169988 w 1428750"/>
              <a:gd name="connsiteY75" fmla="*/ 3076575 h 3148013"/>
              <a:gd name="connsiteX76" fmla="*/ 1158875 w 1428750"/>
              <a:gd name="connsiteY76" fmla="*/ 3087688 h 3148013"/>
              <a:gd name="connsiteX77" fmla="*/ 1123950 w 1428750"/>
              <a:gd name="connsiteY77" fmla="*/ 3111500 h 3148013"/>
              <a:gd name="connsiteX78" fmla="*/ 1123950 w 1428750"/>
              <a:gd name="connsiteY78" fmla="*/ 3111501 h 3148013"/>
              <a:gd name="connsiteX79" fmla="*/ 1123950 w 1428750"/>
              <a:gd name="connsiteY79" fmla="*/ 3113088 h 3148013"/>
              <a:gd name="connsiteX80" fmla="*/ 1082674 w 1428750"/>
              <a:gd name="connsiteY80" fmla="*/ 3132138 h 3148013"/>
              <a:gd name="connsiteX81" fmla="*/ 1081087 w 1428750"/>
              <a:gd name="connsiteY81" fmla="*/ 3132138 h 3148013"/>
              <a:gd name="connsiteX82" fmla="*/ 1081087 w 1428750"/>
              <a:gd name="connsiteY82" fmla="*/ 3132138 h 3148013"/>
              <a:gd name="connsiteX83" fmla="*/ 1038225 w 1428750"/>
              <a:gd name="connsiteY83" fmla="*/ 3144837 h 3148013"/>
              <a:gd name="connsiteX84" fmla="*/ 1038225 w 1428750"/>
              <a:gd name="connsiteY84" fmla="*/ 3144838 h 3148013"/>
              <a:gd name="connsiteX85" fmla="*/ 995363 w 1428750"/>
              <a:gd name="connsiteY85" fmla="*/ 3148013 h 3148013"/>
              <a:gd name="connsiteX86" fmla="*/ 995362 w 1428750"/>
              <a:gd name="connsiteY86" fmla="*/ 3148013 h 3148013"/>
              <a:gd name="connsiteX87" fmla="*/ 990600 w 1428750"/>
              <a:gd name="connsiteY87" fmla="*/ 3148013 h 3148013"/>
              <a:gd name="connsiteX88" fmla="*/ 952500 w 1428750"/>
              <a:gd name="connsiteY88" fmla="*/ 3148013 h 3148013"/>
              <a:gd name="connsiteX89" fmla="*/ 909638 w 1428750"/>
              <a:gd name="connsiteY89" fmla="*/ 3148013 h 3148013"/>
              <a:gd name="connsiteX90" fmla="*/ 909637 w 1428750"/>
              <a:gd name="connsiteY90" fmla="*/ 3148013 h 3148013"/>
              <a:gd name="connsiteX91" fmla="*/ 866775 w 1428750"/>
              <a:gd name="connsiteY91" fmla="*/ 3148013 h 3148013"/>
              <a:gd name="connsiteX92" fmla="*/ 822325 w 1428750"/>
              <a:gd name="connsiteY92" fmla="*/ 3148013 h 3148013"/>
              <a:gd name="connsiteX93" fmla="*/ 777875 w 1428750"/>
              <a:gd name="connsiteY93" fmla="*/ 3148013 h 3148013"/>
              <a:gd name="connsiteX94" fmla="*/ 735013 w 1428750"/>
              <a:gd name="connsiteY94" fmla="*/ 3148013 h 3148013"/>
              <a:gd name="connsiteX95" fmla="*/ 735012 w 1428750"/>
              <a:gd name="connsiteY95" fmla="*/ 3148013 h 3148013"/>
              <a:gd name="connsiteX96" fmla="*/ 692150 w 1428750"/>
              <a:gd name="connsiteY96" fmla="*/ 3148013 h 3148013"/>
              <a:gd name="connsiteX97" fmla="*/ 649288 w 1428750"/>
              <a:gd name="connsiteY97" fmla="*/ 3148013 h 3148013"/>
              <a:gd name="connsiteX98" fmla="*/ 649287 w 1428750"/>
              <a:gd name="connsiteY98" fmla="*/ 3148013 h 3148013"/>
              <a:gd name="connsiteX99" fmla="*/ 606425 w 1428750"/>
              <a:gd name="connsiteY99" fmla="*/ 3148013 h 3148013"/>
              <a:gd name="connsiteX100" fmla="*/ 563562 w 1428750"/>
              <a:gd name="connsiteY100" fmla="*/ 3148013 h 3148013"/>
              <a:gd name="connsiteX101" fmla="*/ 519113 w 1428750"/>
              <a:gd name="connsiteY101" fmla="*/ 3148013 h 3148013"/>
              <a:gd name="connsiteX102" fmla="*/ 519112 w 1428750"/>
              <a:gd name="connsiteY102" fmla="*/ 3148013 h 3148013"/>
              <a:gd name="connsiteX103" fmla="*/ 476250 w 1428750"/>
              <a:gd name="connsiteY103" fmla="*/ 3148013 h 3148013"/>
              <a:gd name="connsiteX104" fmla="*/ 431800 w 1428750"/>
              <a:gd name="connsiteY104" fmla="*/ 3148013 h 3148013"/>
              <a:gd name="connsiteX105" fmla="*/ 388938 w 1428750"/>
              <a:gd name="connsiteY105" fmla="*/ 3148013 h 3148013"/>
              <a:gd name="connsiteX106" fmla="*/ 388937 w 1428750"/>
              <a:gd name="connsiteY106" fmla="*/ 3148013 h 3148013"/>
              <a:gd name="connsiteX107" fmla="*/ 346075 w 1428750"/>
              <a:gd name="connsiteY107" fmla="*/ 3148013 h 3148013"/>
              <a:gd name="connsiteX108" fmla="*/ 303212 w 1428750"/>
              <a:gd name="connsiteY108" fmla="*/ 3148013 h 3148013"/>
              <a:gd name="connsiteX109" fmla="*/ 258763 w 1428750"/>
              <a:gd name="connsiteY109" fmla="*/ 3148013 h 3148013"/>
              <a:gd name="connsiteX110" fmla="*/ 258762 w 1428750"/>
              <a:gd name="connsiteY110" fmla="*/ 3148013 h 3148013"/>
              <a:gd name="connsiteX111" fmla="*/ 238125 w 1428750"/>
              <a:gd name="connsiteY111" fmla="*/ 3148013 h 3148013"/>
              <a:gd name="connsiteX112" fmla="*/ 215900 w 1428750"/>
              <a:gd name="connsiteY112" fmla="*/ 3146426 h 3148013"/>
              <a:gd name="connsiteX113" fmla="*/ 215900 w 1428750"/>
              <a:gd name="connsiteY113" fmla="*/ 3146425 h 3148013"/>
              <a:gd name="connsiteX114" fmla="*/ 190499 w 1428750"/>
              <a:gd name="connsiteY114" fmla="*/ 3144838 h 3148013"/>
              <a:gd name="connsiteX115" fmla="*/ 173037 w 1428750"/>
              <a:gd name="connsiteY115" fmla="*/ 3140075 h 3148013"/>
              <a:gd name="connsiteX116" fmla="*/ 173037 w 1428750"/>
              <a:gd name="connsiteY116" fmla="*/ 3140075 h 3148013"/>
              <a:gd name="connsiteX117" fmla="*/ 146050 w 1428750"/>
              <a:gd name="connsiteY117" fmla="*/ 3132138 h 3148013"/>
              <a:gd name="connsiteX118" fmla="*/ 130175 w 1428750"/>
              <a:gd name="connsiteY118" fmla="*/ 3124200 h 3148013"/>
              <a:gd name="connsiteX119" fmla="*/ 106362 w 1428750"/>
              <a:gd name="connsiteY119" fmla="*/ 3113088 h 3148013"/>
              <a:gd name="connsiteX120" fmla="*/ 85725 w 1428750"/>
              <a:gd name="connsiteY120" fmla="*/ 3100388 h 3148013"/>
              <a:gd name="connsiteX121" fmla="*/ 85725 w 1428750"/>
              <a:gd name="connsiteY121" fmla="*/ 3100387 h 3148013"/>
              <a:gd name="connsiteX122" fmla="*/ 69850 w 1428750"/>
              <a:gd name="connsiteY122" fmla="*/ 3087687 h 3148013"/>
              <a:gd name="connsiteX123" fmla="*/ 42862 w 1428750"/>
              <a:gd name="connsiteY123" fmla="*/ 3059112 h 3148013"/>
              <a:gd name="connsiteX124" fmla="*/ 42862 w 1428750"/>
              <a:gd name="connsiteY124" fmla="*/ 3059110 h 3148013"/>
              <a:gd name="connsiteX125" fmla="*/ 41275 w 1428750"/>
              <a:gd name="connsiteY125" fmla="*/ 3055937 h 3148013"/>
              <a:gd name="connsiteX126" fmla="*/ 19050 w 1428750"/>
              <a:gd name="connsiteY126" fmla="*/ 3021012 h 3148013"/>
              <a:gd name="connsiteX127" fmla="*/ 4762 w 1428750"/>
              <a:gd name="connsiteY127" fmla="*/ 2982912 h 3148013"/>
              <a:gd name="connsiteX128" fmla="*/ 0 w 1428750"/>
              <a:gd name="connsiteY128" fmla="*/ 2940050 h 3148013"/>
              <a:gd name="connsiteX129" fmla="*/ 0 w 1428750"/>
              <a:gd name="connsiteY129" fmla="*/ 1049337 h 3148013"/>
              <a:gd name="connsiteX130" fmla="*/ 0 w 1428750"/>
              <a:gd name="connsiteY130" fmla="*/ 209549 h 3148013"/>
              <a:gd name="connsiteX131" fmla="*/ 4762 w 1428750"/>
              <a:gd name="connsiteY131" fmla="*/ 166687 h 3148013"/>
              <a:gd name="connsiteX132" fmla="*/ 19050 w 1428750"/>
              <a:gd name="connsiteY132" fmla="*/ 128587 h 3148013"/>
              <a:gd name="connsiteX133" fmla="*/ 41275 w 1428750"/>
              <a:gd name="connsiteY133" fmla="*/ 92074 h 3148013"/>
              <a:gd name="connsiteX134" fmla="*/ 42862 w 1428750"/>
              <a:gd name="connsiteY134" fmla="*/ 90488 h 3148013"/>
              <a:gd name="connsiteX135" fmla="*/ 42862 w 1428750"/>
              <a:gd name="connsiteY135" fmla="*/ 90487 h 3148013"/>
              <a:gd name="connsiteX136" fmla="*/ 69850 w 1428750"/>
              <a:gd name="connsiteY136" fmla="*/ 60324 h 3148013"/>
              <a:gd name="connsiteX137" fmla="*/ 85725 w 1428750"/>
              <a:gd name="connsiteY137" fmla="*/ 49212 h 3148013"/>
              <a:gd name="connsiteX138" fmla="*/ 85725 w 1428750"/>
              <a:gd name="connsiteY138" fmla="*/ 49212 h 3148013"/>
              <a:gd name="connsiteX139" fmla="*/ 106362 w 1428750"/>
              <a:gd name="connsiteY139" fmla="*/ 34925 h 3148013"/>
              <a:gd name="connsiteX140" fmla="*/ 130175 w 1428750"/>
              <a:gd name="connsiteY140" fmla="*/ 25400 h 3148013"/>
              <a:gd name="connsiteX141" fmla="*/ 146050 w 1428750"/>
              <a:gd name="connsiteY141" fmla="*/ 15875 h 3148013"/>
              <a:gd name="connsiteX142" fmla="*/ 173037 w 1428750"/>
              <a:gd name="connsiteY142" fmla="*/ 9525 h 3148013"/>
              <a:gd name="connsiteX143" fmla="*/ 173037 w 1428750"/>
              <a:gd name="connsiteY143" fmla="*/ 9525 h 3148013"/>
              <a:gd name="connsiteX144" fmla="*/ 190499 w 1428750"/>
              <a:gd name="connsiteY144" fmla="*/ 4762 h 3148013"/>
              <a:gd name="connsiteX145" fmla="*/ 215900 w 1428750"/>
              <a:gd name="connsiteY145"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428750" h="3148013">
                <a:moveTo>
                  <a:pt x="238125" y="0"/>
                </a:moveTo>
                <a:lnTo>
                  <a:pt x="258762" y="0"/>
                </a:lnTo>
                <a:lnTo>
                  <a:pt x="258763" y="0"/>
                </a:lnTo>
                <a:lnTo>
                  <a:pt x="303212" y="0"/>
                </a:lnTo>
                <a:lnTo>
                  <a:pt x="346075" y="0"/>
                </a:lnTo>
                <a:lnTo>
                  <a:pt x="388937" y="0"/>
                </a:lnTo>
                <a:lnTo>
                  <a:pt x="388938" y="0"/>
                </a:lnTo>
                <a:lnTo>
                  <a:pt x="431800" y="0"/>
                </a:lnTo>
                <a:lnTo>
                  <a:pt x="476250" y="0"/>
                </a:lnTo>
                <a:lnTo>
                  <a:pt x="519112" y="0"/>
                </a:lnTo>
                <a:lnTo>
                  <a:pt x="519113" y="0"/>
                </a:lnTo>
                <a:lnTo>
                  <a:pt x="563562" y="0"/>
                </a:lnTo>
                <a:lnTo>
                  <a:pt x="606425" y="0"/>
                </a:lnTo>
                <a:lnTo>
                  <a:pt x="649287" y="0"/>
                </a:lnTo>
                <a:lnTo>
                  <a:pt x="649288" y="0"/>
                </a:lnTo>
                <a:lnTo>
                  <a:pt x="692150" y="0"/>
                </a:lnTo>
                <a:lnTo>
                  <a:pt x="735012" y="0"/>
                </a:lnTo>
                <a:lnTo>
                  <a:pt x="735013" y="0"/>
                </a:lnTo>
                <a:lnTo>
                  <a:pt x="777875" y="0"/>
                </a:lnTo>
                <a:lnTo>
                  <a:pt x="822325" y="0"/>
                </a:lnTo>
                <a:lnTo>
                  <a:pt x="866775" y="0"/>
                </a:lnTo>
                <a:lnTo>
                  <a:pt x="909637" y="0"/>
                </a:lnTo>
                <a:lnTo>
                  <a:pt x="909638" y="0"/>
                </a:lnTo>
                <a:lnTo>
                  <a:pt x="952500" y="0"/>
                </a:lnTo>
                <a:lnTo>
                  <a:pt x="990600" y="0"/>
                </a:lnTo>
                <a:lnTo>
                  <a:pt x="995362" y="0"/>
                </a:lnTo>
                <a:lnTo>
                  <a:pt x="995363" y="0"/>
                </a:lnTo>
                <a:lnTo>
                  <a:pt x="995363" y="0"/>
                </a:lnTo>
                <a:lnTo>
                  <a:pt x="1038225" y="4762"/>
                </a:lnTo>
                <a:lnTo>
                  <a:pt x="1038225" y="4762"/>
                </a:lnTo>
                <a:lnTo>
                  <a:pt x="1081088" y="15874"/>
                </a:lnTo>
                <a:lnTo>
                  <a:pt x="1081088" y="15875"/>
                </a:lnTo>
                <a:lnTo>
                  <a:pt x="1082674" y="15875"/>
                </a:lnTo>
                <a:lnTo>
                  <a:pt x="1123950" y="34925"/>
                </a:lnTo>
                <a:lnTo>
                  <a:pt x="1123950" y="36512"/>
                </a:lnTo>
                <a:lnTo>
                  <a:pt x="1158875" y="60324"/>
                </a:lnTo>
                <a:lnTo>
                  <a:pt x="1169988" y="71437"/>
                </a:lnTo>
                <a:lnTo>
                  <a:pt x="1169988" y="71438"/>
                </a:lnTo>
                <a:lnTo>
                  <a:pt x="1189037" y="92074"/>
                </a:lnTo>
                <a:lnTo>
                  <a:pt x="1211262" y="128587"/>
                </a:lnTo>
                <a:lnTo>
                  <a:pt x="1212850" y="131762"/>
                </a:lnTo>
                <a:lnTo>
                  <a:pt x="1223962" y="166687"/>
                </a:lnTo>
                <a:lnTo>
                  <a:pt x="1230312" y="209549"/>
                </a:lnTo>
                <a:lnTo>
                  <a:pt x="1230312" y="617537"/>
                </a:lnTo>
                <a:lnTo>
                  <a:pt x="1255713" y="636587"/>
                </a:lnTo>
                <a:lnTo>
                  <a:pt x="1255713" y="636588"/>
                </a:lnTo>
                <a:lnTo>
                  <a:pt x="1298575" y="669924"/>
                </a:lnTo>
                <a:lnTo>
                  <a:pt x="1298575" y="669925"/>
                </a:lnTo>
                <a:lnTo>
                  <a:pt x="1341438" y="703262"/>
                </a:lnTo>
                <a:lnTo>
                  <a:pt x="1341438" y="703263"/>
                </a:lnTo>
                <a:lnTo>
                  <a:pt x="1384300" y="735012"/>
                </a:lnTo>
                <a:lnTo>
                  <a:pt x="1411288" y="755649"/>
                </a:lnTo>
                <a:lnTo>
                  <a:pt x="1423988" y="769937"/>
                </a:lnTo>
                <a:lnTo>
                  <a:pt x="1427163" y="787400"/>
                </a:lnTo>
                <a:lnTo>
                  <a:pt x="1427163" y="787400"/>
                </a:lnTo>
                <a:lnTo>
                  <a:pt x="1428750" y="787400"/>
                </a:lnTo>
                <a:lnTo>
                  <a:pt x="1428750" y="788988"/>
                </a:lnTo>
                <a:lnTo>
                  <a:pt x="1427162" y="788988"/>
                </a:lnTo>
                <a:lnTo>
                  <a:pt x="1427162" y="787405"/>
                </a:lnTo>
                <a:lnTo>
                  <a:pt x="1423988" y="803275"/>
                </a:lnTo>
                <a:lnTo>
                  <a:pt x="1411288" y="817563"/>
                </a:lnTo>
                <a:lnTo>
                  <a:pt x="1384300" y="838200"/>
                </a:lnTo>
                <a:lnTo>
                  <a:pt x="1384300" y="838200"/>
                </a:lnTo>
                <a:lnTo>
                  <a:pt x="1341438" y="871536"/>
                </a:lnTo>
                <a:lnTo>
                  <a:pt x="1341438" y="871538"/>
                </a:lnTo>
                <a:lnTo>
                  <a:pt x="1298575" y="904875"/>
                </a:lnTo>
                <a:lnTo>
                  <a:pt x="1255713" y="936624"/>
                </a:lnTo>
                <a:lnTo>
                  <a:pt x="1255713" y="936625"/>
                </a:lnTo>
                <a:lnTo>
                  <a:pt x="1230312" y="955675"/>
                </a:lnTo>
                <a:lnTo>
                  <a:pt x="1230312" y="2940050"/>
                </a:lnTo>
                <a:lnTo>
                  <a:pt x="1223962" y="2982913"/>
                </a:lnTo>
                <a:lnTo>
                  <a:pt x="1212850" y="3016250"/>
                </a:lnTo>
                <a:lnTo>
                  <a:pt x="1211262" y="3021013"/>
                </a:lnTo>
                <a:lnTo>
                  <a:pt x="1189037" y="3055938"/>
                </a:lnTo>
                <a:lnTo>
                  <a:pt x="1169988" y="3076574"/>
                </a:lnTo>
                <a:lnTo>
                  <a:pt x="1169988" y="3076575"/>
                </a:lnTo>
                <a:lnTo>
                  <a:pt x="1158875" y="3087688"/>
                </a:lnTo>
                <a:lnTo>
                  <a:pt x="1123950" y="3111500"/>
                </a:lnTo>
                <a:lnTo>
                  <a:pt x="1123950" y="3111501"/>
                </a:lnTo>
                <a:lnTo>
                  <a:pt x="1123950" y="3113088"/>
                </a:lnTo>
                <a:lnTo>
                  <a:pt x="1082674" y="3132138"/>
                </a:lnTo>
                <a:lnTo>
                  <a:pt x="1081087" y="3132138"/>
                </a:lnTo>
                <a:lnTo>
                  <a:pt x="1081087" y="3132138"/>
                </a:lnTo>
                <a:lnTo>
                  <a:pt x="1038225" y="3144837"/>
                </a:lnTo>
                <a:lnTo>
                  <a:pt x="1038225" y="3144838"/>
                </a:lnTo>
                <a:lnTo>
                  <a:pt x="995363" y="3148013"/>
                </a:lnTo>
                <a:lnTo>
                  <a:pt x="995362" y="3148013"/>
                </a:lnTo>
                <a:lnTo>
                  <a:pt x="990600" y="3148013"/>
                </a:lnTo>
                <a:lnTo>
                  <a:pt x="952500" y="3148013"/>
                </a:lnTo>
                <a:lnTo>
                  <a:pt x="909638" y="3148013"/>
                </a:lnTo>
                <a:lnTo>
                  <a:pt x="909637" y="3148013"/>
                </a:lnTo>
                <a:lnTo>
                  <a:pt x="866775" y="3148013"/>
                </a:lnTo>
                <a:lnTo>
                  <a:pt x="822325" y="3148013"/>
                </a:lnTo>
                <a:lnTo>
                  <a:pt x="777875" y="3148013"/>
                </a:lnTo>
                <a:lnTo>
                  <a:pt x="735013" y="3148013"/>
                </a:lnTo>
                <a:lnTo>
                  <a:pt x="735012" y="3148013"/>
                </a:lnTo>
                <a:lnTo>
                  <a:pt x="692150" y="3148013"/>
                </a:lnTo>
                <a:lnTo>
                  <a:pt x="649288" y="3148013"/>
                </a:lnTo>
                <a:lnTo>
                  <a:pt x="649287" y="3148013"/>
                </a:lnTo>
                <a:lnTo>
                  <a:pt x="606425" y="3148013"/>
                </a:lnTo>
                <a:lnTo>
                  <a:pt x="563562" y="3148013"/>
                </a:lnTo>
                <a:lnTo>
                  <a:pt x="519113" y="3148013"/>
                </a:lnTo>
                <a:lnTo>
                  <a:pt x="519112" y="3148013"/>
                </a:lnTo>
                <a:lnTo>
                  <a:pt x="476250" y="3148013"/>
                </a:lnTo>
                <a:lnTo>
                  <a:pt x="431800" y="3148013"/>
                </a:lnTo>
                <a:lnTo>
                  <a:pt x="388938" y="3148013"/>
                </a:lnTo>
                <a:lnTo>
                  <a:pt x="388937" y="3148013"/>
                </a:lnTo>
                <a:lnTo>
                  <a:pt x="346075" y="3148013"/>
                </a:lnTo>
                <a:lnTo>
                  <a:pt x="303212" y="3148013"/>
                </a:lnTo>
                <a:lnTo>
                  <a:pt x="258763" y="3148013"/>
                </a:lnTo>
                <a:lnTo>
                  <a:pt x="258762" y="3148013"/>
                </a:lnTo>
                <a:lnTo>
                  <a:pt x="238125" y="3148013"/>
                </a:lnTo>
                <a:lnTo>
                  <a:pt x="215900" y="3146426"/>
                </a:lnTo>
                <a:lnTo>
                  <a:pt x="215900" y="3146425"/>
                </a:lnTo>
                <a:lnTo>
                  <a:pt x="190499" y="3144838"/>
                </a:lnTo>
                <a:lnTo>
                  <a:pt x="173037" y="3140075"/>
                </a:lnTo>
                <a:lnTo>
                  <a:pt x="173037" y="3140075"/>
                </a:lnTo>
                <a:lnTo>
                  <a:pt x="146050" y="3132138"/>
                </a:lnTo>
                <a:lnTo>
                  <a:pt x="130175" y="3124200"/>
                </a:lnTo>
                <a:lnTo>
                  <a:pt x="106362" y="3113088"/>
                </a:lnTo>
                <a:lnTo>
                  <a:pt x="85725" y="3100388"/>
                </a:lnTo>
                <a:lnTo>
                  <a:pt x="85725" y="3100387"/>
                </a:lnTo>
                <a:lnTo>
                  <a:pt x="69850" y="3087687"/>
                </a:lnTo>
                <a:lnTo>
                  <a:pt x="42862" y="3059112"/>
                </a:lnTo>
                <a:lnTo>
                  <a:pt x="42862" y="3059110"/>
                </a:lnTo>
                <a:lnTo>
                  <a:pt x="41275" y="3055937"/>
                </a:lnTo>
                <a:lnTo>
                  <a:pt x="19050" y="3021012"/>
                </a:lnTo>
                <a:lnTo>
                  <a:pt x="4762" y="2982912"/>
                </a:lnTo>
                <a:lnTo>
                  <a:pt x="0" y="2940050"/>
                </a:lnTo>
                <a:lnTo>
                  <a:pt x="0" y="1049337"/>
                </a:lnTo>
                <a:lnTo>
                  <a:pt x="0" y="209549"/>
                </a:lnTo>
                <a:lnTo>
                  <a:pt x="4762" y="166687"/>
                </a:lnTo>
                <a:lnTo>
                  <a:pt x="19050" y="128587"/>
                </a:lnTo>
                <a:lnTo>
                  <a:pt x="41275" y="92074"/>
                </a:lnTo>
                <a:lnTo>
                  <a:pt x="42862" y="90488"/>
                </a:lnTo>
                <a:lnTo>
                  <a:pt x="42862" y="90487"/>
                </a:lnTo>
                <a:lnTo>
                  <a:pt x="69850" y="60324"/>
                </a:lnTo>
                <a:lnTo>
                  <a:pt x="85725" y="49212"/>
                </a:lnTo>
                <a:lnTo>
                  <a:pt x="85725" y="49212"/>
                </a:lnTo>
                <a:lnTo>
                  <a:pt x="106362" y="34925"/>
                </a:lnTo>
                <a:lnTo>
                  <a:pt x="130175" y="25400"/>
                </a:lnTo>
                <a:lnTo>
                  <a:pt x="146050" y="15875"/>
                </a:lnTo>
                <a:lnTo>
                  <a:pt x="173037" y="9525"/>
                </a:lnTo>
                <a:lnTo>
                  <a:pt x="173037" y="9525"/>
                </a:lnTo>
                <a:lnTo>
                  <a:pt x="190499" y="4762"/>
                </a:lnTo>
                <a:lnTo>
                  <a:pt x="215900" y="3175"/>
                </a:ln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69" name="任意多边形 168"/>
          <p:cNvSpPr>
            <a:spLocks/>
          </p:cNvSpPr>
          <p:nvPr/>
        </p:nvSpPr>
        <p:spPr bwMode="auto">
          <a:xfrm>
            <a:off x="9286715" y="1450497"/>
            <a:ext cx="1348198" cy="3454106"/>
          </a:xfrm>
          <a:custGeom>
            <a:avLst/>
            <a:gdLst>
              <a:gd name="connsiteX0" fmla="*/ 239712 w 1228725"/>
              <a:gd name="connsiteY0" fmla="*/ 0 h 3148013"/>
              <a:gd name="connsiteX1" fmla="*/ 252412 w 1228725"/>
              <a:gd name="connsiteY1" fmla="*/ 0 h 3148013"/>
              <a:gd name="connsiteX2" fmla="*/ 296862 w 1228725"/>
              <a:gd name="connsiteY2" fmla="*/ 0 h 3148013"/>
              <a:gd name="connsiteX3" fmla="*/ 339725 w 1228725"/>
              <a:gd name="connsiteY3" fmla="*/ 0 h 3148013"/>
              <a:gd name="connsiteX4" fmla="*/ 381000 w 1228725"/>
              <a:gd name="connsiteY4" fmla="*/ 0 h 3148013"/>
              <a:gd name="connsiteX5" fmla="*/ 423862 w 1228725"/>
              <a:gd name="connsiteY5" fmla="*/ 0 h 3148013"/>
              <a:gd name="connsiteX6" fmla="*/ 423863 w 1228725"/>
              <a:gd name="connsiteY6" fmla="*/ 0 h 3148013"/>
              <a:gd name="connsiteX7" fmla="*/ 465137 w 1228725"/>
              <a:gd name="connsiteY7" fmla="*/ 0 h 3148013"/>
              <a:gd name="connsiteX8" fmla="*/ 508000 w 1228725"/>
              <a:gd name="connsiteY8" fmla="*/ 0 h 3148013"/>
              <a:gd name="connsiteX9" fmla="*/ 550862 w 1228725"/>
              <a:gd name="connsiteY9" fmla="*/ 0 h 3148013"/>
              <a:gd name="connsiteX10" fmla="*/ 550863 w 1228725"/>
              <a:gd name="connsiteY10" fmla="*/ 0 h 3148013"/>
              <a:gd name="connsiteX11" fmla="*/ 592137 w 1228725"/>
              <a:gd name="connsiteY11" fmla="*/ 0 h 3148013"/>
              <a:gd name="connsiteX12" fmla="*/ 635000 w 1228725"/>
              <a:gd name="connsiteY12" fmla="*/ 0 h 3148013"/>
              <a:gd name="connsiteX13" fmla="*/ 676275 w 1228725"/>
              <a:gd name="connsiteY13" fmla="*/ 0 h 3148013"/>
              <a:gd name="connsiteX14" fmla="*/ 720725 w 1228725"/>
              <a:gd name="connsiteY14" fmla="*/ 0 h 3148013"/>
              <a:gd name="connsiteX15" fmla="*/ 763587 w 1228725"/>
              <a:gd name="connsiteY15" fmla="*/ 0 h 3148013"/>
              <a:gd name="connsiteX16" fmla="*/ 763588 w 1228725"/>
              <a:gd name="connsiteY16" fmla="*/ 0 h 3148013"/>
              <a:gd name="connsiteX17" fmla="*/ 804862 w 1228725"/>
              <a:gd name="connsiteY17" fmla="*/ 0 h 3148013"/>
              <a:gd name="connsiteX18" fmla="*/ 847725 w 1228725"/>
              <a:gd name="connsiteY18" fmla="*/ 0 h 3148013"/>
              <a:gd name="connsiteX19" fmla="*/ 889000 w 1228725"/>
              <a:gd name="connsiteY19" fmla="*/ 0 h 3148013"/>
              <a:gd name="connsiteX20" fmla="*/ 931862 w 1228725"/>
              <a:gd name="connsiteY20" fmla="*/ 0 h 3148013"/>
              <a:gd name="connsiteX21" fmla="*/ 931863 w 1228725"/>
              <a:gd name="connsiteY21" fmla="*/ 0 h 3148013"/>
              <a:gd name="connsiteX22" fmla="*/ 974725 w 1228725"/>
              <a:gd name="connsiteY22" fmla="*/ 0 h 3148013"/>
              <a:gd name="connsiteX23" fmla="*/ 989013 w 1228725"/>
              <a:gd name="connsiteY23" fmla="*/ 0 h 3148013"/>
              <a:gd name="connsiteX24" fmla="*/ 1016000 w 1228725"/>
              <a:gd name="connsiteY24" fmla="*/ 3175 h 3148013"/>
              <a:gd name="connsiteX25" fmla="*/ 1036638 w 1228725"/>
              <a:gd name="connsiteY25" fmla="*/ 4762 h 3148013"/>
              <a:gd name="connsiteX26" fmla="*/ 1058862 w 1228725"/>
              <a:gd name="connsiteY26" fmla="*/ 11112 h 3148013"/>
              <a:gd name="connsiteX27" fmla="*/ 1058862 w 1228725"/>
              <a:gd name="connsiteY27" fmla="*/ 11112 h 3148013"/>
              <a:gd name="connsiteX28" fmla="*/ 1081087 w 1228725"/>
              <a:gd name="connsiteY28" fmla="*/ 15874 h 3148013"/>
              <a:gd name="connsiteX29" fmla="*/ 1100137 w 1228725"/>
              <a:gd name="connsiteY29" fmla="*/ 25399 h 3148013"/>
              <a:gd name="connsiteX30" fmla="*/ 1100137 w 1228725"/>
              <a:gd name="connsiteY30" fmla="*/ 25400 h 3148013"/>
              <a:gd name="connsiteX31" fmla="*/ 1123949 w 1228725"/>
              <a:gd name="connsiteY31" fmla="*/ 34925 h 3148013"/>
              <a:gd name="connsiteX32" fmla="*/ 1144587 w 1228725"/>
              <a:gd name="connsiteY32" fmla="*/ 50800 h 3148013"/>
              <a:gd name="connsiteX33" fmla="*/ 1158875 w 1228725"/>
              <a:gd name="connsiteY33" fmla="*/ 60325 h 3148013"/>
              <a:gd name="connsiteX34" fmla="*/ 1187450 w 1228725"/>
              <a:gd name="connsiteY34" fmla="*/ 90488 h 3148013"/>
              <a:gd name="connsiteX35" fmla="*/ 1187450 w 1228725"/>
              <a:gd name="connsiteY35" fmla="*/ 90487 h 3148013"/>
              <a:gd name="connsiteX36" fmla="*/ 1189037 w 1228725"/>
              <a:gd name="connsiteY36" fmla="*/ 92075 h 3148013"/>
              <a:gd name="connsiteX37" fmla="*/ 1209675 w 1228725"/>
              <a:gd name="connsiteY37" fmla="*/ 128587 h 3148013"/>
              <a:gd name="connsiteX38" fmla="*/ 1222375 w 1228725"/>
              <a:gd name="connsiteY38" fmla="*/ 166687 h 3148013"/>
              <a:gd name="connsiteX39" fmla="*/ 1228725 w 1228725"/>
              <a:gd name="connsiteY39" fmla="*/ 209550 h 3148013"/>
              <a:gd name="connsiteX40" fmla="*/ 1228725 w 1228725"/>
              <a:gd name="connsiteY40" fmla="*/ 2940050 h 3148013"/>
              <a:gd name="connsiteX41" fmla="*/ 1222375 w 1228725"/>
              <a:gd name="connsiteY41" fmla="*/ 2982912 h 3148013"/>
              <a:gd name="connsiteX42" fmla="*/ 1209675 w 1228725"/>
              <a:gd name="connsiteY42" fmla="*/ 3021012 h 3148013"/>
              <a:gd name="connsiteX43" fmla="*/ 1189037 w 1228725"/>
              <a:gd name="connsiteY43" fmla="*/ 3055937 h 3148013"/>
              <a:gd name="connsiteX44" fmla="*/ 1187450 w 1228725"/>
              <a:gd name="connsiteY44" fmla="*/ 3059112 h 3148013"/>
              <a:gd name="connsiteX45" fmla="*/ 1187450 w 1228725"/>
              <a:gd name="connsiteY45" fmla="*/ 3059113 h 3148013"/>
              <a:gd name="connsiteX46" fmla="*/ 1158875 w 1228725"/>
              <a:gd name="connsiteY46" fmla="*/ 3087688 h 3148013"/>
              <a:gd name="connsiteX47" fmla="*/ 1144587 w 1228725"/>
              <a:gd name="connsiteY47" fmla="*/ 3097213 h 3148013"/>
              <a:gd name="connsiteX48" fmla="*/ 1144587 w 1228725"/>
              <a:gd name="connsiteY48" fmla="*/ 3097213 h 3148013"/>
              <a:gd name="connsiteX49" fmla="*/ 1123949 w 1228725"/>
              <a:gd name="connsiteY49" fmla="*/ 3113088 h 3148013"/>
              <a:gd name="connsiteX50" fmla="*/ 1100137 w 1228725"/>
              <a:gd name="connsiteY50" fmla="*/ 3124200 h 3148013"/>
              <a:gd name="connsiteX51" fmla="*/ 1081087 w 1228725"/>
              <a:gd name="connsiteY51" fmla="*/ 3132138 h 3148013"/>
              <a:gd name="connsiteX52" fmla="*/ 1058863 w 1228725"/>
              <a:gd name="connsiteY52" fmla="*/ 3136900 h 3148013"/>
              <a:gd name="connsiteX53" fmla="*/ 1036638 w 1228725"/>
              <a:gd name="connsiteY53" fmla="*/ 3144838 h 3148013"/>
              <a:gd name="connsiteX54" fmla="*/ 1016000 w 1228725"/>
              <a:gd name="connsiteY54" fmla="*/ 3146425 h 3148013"/>
              <a:gd name="connsiteX55" fmla="*/ 1016000 w 1228725"/>
              <a:gd name="connsiteY55" fmla="*/ 3146426 h 3148013"/>
              <a:gd name="connsiteX56" fmla="*/ 989013 w 1228725"/>
              <a:gd name="connsiteY56" fmla="*/ 3148013 h 3148013"/>
              <a:gd name="connsiteX57" fmla="*/ 974725 w 1228725"/>
              <a:gd name="connsiteY57" fmla="*/ 3148013 h 3148013"/>
              <a:gd name="connsiteX58" fmla="*/ 931863 w 1228725"/>
              <a:gd name="connsiteY58" fmla="*/ 3148013 h 3148013"/>
              <a:gd name="connsiteX59" fmla="*/ 931862 w 1228725"/>
              <a:gd name="connsiteY59" fmla="*/ 3148013 h 3148013"/>
              <a:gd name="connsiteX60" fmla="*/ 889000 w 1228725"/>
              <a:gd name="connsiteY60" fmla="*/ 3148013 h 3148013"/>
              <a:gd name="connsiteX61" fmla="*/ 847725 w 1228725"/>
              <a:gd name="connsiteY61" fmla="*/ 3148013 h 3148013"/>
              <a:gd name="connsiteX62" fmla="*/ 804862 w 1228725"/>
              <a:gd name="connsiteY62" fmla="*/ 3148013 h 3148013"/>
              <a:gd name="connsiteX63" fmla="*/ 763588 w 1228725"/>
              <a:gd name="connsiteY63" fmla="*/ 3148013 h 3148013"/>
              <a:gd name="connsiteX64" fmla="*/ 763587 w 1228725"/>
              <a:gd name="connsiteY64" fmla="*/ 3148013 h 3148013"/>
              <a:gd name="connsiteX65" fmla="*/ 720725 w 1228725"/>
              <a:gd name="connsiteY65" fmla="*/ 3148013 h 3148013"/>
              <a:gd name="connsiteX66" fmla="*/ 676275 w 1228725"/>
              <a:gd name="connsiteY66" fmla="*/ 3148013 h 3148013"/>
              <a:gd name="connsiteX67" fmla="*/ 635000 w 1228725"/>
              <a:gd name="connsiteY67" fmla="*/ 3148013 h 3148013"/>
              <a:gd name="connsiteX68" fmla="*/ 592137 w 1228725"/>
              <a:gd name="connsiteY68" fmla="*/ 3148013 h 3148013"/>
              <a:gd name="connsiteX69" fmla="*/ 550863 w 1228725"/>
              <a:gd name="connsiteY69" fmla="*/ 3148013 h 3148013"/>
              <a:gd name="connsiteX70" fmla="*/ 550862 w 1228725"/>
              <a:gd name="connsiteY70" fmla="*/ 3148013 h 3148013"/>
              <a:gd name="connsiteX71" fmla="*/ 508000 w 1228725"/>
              <a:gd name="connsiteY71" fmla="*/ 3148013 h 3148013"/>
              <a:gd name="connsiteX72" fmla="*/ 465137 w 1228725"/>
              <a:gd name="connsiteY72" fmla="*/ 3148013 h 3148013"/>
              <a:gd name="connsiteX73" fmla="*/ 423863 w 1228725"/>
              <a:gd name="connsiteY73" fmla="*/ 3148013 h 3148013"/>
              <a:gd name="connsiteX74" fmla="*/ 423862 w 1228725"/>
              <a:gd name="connsiteY74" fmla="*/ 3148013 h 3148013"/>
              <a:gd name="connsiteX75" fmla="*/ 381000 w 1228725"/>
              <a:gd name="connsiteY75" fmla="*/ 3148013 h 3148013"/>
              <a:gd name="connsiteX76" fmla="*/ 339725 w 1228725"/>
              <a:gd name="connsiteY76" fmla="*/ 3148013 h 3148013"/>
              <a:gd name="connsiteX77" fmla="*/ 296862 w 1228725"/>
              <a:gd name="connsiteY77" fmla="*/ 3148013 h 3148013"/>
              <a:gd name="connsiteX78" fmla="*/ 252412 w 1228725"/>
              <a:gd name="connsiteY78" fmla="*/ 3148013 h 3148013"/>
              <a:gd name="connsiteX79" fmla="*/ 239712 w 1228725"/>
              <a:gd name="connsiteY79" fmla="*/ 3148013 h 3148013"/>
              <a:gd name="connsiteX80" fmla="*/ 211137 w 1228725"/>
              <a:gd name="connsiteY80" fmla="*/ 3146426 h 3148013"/>
              <a:gd name="connsiteX81" fmla="*/ 211137 w 1228725"/>
              <a:gd name="connsiteY81" fmla="*/ 3146425 h 3148013"/>
              <a:gd name="connsiteX82" fmla="*/ 190500 w 1228725"/>
              <a:gd name="connsiteY82" fmla="*/ 3144838 h 3148013"/>
              <a:gd name="connsiteX83" fmla="*/ 168275 w 1228725"/>
              <a:gd name="connsiteY83" fmla="*/ 3136900 h 3148013"/>
              <a:gd name="connsiteX84" fmla="*/ 146049 w 1228725"/>
              <a:gd name="connsiteY84" fmla="*/ 3132138 h 3148013"/>
              <a:gd name="connsiteX85" fmla="*/ 125412 w 1228725"/>
              <a:gd name="connsiteY85" fmla="*/ 3124200 h 3148013"/>
              <a:gd name="connsiteX86" fmla="*/ 104774 w 1228725"/>
              <a:gd name="connsiteY86" fmla="*/ 3113088 h 3148013"/>
              <a:gd name="connsiteX87" fmla="*/ 84137 w 1228725"/>
              <a:gd name="connsiteY87" fmla="*/ 3097213 h 3148013"/>
              <a:gd name="connsiteX88" fmla="*/ 68263 w 1228725"/>
              <a:gd name="connsiteY88" fmla="*/ 3087688 h 3148013"/>
              <a:gd name="connsiteX89" fmla="*/ 41275 w 1228725"/>
              <a:gd name="connsiteY89" fmla="*/ 3059113 h 3148013"/>
              <a:gd name="connsiteX90" fmla="*/ 41275 w 1228725"/>
              <a:gd name="connsiteY90" fmla="*/ 3059112 h 3148013"/>
              <a:gd name="connsiteX91" fmla="*/ 39687 w 1228725"/>
              <a:gd name="connsiteY91" fmla="*/ 3055937 h 3148013"/>
              <a:gd name="connsiteX92" fmla="*/ 19050 w 1228725"/>
              <a:gd name="connsiteY92" fmla="*/ 3021012 h 3148013"/>
              <a:gd name="connsiteX93" fmla="*/ 3175 w 1228725"/>
              <a:gd name="connsiteY93" fmla="*/ 2982912 h 3148013"/>
              <a:gd name="connsiteX94" fmla="*/ 0 w 1228725"/>
              <a:gd name="connsiteY94" fmla="*/ 2940050 h 3148013"/>
              <a:gd name="connsiteX95" fmla="*/ 0 w 1228725"/>
              <a:gd name="connsiteY95" fmla="*/ 209550 h 3148013"/>
              <a:gd name="connsiteX96" fmla="*/ 3175 w 1228725"/>
              <a:gd name="connsiteY96" fmla="*/ 166687 h 3148013"/>
              <a:gd name="connsiteX97" fmla="*/ 19050 w 1228725"/>
              <a:gd name="connsiteY97" fmla="*/ 128587 h 3148013"/>
              <a:gd name="connsiteX98" fmla="*/ 39687 w 1228725"/>
              <a:gd name="connsiteY98" fmla="*/ 92075 h 3148013"/>
              <a:gd name="connsiteX99" fmla="*/ 41275 w 1228725"/>
              <a:gd name="connsiteY99" fmla="*/ 90487 h 3148013"/>
              <a:gd name="connsiteX100" fmla="*/ 41275 w 1228725"/>
              <a:gd name="connsiteY100" fmla="*/ 90488 h 3148013"/>
              <a:gd name="connsiteX101" fmla="*/ 68263 w 1228725"/>
              <a:gd name="connsiteY101" fmla="*/ 60325 h 3148013"/>
              <a:gd name="connsiteX102" fmla="*/ 84137 w 1228725"/>
              <a:gd name="connsiteY102" fmla="*/ 50801 h 3148013"/>
              <a:gd name="connsiteX103" fmla="*/ 84137 w 1228725"/>
              <a:gd name="connsiteY103" fmla="*/ 50800 h 3148013"/>
              <a:gd name="connsiteX104" fmla="*/ 104774 w 1228725"/>
              <a:gd name="connsiteY104" fmla="*/ 34925 h 3148013"/>
              <a:gd name="connsiteX105" fmla="*/ 125412 w 1228725"/>
              <a:gd name="connsiteY105" fmla="*/ 25400 h 3148013"/>
              <a:gd name="connsiteX106" fmla="*/ 125412 w 1228725"/>
              <a:gd name="connsiteY106" fmla="*/ 25399 h 3148013"/>
              <a:gd name="connsiteX107" fmla="*/ 146049 w 1228725"/>
              <a:gd name="connsiteY107" fmla="*/ 15874 h 3148013"/>
              <a:gd name="connsiteX108" fmla="*/ 168275 w 1228725"/>
              <a:gd name="connsiteY108" fmla="*/ 11112 h 3148013"/>
              <a:gd name="connsiteX109" fmla="*/ 168275 w 1228725"/>
              <a:gd name="connsiteY109" fmla="*/ 11112 h 3148013"/>
              <a:gd name="connsiteX110" fmla="*/ 190500 w 1228725"/>
              <a:gd name="connsiteY110" fmla="*/ 4762 h 3148013"/>
              <a:gd name="connsiteX111" fmla="*/ 211137 w 1228725"/>
              <a:gd name="connsiteY111"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28725" h="3148013">
                <a:moveTo>
                  <a:pt x="239712" y="0"/>
                </a:moveTo>
                <a:lnTo>
                  <a:pt x="252412" y="0"/>
                </a:lnTo>
                <a:lnTo>
                  <a:pt x="296862" y="0"/>
                </a:lnTo>
                <a:lnTo>
                  <a:pt x="339725" y="0"/>
                </a:lnTo>
                <a:lnTo>
                  <a:pt x="381000" y="0"/>
                </a:lnTo>
                <a:lnTo>
                  <a:pt x="423862" y="0"/>
                </a:lnTo>
                <a:lnTo>
                  <a:pt x="423863" y="0"/>
                </a:lnTo>
                <a:lnTo>
                  <a:pt x="465137" y="0"/>
                </a:lnTo>
                <a:lnTo>
                  <a:pt x="508000" y="0"/>
                </a:lnTo>
                <a:lnTo>
                  <a:pt x="550862" y="0"/>
                </a:lnTo>
                <a:lnTo>
                  <a:pt x="550863" y="0"/>
                </a:lnTo>
                <a:lnTo>
                  <a:pt x="592137" y="0"/>
                </a:lnTo>
                <a:lnTo>
                  <a:pt x="635000" y="0"/>
                </a:lnTo>
                <a:lnTo>
                  <a:pt x="676275" y="0"/>
                </a:lnTo>
                <a:lnTo>
                  <a:pt x="720725" y="0"/>
                </a:lnTo>
                <a:lnTo>
                  <a:pt x="763587" y="0"/>
                </a:lnTo>
                <a:lnTo>
                  <a:pt x="763588" y="0"/>
                </a:lnTo>
                <a:lnTo>
                  <a:pt x="804862" y="0"/>
                </a:lnTo>
                <a:lnTo>
                  <a:pt x="847725" y="0"/>
                </a:lnTo>
                <a:lnTo>
                  <a:pt x="889000" y="0"/>
                </a:lnTo>
                <a:lnTo>
                  <a:pt x="931862" y="0"/>
                </a:lnTo>
                <a:lnTo>
                  <a:pt x="931863" y="0"/>
                </a:lnTo>
                <a:lnTo>
                  <a:pt x="974725" y="0"/>
                </a:lnTo>
                <a:lnTo>
                  <a:pt x="989013" y="0"/>
                </a:lnTo>
                <a:lnTo>
                  <a:pt x="1016000" y="3175"/>
                </a:lnTo>
                <a:lnTo>
                  <a:pt x="1036638" y="4762"/>
                </a:lnTo>
                <a:lnTo>
                  <a:pt x="1058862" y="11112"/>
                </a:lnTo>
                <a:lnTo>
                  <a:pt x="1058862" y="11112"/>
                </a:lnTo>
                <a:lnTo>
                  <a:pt x="1081087" y="15874"/>
                </a:lnTo>
                <a:lnTo>
                  <a:pt x="1100137" y="25399"/>
                </a:lnTo>
                <a:lnTo>
                  <a:pt x="1100137" y="25400"/>
                </a:lnTo>
                <a:lnTo>
                  <a:pt x="1123949" y="34925"/>
                </a:lnTo>
                <a:lnTo>
                  <a:pt x="1144587" y="50800"/>
                </a:lnTo>
                <a:lnTo>
                  <a:pt x="1158875" y="60325"/>
                </a:lnTo>
                <a:lnTo>
                  <a:pt x="1187450" y="90488"/>
                </a:lnTo>
                <a:lnTo>
                  <a:pt x="1187450" y="90487"/>
                </a:lnTo>
                <a:lnTo>
                  <a:pt x="1189037" y="92075"/>
                </a:lnTo>
                <a:lnTo>
                  <a:pt x="1209675" y="128587"/>
                </a:lnTo>
                <a:lnTo>
                  <a:pt x="1222375" y="166687"/>
                </a:lnTo>
                <a:lnTo>
                  <a:pt x="1228725" y="209550"/>
                </a:lnTo>
                <a:lnTo>
                  <a:pt x="1228725" y="2940050"/>
                </a:lnTo>
                <a:lnTo>
                  <a:pt x="1222375" y="2982912"/>
                </a:lnTo>
                <a:lnTo>
                  <a:pt x="1209675" y="3021012"/>
                </a:lnTo>
                <a:lnTo>
                  <a:pt x="1189037" y="3055937"/>
                </a:lnTo>
                <a:lnTo>
                  <a:pt x="1187450" y="3059112"/>
                </a:lnTo>
                <a:lnTo>
                  <a:pt x="1187450" y="3059113"/>
                </a:lnTo>
                <a:lnTo>
                  <a:pt x="1158875" y="3087688"/>
                </a:lnTo>
                <a:lnTo>
                  <a:pt x="1144587" y="3097213"/>
                </a:lnTo>
                <a:lnTo>
                  <a:pt x="1144587" y="3097213"/>
                </a:lnTo>
                <a:lnTo>
                  <a:pt x="1123949" y="3113088"/>
                </a:lnTo>
                <a:lnTo>
                  <a:pt x="1100137" y="3124200"/>
                </a:lnTo>
                <a:lnTo>
                  <a:pt x="1081087" y="3132138"/>
                </a:lnTo>
                <a:lnTo>
                  <a:pt x="1058863" y="3136900"/>
                </a:lnTo>
                <a:lnTo>
                  <a:pt x="1036638" y="3144838"/>
                </a:lnTo>
                <a:lnTo>
                  <a:pt x="1016000" y="3146425"/>
                </a:lnTo>
                <a:lnTo>
                  <a:pt x="1016000" y="3146426"/>
                </a:lnTo>
                <a:lnTo>
                  <a:pt x="989013" y="3148013"/>
                </a:lnTo>
                <a:lnTo>
                  <a:pt x="974725" y="3148013"/>
                </a:lnTo>
                <a:lnTo>
                  <a:pt x="931863" y="3148013"/>
                </a:lnTo>
                <a:lnTo>
                  <a:pt x="931862" y="3148013"/>
                </a:lnTo>
                <a:lnTo>
                  <a:pt x="889000" y="3148013"/>
                </a:lnTo>
                <a:lnTo>
                  <a:pt x="847725" y="3148013"/>
                </a:lnTo>
                <a:lnTo>
                  <a:pt x="804862" y="3148013"/>
                </a:lnTo>
                <a:lnTo>
                  <a:pt x="763588" y="3148013"/>
                </a:lnTo>
                <a:lnTo>
                  <a:pt x="763587" y="3148013"/>
                </a:lnTo>
                <a:lnTo>
                  <a:pt x="720725" y="3148013"/>
                </a:lnTo>
                <a:lnTo>
                  <a:pt x="676275" y="3148013"/>
                </a:lnTo>
                <a:lnTo>
                  <a:pt x="635000" y="3148013"/>
                </a:lnTo>
                <a:lnTo>
                  <a:pt x="592137" y="3148013"/>
                </a:lnTo>
                <a:lnTo>
                  <a:pt x="550863" y="3148013"/>
                </a:lnTo>
                <a:lnTo>
                  <a:pt x="550862" y="3148013"/>
                </a:lnTo>
                <a:lnTo>
                  <a:pt x="508000" y="3148013"/>
                </a:lnTo>
                <a:lnTo>
                  <a:pt x="465137" y="3148013"/>
                </a:lnTo>
                <a:lnTo>
                  <a:pt x="423863" y="3148013"/>
                </a:lnTo>
                <a:lnTo>
                  <a:pt x="423862" y="3148013"/>
                </a:lnTo>
                <a:lnTo>
                  <a:pt x="381000" y="3148013"/>
                </a:lnTo>
                <a:lnTo>
                  <a:pt x="339725" y="3148013"/>
                </a:lnTo>
                <a:lnTo>
                  <a:pt x="296862" y="3148013"/>
                </a:lnTo>
                <a:lnTo>
                  <a:pt x="252412" y="3148013"/>
                </a:lnTo>
                <a:lnTo>
                  <a:pt x="239712" y="3148013"/>
                </a:lnTo>
                <a:lnTo>
                  <a:pt x="211137" y="3146426"/>
                </a:lnTo>
                <a:lnTo>
                  <a:pt x="211137" y="3146425"/>
                </a:lnTo>
                <a:lnTo>
                  <a:pt x="190500" y="3144838"/>
                </a:lnTo>
                <a:lnTo>
                  <a:pt x="168275" y="3136900"/>
                </a:lnTo>
                <a:lnTo>
                  <a:pt x="146049" y="3132138"/>
                </a:lnTo>
                <a:lnTo>
                  <a:pt x="125412" y="3124200"/>
                </a:lnTo>
                <a:lnTo>
                  <a:pt x="104774" y="3113088"/>
                </a:lnTo>
                <a:lnTo>
                  <a:pt x="84137" y="3097213"/>
                </a:lnTo>
                <a:lnTo>
                  <a:pt x="68263" y="3087688"/>
                </a:lnTo>
                <a:lnTo>
                  <a:pt x="41275" y="3059113"/>
                </a:lnTo>
                <a:lnTo>
                  <a:pt x="41275" y="3059112"/>
                </a:lnTo>
                <a:lnTo>
                  <a:pt x="39687" y="3055937"/>
                </a:lnTo>
                <a:lnTo>
                  <a:pt x="19050" y="3021012"/>
                </a:lnTo>
                <a:lnTo>
                  <a:pt x="3175" y="2982912"/>
                </a:lnTo>
                <a:lnTo>
                  <a:pt x="0" y="2940050"/>
                </a:lnTo>
                <a:lnTo>
                  <a:pt x="0" y="209550"/>
                </a:lnTo>
                <a:lnTo>
                  <a:pt x="3175" y="166687"/>
                </a:lnTo>
                <a:lnTo>
                  <a:pt x="19050" y="128587"/>
                </a:lnTo>
                <a:lnTo>
                  <a:pt x="39687" y="92075"/>
                </a:lnTo>
                <a:lnTo>
                  <a:pt x="41275" y="90487"/>
                </a:lnTo>
                <a:lnTo>
                  <a:pt x="41275" y="90488"/>
                </a:lnTo>
                <a:lnTo>
                  <a:pt x="68263" y="60325"/>
                </a:lnTo>
                <a:lnTo>
                  <a:pt x="84137" y="50801"/>
                </a:lnTo>
                <a:lnTo>
                  <a:pt x="84137" y="50800"/>
                </a:lnTo>
                <a:lnTo>
                  <a:pt x="104774" y="34925"/>
                </a:lnTo>
                <a:lnTo>
                  <a:pt x="125412" y="25400"/>
                </a:lnTo>
                <a:lnTo>
                  <a:pt x="125412" y="25399"/>
                </a:lnTo>
                <a:lnTo>
                  <a:pt x="146049" y="15874"/>
                </a:lnTo>
                <a:lnTo>
                  <a:pt x="168275" y="11112"/>
                </a:lnTo>
                <a:lnTo>
                  <a:pt x="168275" y="11112"/>
                </a:lnTo>
                <a:lnTo>
                  <a:pt x="190500" y="4762"/>
                </a:lnTo>
                <a:lnTo>
                  <a:pt x="211137" y="3175"/>
                </a:ln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99" name="任意多边形 198"/>
          <p:cNvSpPr>
            <a:spLocks noChangeArrowheads="1"/>
          </p:cNvSpPr>
          <p:nvPr/>
        </p:nvSpPr>
        <p:spPr bwMode="auto">
          <a:xfrm>
            <a:off x="6966525" y="1450497"/>
            <a:ext cx="1569415" cy="3454106"/>
          </a:xfrm>
          <a:custGeom>
            <a:avLst/>
            <a:gdLst>
              <a:gd name="connsiteX0" fmla="*/ 1428750 w 1430338"/>
              <a:gd name="connsiteY0" fmla="*/ 787400 h 3148013"/>
              <a:gd name="connsiteX1" fmla="*/ 1430338 w 1430338"/>
              <a:gd name="connsiteY1" fmla="*/ 787400 h 3148013"/>
              <a:gd name="connsiteX2" fmla="*/ 1430338 w 1430338"/>
              <a:gd name="connsiteY2" fmla="*/ 788988 h 3148013"/>
              <a:gd name="connsiteX3" fmla="*/ 1428750 w 1430338"/>
              <a:gd name="connsiteY3" fmla="*/ 788988 h 3148013"/>
              <a:gd name="connsiteX4" fmla="*/ 239712 w 1430338"/>
              <a:gd name="connsiteY4" fmla="*/ 0 h 3148013"/>
              <a:gd name="connsiteX5" fmla="*/ 260350 w 1430338"/>
              <a:gd name="connsiteY5" fmla="*/ 0 h 3148013"/>
              <a:gd name="connsiteX6" fmla="*/ 303212 w 1430338"/>
              <a:gd name="connsiteY6" fmla="*/ 0 h 3148013"/>
              <a:gd name="connsiteX7" fmla="*/ 303213 w 1430338"/>
              <a:gd name="connsiteY7" fmla="*/ 0 h 3148013"/>
              <a:gd name="connsiteX8" fmla="*/ 346075 w 1430338"/>
              <a:gd name="connsiteY8" fmla="*/ 0 h 3148013"/>
              <a:gd name="connsiteX9" fmla="*/ 392112 w 1430338"/>
              <a:gd name="connsiteY9" fmla="*/ 0 h 3148013"/>
              <a:gd name="connsiteX10" fmla="*/ 392113 w 1430338"/>
              <a:gd name="connsiteY10" fmla="*/ 0 h 3148013"/>
              <a:gd name="connsiteX11" fmla="*/ 434975 w 1430338"/>
              <a:gd name="connsiteY11" fmla="*/ 0 h 3148013"/>
              <a:gd name="connsiteX12" fmla="*/ 477837 w 1430338"/>
              <a:gd name="connsiteY12" fmla="*/ 0 h 3148013"/>
              <a:gd name="connsiteX13" fmla="*/ 477838 w 1430338"/>
              <a:gd name="connsiteY13" fmla="*/ 0 h 3148013"/>
              <a:gd name="connsiteX14" fmla="*/ 520700 w 1430338"/>
              <a:gd name="connsiteY14" fmla="*/ 0 h 3148013"/>
              <a:gd name="connsiteX15" fmla="*/ 563562 w 1430338"/>
              <a:gd name="connsiteY15" fmla="*/ 0 h 3148013"/>
              <a:gd name="connsiteX16" fmla="*/ 563563 w 1430338"/>
              <a:gd name="connsiteY16" fmla="*/ 0 h 3148013"/>
              <a:gd name="connsiteX17" fmla="*/ 606425 w 1430338"/>
              <a:gd name="connsiteY17" fmla="*/ 0 h 3148013"/>
              <a:gd name="connsiteX18" fmla="*/ 649287 w 1430338"/>
              <a:gd name="connsiteY18" fmla="*/ 0 h 3148013"/>
              <a:gd name="connsiteX19" fmla="*/ 649288 w 1430338"/>
              <a:gd name="connsiteY19" fmla="*/ 0 h 3148013"/>
              <a:gd name="connsiteX20" fmla="*/ 693737 w 1430338"/>
              <a:gd name="connsiteY20" fmla="*/ 0 h 3148013"/>
              <a:gd name="connsiteX21" fmla="*/ 738187 w 1430338"/>
              <a:gd name="connsiteY21" fmla="*/ 0 h 3148013"/>
              <a:gd name="connsiteX22" fmla="*/ 781050 w 1430338"/>
              <a:gd name="connsiteY22" fmla="*/ 0 h 3148013"/>
              <a:gd name="connsiteX23" fmla="*/ 823912 w 1430338"/>
              <a:gd name="connsiteY23" fmla="*/ 0 h 3148013"/>
              <a:gd name="connsiteX24" fmla="*/ 823913 w 1430338"/>
              <a:gd name="connsiteY24" fmla="*/ 0 h 3148013"/>
              <a:gd name="connsiteX25" fmla="*/ 866775 w 1430338"/>
              <a:gd name="connsiteY25" fmla="*/ 0 h 3148013"/>
              <a:gd name="connsiteX26" fmla="*/ 909637 w 1430338"/>
              <a:gd name="connsiteY26" fmla="*/ 0 h 3148013"/>
              <a:gd name="connsiteX27" fmla="*/ 909638 w 1430338"/>
              <a:gd name="connsiteY27" fmla="*/ 0 h 3148013"/>
              <a:gd name="connsiteX28" fmla="*/ 952500 w 1430338"/>
              <a:gd name="connsiteY28" fmla="*/ 0 h 3148013"/>
              <a:gd name="connsiteX29" fmla="*/ 990600 w 1430338"/>
              <a:gd name="connsiteY29" fmla="*/ 0 h 3148013"/>
              <a:gd name="connsiteX30" fmla="*/ 996950 w 1430338"/>
              <a:gd name="connsiteY30" fmla="*/ 0 h 3148013"/>
              <a:gd name="connsiteX31" fmla="*/ 1039812 w 1430338"/>
              <a:gd name="connsiteY31" fmla="*/ 4762 h 3148013"/>
              <a:gd name="connsiteX32" fmla="*/ 1039812 w 1430338"/>
              <a:gd name="connsiteY32" fmla="*/ 4762 h 3148013"/>
              <a:gd name="connsiteX33" fmla="*/ 1082675 w 1430338"/>
              <a:gd name="connsiteY33" fmla="*/ 15874 h 3148013"/>
              <a:gd name="connsiteX34" fmla="*/ 1082675 w 1430338"/>
              <a:gd name="connsiteY34" fmla="*/ 15875 h 3148013"/>
              <a:gd name="connsiteX35" fmla="*/ 1084262 w 1430338"/>
              <a:gd name="connsiteY35" fmla="*/ 15875 h 3148013"/>
              <a:gd name="connsiteX36" fmla="*/ 1125537 w 1430338"/>
              <a:gd name="connsiteY36" fmla="*/ 34925 h 3148013"/>
              <a:gd name="connsiteX37" fmla="*/ 1127125 w 1430338"/>
              <a:gd name="connsiteY37" fmla="*/ 36512 h 3148013"/>
              <a:gd name="connsiteX38" fmla="*/ 1127125 w 1430338"/>
              <a:gd name="connsiteY38" fmla="*/ 36512 h 3148013"/>
              <a:gd name="connsiteX39" fmla="*/ 1160463 w 1430338"/>
              <a:gd name="connsiteY39" fmla="*/ 60324 h 3148013"/>
              <a:gd name="connsiteX40" fmla="*/ 1169988 w 1430338"/>
              <a:gd name="connsiteY40" fmla="*/ 71437 h 3148013"/>
              <a:gd name="connsiteX41" fmla="*/ 1169988 w 1430338"/>
              <a:gd name="connsiteY41" fmla="*/ 71438 h 3148013"/>
              <a:gd name="connsiteX42" fmla="*/ 1189037 w 1430338"/>
              <a:gd name="connsiteY42" fmla="*/ 92074 h 3148013"/>
              <a:gd name="connsiteX43" fmla="*/ 1211262 w 1430338"/>
              <a:gd name="connsiteY43" fmla="*/ 128587 h 3148013"/>
              <a:gd name="connsiteX44" fmla="*/ 1212850 w 1430338"/>
              <a:gd name="connsiteY44" fmla="*/ 131762 h 3148013"/>
              <a:gd name="connsiteX45" fmla="*/ 1225550 w 1430338"/>
              <a:gd name="connsiteY45" fmla="*/ 166687 h 3148013"/>
              <a:gd name="connsiteX46" fmla="*/ 1230312 w 1430338"/>
              <a:gd name="connsiteY46" fmla="*/ 209549 h 3148013"/>
              <a:gd name="connsiteX47" fmla="*/ 1230312 w 1430338"/>
              <a:gd name="connsiteY47" fmla="*/ 617537 h 3148013"/>
              <a:gd name="connsiteX48" fmla="*/ 1255713 w 1430338"/>
              <a:gd name="connsiteY48" fmla="*/ 636587 h 3148013"/>
              <a:gd name="connsiteX49" fmla="*/ 1255713 w 1430338"/>
              <a:gd name="connsiteY49" fmla="*/ 636588 h 3148013"/>
              <a:gd name="connsiteX50" fmla="*/ 1300162 w 1430338"/>
              <a:gd name="connsiteY50" fmla="*/ 669924 h 3148013"/>
              <a:gd name="connsiteX51" fmla="*/ 1300162 w 1430338"/>
              <a:gd name="connsiteY51" fmla="*/ 669925 h 3148013"/>
              <a:gd name="connsiteX52" fmla="*/ 1343025 w 1430338"/>
              <a:gd name="connsiteY52" fmla="*/ 703262 h 3148013"/>
              <a:gd name="connsiteX53" fmla="*/ 1343025 w 1430338"/>
              <a:gd name="connsiteY53" fmla="*/ 703262 h 3148013"/>
              <a:gd name="connsiteX54" fmla="*/ 1385888 w 1430338"/>
              <a:gd name="connsiteY54" fmla="*/ 735012 h 3148013"/>
              <a:gd name="connsiteX55" fmla="*/ 1385888 w 1430338"/>
              <a:gd name="connsiteY55" fmla="*/ 735013 h 3148013"/>
              <a:gd name="connsiteX56" fmla="*/ 1412875 w 1430338"/>
              <a:gd name="connsiteY56" fmla="*/ 755649 h 3148013"/>
              <a:gd name="connsiteX57" fmla="*/ 1425575 w 1430338"/>
              <a:gd name="connsiteY57" fmla="*/ 769937 h 3148013"/>
              <a:gd name="connsiteX58" fmla="*/ 1428750 w 1430338"/>
              <a:gd name="connsiteY58" fmla="*/ 787399 h 3148013"/>
              <a:gd name="connsiteX59" fmla="*/ 1425575 w 1430338"/>
              <a:gd name="connsiteY59" fmla="*/ 803275 h 3148013"/>
              <a:gd name="connsiteX60" fmla="*/ 1412875 w 1430338"/>
              <a:gd name="connsiteY60" fmla="*/ 817562 h 3148013"/>
              <a:gd name="connsiteX61" fmla="*/ 1385888 w 1430338"/>
              <a:gd name="connsiteY61" fmla="*/ 836611 h 3148013"/>
              <a:gd name="connsiteX62" fmla="*/ 1385888 w 1430338"/>
              <a:gd name="connsiteY62" fmla="*/ 836612 h 3148013"/>
              <a:gd name="connsiteX63" fmla="*/ 1343025 w 1430338"/>
              <a:gd name="connsiteY63" fmla="*/ 871537 h 3148013"/>
              <a:gd name="connsiteX64" fmla="*/ 1343025 w 1430338"/>
              <a:gd name="connsiteY64" fmla="*/ 871538 h 3148013"/>
              <a:gd name="connsiteX65" fmla="*/ 1300162 w 1430338"/>
              <a:gd name="connsiteY65" fmla="*/ 904875 h 3148013"/>
              <a:gd name="connsiteX66" fmla="*/ 1255713 w 1430338"/>
              <a:gd name="connsiteY66" fmla="*/ 936624 h 3148013"/>
              <a:gd name="connsiteX67" fmla="*/ 1255713 w 1430338"/>
              <a:gd name="connsiteY67" fmla="*/ 936625 h 3148013"/>
              <a:gd name="connsiteX68" fmla="*/ 1230312 w 1430338"/>
              <a:gd name="connsiteY68" fmla="*/ 955675 h 3148013"/>
              <a:gd name="connsiteX69" fmla="*/ 1230312 w 1430338"/>
              <a:gd name="connsiteY69" fmla="*/ 2940050 h 3148013"/>
              <a:gd name="connsiteX70" fmla="*/ 1225550 w 1430338"/>
              <a:gd name="connsiteY70" fmla="*/ 2982913 h 3148013"/>
              <a:gd name="connsiteX71" fmla="*/ 1212850 w 1430338"/>
              <a:gd name="connsiteY71" fmla="*/ 3016250 h 3148013"/>
              <a:gd name="connsiteX72" fmla="*/ 1211262 w 1430338"/>
              <a:gd name="connsiteY72" fmla="*/ 3021013 h 3148013"/>
              <a:gd name="connsiteX73" fmla="*/ 1189037 w 1430338"/>
              <a:gd name="connsiteY73" fmla="*/ 3055938 h 3148013"/>
              <a:gd name="connsiteX74" fmla="*/ 1169988 w 1430338"/>
              <a:gd name="connsiteY74" fmla="*/ 3076574 h 3148013"/>
              <a:gd name="connsiteX75" fmla="*/ 1169988 w 1430338"/>
              <a:gd name="connsiteY75" fmla="*/ 3076575 h 3148013"/>
              <a:gd name="connsiteX76" fmla="*/ 1160463 w 1430338"/>
              <a:gd name="connsiteY76" fmla="*/ 3087688 h 3148013"/>
              <a:gd name="connsiteX77" fmla="*/ 1127125 w 1430338"/>
              <a:gd name="connsiteY77" fmla="*/ 3111500 h 3148013"/>
              <a:gd name="connsiteX78" fmla="*/ 1127125 w 1430338"/>
              <a:gd name="connsiteY78" fmla="*/ 3111501 h 3148013"/>
              <a:gd name="connsiteX79" fmla="*/ 1125537 w 1430338"/>
              <a:gd name="connsiteY79" fmla="*/ 3113088 h 3148013"/>
              <a:gd name="connsiteX80" fmla="*/ 1084262 w 1430338"/>
              <a:gd name="connsiteY80" fmla="*/ 3132138 h 3148013"/>
              <a:gd name="connsiteX81" fmla="*/ 1082675 w 1430338"/>
              <a:gd name="connsiteY81" fmla="*/ 3132138 h 3148013"/>
              <a:gd name="connsiteX82" fmla="*/ 1082675 w 1430338"/>
              <a:gd name="connsiteY82" fmla="*/ 3132137 h 3148013"/>
              <a:gd name="connsiteX83" fmla="*/ 1039813 w 1430338"/>
              <a:gd name="connsiteY83" fmla="*/ 3144837 h 3148013"/>
              <a:gd name="connsiteX84" fmla="*/ 1039813 w 1430338"/>
              <a:gd name="connsiteY84" fmla="*/ 3144838 h 3148013"/>
              <a:gd name="connsiteX85" fmla="*/ 996950 w 1430338"/>
              <a:gd name="connsiteY85" fmla="*/ 3148013 h 3148013"/>
              <a:gd name="connsiteX86" fmla="*/ 990600 w 1430338"/>
              <a:gd name="connsiteY86" fmla="*/ 3148013 h 3148013"/>
              <a:gd name="connsiteX87" fmla="*/ 952500 w 1430338"/>
              <a:gd name="connsiteY87" fmla="*/ 3148013 h 3148013"/>
              <a:gd name="connsiteX88" fmla="*/ 909638 w 1430338"/>
              <a:gd name="connsiteY88" fmla="*/ 3148013 h 3148013"/>
              <a:gd name="connsiteX89" fmla="*/ 909637 w 1430338"/>
              <a:gd name="connsiteY89" fmla="*/ 3148013 h 3148013"/>
              <a:gd name="connsiteX90" fmla="*/ 866775 w 1430338"/>
              <a:gd name="connsiteY90" fmla="*/ 3148013 h 3148013"/>
              <a:gd name="connsiteX91" fmla="*/ 823913 w 1430338"/>
              <a:gd name="connsiteY91" fmla="*/ 3148013 h 3148013"/>
              <a:gd name="connsiteX92" fmla="*/ 823912 w 1430338"/>
              <a:gd name="connsiteY92" fmla="*/ 3148013 h 3148013"/>
              <a:gd name="connsiteX93" fmla="*/ 781050 w 1430338"/>
              <a:gd name="connsiteY93" fmla="*/ 3148013 h 3148013"/>
              <a:gd name="connsiteX94" fmla="*/ 738187 w 1430338"/>
              <a:gd name="connsiteY94" fmla="*/ 3148013 h 3148013"/>
              <a:gd name="connsiteX95" fmla="*/ 693737 w 1430338"/>
              <a:gd name="connsiteY95" fmla="*/ 3148013 h 3148013"/>
              <a:gd name="connsiteX96" fmla="*/ 649288 w 1430338"/>
              <a:gd name="connsiteY96" fmla="*/ 3148013 h 3148013"/>
              <a:gd name="connsiteX97" fmla="*/ 649287 w 1430338"/>
              <a:gd name="connsiteY97" fmla="*/ 3148013 h 3148013"/>
              <a:gd name="connsiteX98" fmla="*/ 606425 w 1430338"/>
              <a:gd name="connsiteY98" fmla="*/ 3148013 h 3148013"/>
              <a:gd name="connsiteX99" fmla="*/ 563563 w 1430338"/>
              <a:gd name="connsiteY99" fmla="*/ 3148013 h 3148013"/>
              <a:gd name="connsiteX100" fmla="*/ 563562 w 1430338"/>
              <a:gd name="connsiteY100" fmla="*/ 3148013 h 3148013"/>
              <a:gd name="connsiteX101" fmla="*/ 520700 w 1430338"/>
              <a:gd name="connsiteY101" fmla="*/ 3148013 h 3148013"/>
              <a:gd name="connsiteX102" fmla="*/ 477838 w 1430338"/>
              <a:gd name="connsiteY102" fmla="*/ 3148013 h 3148013"/>
              <a:gd name="connsiteX103" fmla="*/ 477837 w 1430338"/>
              <a:gd name="connsiteY103" fmla="*/ 3148013 h 3148013"/>
              <a:gd name="connsiteX104" fmla="*/ 434975 w 1430338"/>
              <a:gd name="connsiteY104" fmla="*/ 3148013 h 3148013"/>
              <a:gd name="connsiteX105" fmla="*/ 392113 w 1430338"/>
              <a:gd name="connsiteY105" fmla="*/ 3148013 h 3148013"/>
              <a:gd name="connsiteX106" fmla="*/ 392112 w 1430338"/>
              <a:gd name="connsiteY106" fmla="*/ 3148013 h 3148013"/>
              <a:gd name="connsiteX107" fmla="*/ 346075 w 1430338"/>
              <a:gd name="connsiteY107" fmla="*/ 3148013 h 3148013"/>
              <a:gd name="connsiteX108" fmla="*/ 303213 w 1430338"/>
              <a:gd name="connsiteY108" fmla="*/ 3148013 h 3148013"/>
              <a:gd name="connsiteX109" fmla="*/ 303212 w 1430338"/>
              <a:gd name="connsiteY109" fmla="*/ 3148013 h 3148013"/>
              <a:gd name="connsiteX110" fmla="*/ 260350 w 1430338"/>
              <a:gd name="connsiteY110" fmla="*/ 3148013 h 3148013"/>
              <a:gd name="connsiteX111" fmla="*/ 239712 w 1430338"/>
              <a:gd name="connsiteY111" fmla="*/ 3148013 h 3148013"/>
              <a:gd name="connsiteX112" fmla="*/ 217487 w 1430338"/>
              <a:gd name="connsiteY112" fmla="*/ 3146426 h 3148013"/>
              <a:gd name="connsiteX113" fmla="*/ 217487 w 1430338"/>
              <a:gd name="connsiteY113" fmla="*/ 3146425 h 3148013"/>
              <a:gd name="connsiteX114" fmla="*/ 192087 w 1430338"/>
              <a:gd name="connsiteY114" fmla="*/ 3144838 h 3148013"/>
              <a:gd name="connsiteX115" fmla="*/ 174625 w 1430338"/>
              <a:gd name="connsiteY115" fmla="*/ 3140075 h 3148013"/>
              <a:gd name="connsiteX116" fmla="*/ 146049 w 1430338"/>
              <a:gd name="connsiteY116" fmla="*/ 3132138 h 3148013"/>
              <a:gd name="connsiteX117" fmla="*/ 131762 w 1430338"/>
              <a:gd name="connsiteY117" fmla="*/ 3124200 h 3148013"/>
              <a:gd name="connsiteX118" fmla="*/ 131762 w 1430338"/>
              <a:gd name="connsiteY118" fmla="*/ 3124200 h 3148013"/>
              <a:gd name="connsiteX119" fmla="*/ 106362 w 1430338"/>
              <a:gd name="connsiteY119" fmla="*/ 3113088 h 3148013"/>
              <a:gd name="connsiteX120" fmla="*/ 88900 w 1430338"/>
              <a:gd name="connsiteY120" fmla="*/ 3100388 h 3148013"/>
              <a:gd name="connsiteX121" fmla="*/ 88900 w 1430338"/>
              <a:gd name="connsiteY121" fmla="*/ 3100387 h 3148013"/>
              <a:gd name="connsiteX122" fmla="*/ 71437 w 1430338"/>
              <a:gd name="connsiteY122" fmla="*/ 3087687 h 3148013"/>
              <a:gd name="connsiteX123" fmla="*/ 44450 w 1430338"/>
              <a:gd name="connsiteY123" fmla="*/ 3059112 h 3148013"/>
              <a:gd name="connsiteX124" fmla="*/ 41275 w 1430338"/>
              <a:gd name="connsiteY124" fmla="*/ 3055937 h 3148013"/>
              <a:gd name="connsiteX125" fmla="*/ 19050 w 1430338"/>
              <a:gd name="connsiteY125" fmla="*/ 3021012 h 3148013"/>
              <a:gd name="connsiteX126" fmla="*/ 4762 w 1430338"/>
              <a:gd name="connsiteY126" fmla="*/ 2982912 h 3148013"/>
              <a:gd name="connsiteX127" fmla="*/ 0 w 1430338"/>
              <a:gd name="connsiteY127" fmla="*/ 2940050 h 3148013"/>
              <a:gd name="connsiteX128" fmla="*/ 0 w 1430338"/>
              <a:gd name="connsiteY128" fmla="*/ 209549 h 3148013"/>
              <a:gd name="connsiteX129" fmla="*/ 4762 w 1430338"/>
              <a:gd name="connsiteY129" fmla="*/ 166687 h 3148013"/>
              <a:gd name="connsiteX130" fmla="*/ 19050 w 1430338"/>
              <a:gd name="connsiteY130" fmla="*/ 128587 h 3148013"/>
              <a:gd name="connsiteX131" fmla="*/ 41275 w 1430338"/>
              <a:gd name="connsiteY131" fmla="*/ 92074 h 3148013"/>
              <a:gd name="connsiteX132" fmla="*/ 44450 w 1430338"/>
              <a:gd name="connsiteY132" fmla="*/ 90487 h 3148013"/>
              <a:gd name="connsiteX133" fmla="*/ 71437 w 1430338"/>
              <a:gd name="connsiteY133" fmla="*/ 60324 h 3148013"/>
              <a:gd name="connsiteX134" fmla="*/ 88900 w 1430338"/>
              <a:gd name="connsiteY134" fmla="*/ 49212 h 3148013"/>
              <a:gd name="connsiteX135" fmla="*/ 88900 w 1430338"/>
              <a:gd name="connsiteY135" fmla="*/ 49212 h 3148013"/>
              <a:gd name="connsiteX136" fmla="*/ 106362 w 1430338"/>
              <a:gd name="connsiteY136" fmla="*/ 34925 h 3148013"/>
              <a:gd name="connsiteX137" fmla="*/ 131762 w 1430338"/>
              <a:gd name="connsiteY137" fmla="*/ 25400 h 3148013"/>
              <a:gd name="connsiteX138" fmla="*/ 131762 w 1430338"/>
              <a:gd name="connsiteY138" fmla="*/ 25400 h 3148013"/>
              <a:gd name="connsiteX139" fmla="*/ 146049 w 1430338"/>
              <a:gd name="connsiteY139" fmla="*/ 15875 h 3148013"/>
              <a:gd name="connsiteX140" fmla="*/ 174625 w 1430338"/>
              <a:gd name="connsiteY140" fmla="*/ 9525 h 3148013"/>
              <a:gd name="connsiteX141" fmla="*/ 192087 w 1430338"/>
              <a:gd name="connsiteY141" fmla="*/ 4762 h 3148013"/>
              <a:gd name="connsiteX142" fmla="*/ 217487 w 1430338"/>
              <a:gd name="connsiteY142"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430338" h="3148013">
                <a:moveTo>
                  <a:pt x="1428750" y="787400"/>
                </a:moveTo>
                <a:lnTo>
                  <a:pt x="1430338" y="787400"/>
                </a:lnTo>
                <a:lnTo>
                  <a:pt x="1430338" y="788988"/>
                </a:lnTo>
                <a:lnTo>
                  <a:pt x="1428750" y="788988"/>
                </a:lnTo>
                <a:close/>
                <a:moveTo>
                  <a:pt x="239712" y="0"/>
                </a:moveTo>
                <a:lnTo>
                  <a:pt x="260350" y="0"/>
                </a:lnTo>
                <a:lnTo>
                  <a:pt x="303212" y="0"/>
                </a:lnTo>
                <a:lnTo>
                  <a:pt x="303213" y="0"/>
                </a:lnTo>
                <a:lnTo>
                  <a:pt x="346075" y="0"/>
                </a:lnTo>
                <a:lnTo>
                  <a:pt x="392112" y="0"/>
                </a:lnTo>
                <a:lnTo>
                  <a:pt x="392113" y="0"/>
                </a:lnTo>
                <a:lnTo>
                  <a:pt x="434975" y="0"/>
                </a:lnTo>
                <a:lnTo>
                  <a:pt x="477837" y="0"/>
                </a:lnTo>
                <a:lnTo>
                  <a:pt x="477838" y="0"/>
                </a:lnTo>
                <a:lnTo>
                  <a:pt x="520700" y="0"/>
                </a:lnTo>
                <a:lnTo>
                  <a:pt x="563562" y="0"/>
                </a:lnTo>
                <a:lnTo>
                  <a:pt x="563563" y="0"/>
                </a:lnTo>
                <a:lnTo>
                  <a:pt x="606425" y="0"/>
                </a:lnTo>
                <a:lnTo>
                  <a:pt x="649287" y="0"/>
                </a:lnTo>
                <a:lnTo>
                  <a:pt x="649288" y="0"/>
                </a:lnTo>
                <a:lnTo>
                  <a:pt x="693737" y="0"/>
                </a:lnTo>
                <a:lnTo>
                  <a:pt x="738187" y="0"/>
                </a:lnTo>
                <a:lnTo>
                  <a:pt x="781050" y="0"/>
                </a:lnTo>
                <a:lnTo>
                  <a:pt x="823912" y="0"/>
                </a:lnTo>
                <a:lnTo>
                  <a:pt x="823913" y="0"/>
                </a:lnTo>
                <a:lnTo>
                  <a:pt x="866775" y="0"/>
                </a:lnTo>
                <a:lnTo>
                  <a:pt x="909637" y="0"/>
                </a:lnTo>
                <a:lnTo>
                  <a:pt x="909638" y="0"/>
                </a:lnTo>
                <a:lnTo>
                  <a:pt x="952500" y="0"/>
                </a:lnTo>
                <a:lnTo>
                  <a:pt x="990600" y="0"/>
                </a:lnTo>
                <a:lnTo>
                  <a:pt x="996950" y="0"/>
                </a:lnTo>
                <a:lnTo>
                  <a:pt x="1039812" y="4762"/>
                </a:lnTo>
                <a:lnTo>
                  <a:pt x="1039812" y="4762"/>
                </a:lnTo>
                <a:lnTo>
                  <a:pt x="1082675" y="15874"/>
                </a:lnTo>
                <a:lnTo>
                  <a:pt x="1082675" y="15875"/>
                </a:lnTo>
                <a:lnTo>
                  <a:pt x="1084262" y="15875"/>
                </a:lnTo>
                <a:lnTo>
                  <a:pt x="1125537" y="34925"/>
                </a:lnTo>
                <a:lnTo>
                  <a:pt x="1127125" y="36512"/>
                </a:lnTo>
                <a:lnTo>
                  <a:pt x="1127125" y="36512"/>
                </a:lnTo>
                <a:lnTo>
                  <a:pt x="1160463" y="60324"/>
                </a:lnTo>
                <a:lnTo>
                  <a:pt x="1169988" y="71437"/>
                </a:lnTo>
                <a:lnTo>
                  <a:pt x="1169988" y="71438"/>
                </a:lnTo>
                <a:lnTo>
                  <a:pt x="1189037" y="92074"/>
                </a:lnTo>
                <a:lnTo>
                  <a:pt x="1211262" y="128587"/>
                </a:lnTo>
                <a:lnTo>
                  <a:pt x="1212850" y="131762"/>
                </a:lnTo>
                <a:lnTo>
                  <a:pt x="1225550" y="166687"/>
                </a:lnTo>
                <a:lnTo>
                  <a:pt x="1230312" y="209549"/>
                </a:lnTo>
                <a:lnTo>
                  <a:pt x="1230312" y="617537"/>
                </a:lnTo>
                <a:lnTo>
                  <a:pt x="1255713" y="636587"/>
                </a:lnTo>
                <a:lnTo>
                  <a:pt x="1255713" y="636588"/>
                </a:lnTo>
                <a:lnTo>
                  <a:pt x="1300162" y="669924"/>
                </a:lnTo>
                <a:lnTo>
                  <a:pt x="1300162" y="669925"/>
                </a:lnTo>
                <a:lnTo>
                  <a:pt x="1343025" y="703262"/>
                </a:lnTo>
                <a:lnTo>
                  <a:pt x="1343025" y="703262"/>
                </a:lnTo>
                <a:lnTo>
                  <a:pt x="1385888" y="735012"/>
                </a:lnTo>
                <a:lnTo>
                  <a:pt x="1385888" y="735013"/>
                </a:lnTo>
                <a:lnTo>
                  <a:pt x="1412875" y="755649"/>
                </a:lnTo>
                <a:lnTo>
                  <a:pt x="1425575" y="769937"/>
                </a:lnTo>
                <a:lnTo>
                  <a:pt x="1428750" y="787399"/>
                </a:lnTo>
                <a:lnTo>
                  <a:pt x="1425575" y="803275"/>
                </a:lnTo>
                <a:lnTo>
                  <a:pt x="1412875" y="817562"/>
                </a:lnTo>
                <a:lnTo>
                  <a:pt x="1385888" y="836611"/>
                </a:lnTo>
                <a:lnTo>
                  <a:pt x="1385888" y="836612"/>
                </a:lnTo>
                <a:lnTo>
                  <a:pt x="1343025" y="871537"/>
                </a:lnTo>
                <a:lnTo>
                  <a:pt x="1343025" y="871538"/>
                </a:lnTo>
                <a:lnTo>
                  <a:pt x="1300162" y="904875"/>
                </a:lnTo>
                <a:lnTo>
                  <a:pt x="1255713" y="936624"/>
                </a:lnTo>
                <a:lnTo>
                  <a:pt x="1255713" y="936625"/>
                </a:lnTo>
                <a:lnTo>
                  <a:pt x="1230312" y="955675"/>
                </a:lnTo>
                <a:lnTo>
                  <a:pt x="1230312" y="2940050"/>
                </a:lnTo>
                <a:lnTo>
                  <a:pt x="1225550" y="2982913"/>
                </a:lnTo>
                <a:lnTo>
                  <a:pt x="1212850" y="3016250"/>
                </a:lnTo>
                <a:lnTo>
                  <a:pt x="1211262" y="3021013"/>
                </a:lnTo>
                <a:lnTo>
                  <a:pt x="1189037" y="3055938"/>
                </a:lnTo>
                <a:lnTo>
                  <a:pt x="1169988" y="3076574"/>
                </a:lnTo>
                <a:lnTo>
                  <a:pt x="1169988" y="3076575"/>
                </a:lnTo>
                <a:lnTo>
                  <a:pt x="1160463" y="3087688"/>
                </a:lnTo>
                <a:lnTo>
                  <a:pt x="1127125" y="3111500"/>
                </a:lnTo>
                <a:lnTo>
                  <a:pt x="1127125" y="3111501"/>
                </a:lnTo>
                <a:lnTo>
                  <a:pt x="1125537" y="3113088"/>
                </a:lnTo>
                <a:lnTo>
                  <a:pt x="1084262" y="3132138"/>
                </a:lnTo>
                <a:lnTo>
                  <a:pt x="1082675" y="3132138"/>
                </a:lnTo>
                <a:lnTo>
                  <a:pt x="1082675" y="3132137"/>
                </a:lnTo>
                <a:lnTo>
                  <a:pt x="1039813" y="3144837"/>
                </a:lnTo>
                <a:lnTo>
                  <a:pt x="1039813" y="3144838"/>
                </a:lnTo>
                <a:lnTo>
                  <a:pt x="996950" y="3148013"/>
                </a:lnTo>
                <a:lnTo>
                  <a:pt x="990600" y="3148013"/>
                </a:lnTo>
                <a:lnTo>
                  <a:pt x="952500" y="3148013"/>
                </a:lnTo>
                <a:lnTo>
                  <a:pt x="909638" y="3148013"/>
                </a:lnTo>
                <a:lnTo>
                  <a:pt x="909637" y="3148013"/>
                </a:lnTo>
                <a:lnTo>
                  <a:pt x="866775" y="3148013"/>
                </a:lnTo>
                <a:lnTo>
                  <a:pt x="823913" y="3148013"/>
                </a:lnTo>
                <a:lnTo>
                  <a:pt x="823912" y="3148013"/>
                </a:lnTo>
                <a:lnTo>
                  <a:pt x="781050" y="3148013"/>
                </a:lnTo>
                <a:lnTo>
                  <a:pt x="738187" y="3148013"/>
                </a:lnTo>
                <a:lnTo>
                  <a:pt x="693737" y="3148013"/>
                </a:lnTo>
                <a:lnTo>
                  <a:pt x="649288" y="3148013"/>
                </a:lnTo>
                <a:lnTo>
                  <a:pt x="649287" y="3148013"/>
                </a:lnTo>
                <a:lnTo>
                  <a:pt x="606425" y="3148013"/>
                </a:lnTo>
                <a:lnTo>
                  <a:pt x="563563" y="3148013"/>
                </a:lnTo>
                <a:lnTo>
                  <a:pt x="563562" y="3148013"/>
                </a:lnTo>
                <a:lnTo>
                  <a:pt x="520700" y="3148013"/>
                </a:lnTo>
                <a:lnTo>
                  <a:pt x="477838" y="3148013"/>
                </a:lnTo>
                <a:lnTo>
                  <a:pt x="477837" y="3148013"/>
                </a:lnTo>
                <a:lnTo>
                  <a:pt x="434975" y="3148013"/>
                </a:lnTo>
                <a:lnTo>
                  <a:pt x="392113" y="3148013"/>
                </a:lnTo>
                <a:lnTo>
                  <a:pt x="392112" y="3148013"/>
                </a:lnTo>
                <a:lnTo>
                  <a:pt x="346075" y="3148013"/>
                </a:lnTo>
                <a:lnTo>
                  <a:pt x="303213" y="3148013"/>
                </a:lnTo>
                <a:lnTo>
                  <a:pt x="303212" y="3148013"/>
                </a:lnTo>
                <a:lnTo>
                  <a:pt x="260350" y="3148013"/>
                </a:lnTo>
                <a:lnTo>
                  <a:pt x="239712" y="3148013"/>
                </a:lnTo>
                <a:lnTo>
                  <a:pt x="217487" y="3146426"/>
                </a:lnTo>
                <a:lnTo>
                  <a:pt x="217487" y="3146425"/>
                </a:lnTo>
                <a:lnTo>
                  <a:pt x="192087" y="3144838"/>
                </a:lnTo>
                <a:lnTo>
                  <a:pt x="174625" y="3140075"/>
                </a:lnTo>
                <a:lnTo>
                  <a:pt x="146049" y="3132138"/>
                </a:lnTo>
                <a:lnTo>
                  <a:pt x="131762" y="3124200"/>
                </a:lnTo>
                <a:lnTo>
                  <a:pt x="131762" y="3124200"/>
                </a:lnTo>
                <a:lnTo>
                  <a:pt x="106362" y="3113088"/>
                </a:lnTo>
                <a:lnTo>
                  <a:pt x="88900" y="3100388"/>
                </a:lnTo>
                <a:lnTo>
                  <a:pt x="88900" y="3100387"/>
                </a:lnTo>
                <a:lnTo>
                  <a:pt x="71437" y="3087687"/>
                </a:lnTo>
                <a:lnTo>
                  <a:pt x="44450" y="3059112"/>
                </a:lnTo>
                <a:lnTo>
                  <a:pt x="41275" y="3055937"/>
                </a:lnTo>
                <a:lnTo>
                  <a:pt x="19050" y="3021012"/>
                </a:lnTo>
                <a:lnTo>
                  <a:pt x="4762" y="2982912"/>
                </a:lnTo>
                <a:lnTo>
                  <a:pt x="0" y="2940050"/>
                </a:lnTo>
                <a:lnTo>
                  <a:pt x="0" y="209549"/>
                </a:lnTo>
                <a:lnTo>
                  <a:pt x="4762" y="166687"/>
                </a:lnTo>
                <a:lnTo>
                  <a:pt x="19050" y="128587"/>
                </a:lnTo>
                <a:lnTo>
                  <a:pt x="41275" y="92074"/>
                </a:lnTo>
                <a:lnTo>
                  <a:pt x="44450" y="90487"/>
                </a:lnTo>
                <a:lnTo>
                  <a:pt x="71437" y="60324"/>
                </a:lnTo>
                <a:lnTo>
                  <a:pt x="88900" y="49212"/>
                </a:lnTo>
                <a:lnTo>
                  <a:pt x="88900" y="49212"/>
                </a:lnTo>
                <a:lnTo>
                  <a:pt x="106362" y="34925"/>
                </a:lnTo>
                <a:lnTo>
                  <a:pt x="131762" y="25400"/>
                </a:lnTo>
                <a:lnTo>
                  <a:pt x="131762" y="25400"/>
                </a:lnTo>
                <a:lnTo>
                  <a:pt x="146049" y="15875"/>
                </a:lnTo>
                <a:lnTo>
                  <a:pt x="174625" y="9525"/>
                </a:lnTo>
                <a:lnTo>
                  <a:pt x="192087" y="4762"/>
                </a:lnTo>
                <a:lnTo>
                  <a:pt x="217487" y="3175"/>
                </a:lnTo>
                <a:close/>
              </a:path>
            </a:pathLst>
          </a:custGeom>
          <a:solidFill>
            <a:srgbClr val="70C4B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9" name="组合 8"/>
          <p:cNvGrpSpPr/>
          <p:nvPr/>
        </p:nvGrpSpPr>
        <p:grpSpPr>
          <a:xfrm>
            <a:off x="9286715" y="1680422"/>
            <a:ext cx="654939" cy="1949140"/>
            <a:chOff x="9286715" y="1680422"/>
            <a:chExt cx="654939" cy="1949140"/>
          </a:xfrm>
        </p:grpSpPr>
        <p:sp>
          <p:nvSpPr>
            <p:cNvPr id="171" name="Freeform 137"/>
            <p:cNvSpPr>
              <a:spLocks/>
            </p:cNvSpPr>
            <p:nvPr/>
          </p:nvSpPr>
          <p:spPr bwMode="auto">
            <a:xfrm>
              <a:off x="9286715" y="1680422"/>
              <a:ext cx="654939" cy="1949140"/>
            </a:xfrm>
            <a:custGeom>
              <a:avLst/>
              <a:gdLst>
                <a:gd name="T0" fmla="*/ 0 w 376"/>
                <a:gd name="T1" fmla="*/ 0 h 1119"/>
                <a:gd name="T2" fmla="*/ 259 w 376"/>
                <a:gd name="T3" fmla="*/ 37 h 1119"/>
                <a:gd name="T4" fmla="*/ 283 w 376"/>
                <a:gd name="T5" fmla="*/ 42 h 1119"/>
                <a:gd name="T6" fmla="*/ 305 w 376"/>
                <a:gd name="T7" fmla="*/ 50 h 1119"/>
                <a:gd name="T8" fmla="*/ 325 w 376"/>
                <a:gd name="T9" fmla="*/ 60 h 1119"/>
                <a:gd name="T10" fmla="*/ 343 w 376"/>
                <a:gd name="T11" fmla="*/ 72 h 1119"/>
                <a:gd name="T12" fmla="*/ 357 w 376"/>
                <a:gd name="T13" fmla="*/ 86 h 1119"/>
                <a:gd name="T14" fmla="*/ 368 w 376"/>
                <a:gd name="T15" fmla="*/ 101 h 1119"/>
                <a:gd name="T16" fmla="*/ 374 w 376"/>
                <a:gd name="T17" fmla="*/ 119 h 1119"/>
                <a:gd name="T18" fmla="*/ 376 w 376"/>
                <a:gd name="T19" fmla="*/ 140 h 1119"/>
                <a:gd name="T20" fmla="*/ 376 w 376"/>
                <a:gd name="T21" fmla="*/ 968 h 1119"/>
                <a:gd name="T22" fmla="*/ 374 w 376"/>
                <a:gd name="T23" fmla="*/ 988 h 1119"/>
                <a:gd name="T24" fmla="*/ 368 w 376"/>
                <a:gd name="T25" fmla="*/ 1007 h 1119"/>
                <a:gd name="T26" fmla="*/ 358 w 376"/>
                <a:gd name="T27" fmla="*/ 1022 h 1119"/>
                <a:gd name="T28" fmla="*/ 344 w 376"/>
                <a:gd name="T29" fmla="*/ 1036 h 1119"/>
                <a:gd name="T30" fmla="*/ 327 w 376"/>
                <a:gd name="T31" fmla="*/ 1048 h 1119"/>
                <a:gd name="T32" fmla="*/ 306 w 376"/>
                <a:gd name="T33" fmla="*/ 1058 h 1119"/>
                <a:gd name="T34" fmla="*/ 284 w 376"/>
                <a:gd name="T35" fmla="*/ 1066 h 1119"/>
                <a:gd name="T36" fmla="*/ 259 w 376"/>
                <a:gd name="T37" fmla="*/ 1071 h 1119"/>
                <a:gd name="T38" fmla="*/ 0 w 376"/>
                <a:gd name="T39" fmla="*/ 1119 h 1119"/>
                <a:gd name="T40" fmla="*/ 0 w 376"/>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1119">
                  <a:moveTo>
                    <a:pt x="0" y="0"/>
                  </a:moveTo>
                  <a:lnTo>
                    <a:pt x="259" y="37"/>
                  </a:lnTo>
                  <a:lnTo>
                    <a:pt x="283" y="42"/>
                  </a:lnTo>
                  <a:lnTo>
                    <a:pt x="305" y="50"/>
                  </a:lnTo>
                  <a:lnTo>
                    <a:pt x="325" y="60"/>
                  </a:lnTo>
                  <a:lnTo>
                    <a:pt x="343" y="72"/>
                  </a:lnTo>
                  <a:lnTo>
                    <a:pt x="357" y="86"/>
                  </a:lnTo>
                  <a:lnTo>
                    <a:pt x="368" y="101"/>
                  </a:lnTo>
                  <a:lnTo>
                    <a:pt x="374" y="119"/>
                  </a:lnTo>
                  <a:lnTo>
                    <a:pt x="376" y="140"/>
                  </a:lnTo>
                  <a:lnTo>
                    <a:pt x="376" y="968"/>
                  </a:lnTo>
                  <a:lnTo>
                    <a:pt x="374" y="988"/>
                  </a:lnTo>
                  <a:lnTo>
                    <a:pt x="368" y="1007"/>
                  </a:lnTo>
                  <a:lnTo>
                    <a:pt x="358" y="1022"/>
                  </a:lnTo>
                  <a:lnTo>
                    <a:pt x="344" y="1036"/>
                  </a:lnTo>
                  <a:lnTo>
                    <a:pt x="327" y="1048"/>
                  </a:lnTo>
                  <a:lnTo>
                    <a:pt x="306"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p:cNvGrpSpPr/>
            <p:nvPr/>
          </p:nvGrpSpPr>
          <p:grpSpPr>
            <a:xfrm>
              <a:off x="9380775" y="2482548"/>
              <a:ext cx="362307" cy="344889"/>
              <a:chOff x="8289913" y="3162328"/>
              <a:chExt cx="362307" cy="344889"/>
            </a:xfrm>
          </p:grpSpPr>
          <p:sp>
            <p:nvSpPr>
              <p:cNvPr id="177" name="Freeform 162"/>
              <p:cNvSpPr>
                <a:spLocks noEditPoints="1"/>
              </p:cNvSpPr>
              <p:nvPr/>
            </p:nvSpPr>
            <p:spPr bwMode="auto">
              <a:xfrm>
                <a:off x="8289913" y="3218068"/>
                <a:ext cx="362307" cy="289149"/>
              </a:xfrm>
              <a:custGeom>
                <a:avLst/>
                <a:gdLst>
                  <a:gd name="T0" fmla="*/ 174 w 208"/>
                  <a:gd name="T1" fmla="*/ 62 h 166"/>
                  <a:gd name="T2" fmla="*/ 175 w 208"/>
                  <a:gd name="T3" fmla="*/ 43 h 166"/>
                  <a:gd name="T4" fmla="*/ 122 w 208"/>
                  <a:gd name="T5" fmla="*/ 50 h 166"/>
                  <a:gd name="T6" fmla="*/ 116 w 208"/>
                  <a:gd name="T7" fmla="*/ 53 h 166"/>
                  <a:gd name="T8" fmla="*/ 80 w 208"/>
                  <a:gd name="T9" fmla="*/ 53 h 166"/>
                  <a:gd name="T10" fmla="*/ 75 w 208"/>
                  <a:gd name="T11" fmla="*/ 51 h 166"/>
                  <a:gd name="T12" fmla="*/ 72 w 208"/>
                  <a:gd name="T13" fmla="*/ 51 h 166"/>
                  <a:gd name="T14" fmla="*/ 48 w 208"/>
                  <a:gd name="T15" fmla="*/ 51 h 166"/>
                  <a:gd name="T16" fmla="*/ 48 w 208"/>
                  <a:gd name="T17" fmla="*/ 54 h 166"/>
                  <a:gd name="T18" fmla="*/ 55 w 208"/>
                  <a:gd name="T19" fmla="*/ 58 h 166"/>
                  <a:gd name="T20" fmla="*/ 58 w 208"/>
                  <a:gd name="T21" fmla="*/ 60 h 166"/>
                  <a:gd name="T22" fmla="*/ 127 w 208"/>
                  <a:gd name="T23" fmla="*/ 62 h 166"/>
                  <a:gd name="T24" fmla="*/ 10 w 208"/>
                  <a:gd name="T25" fmla="*/ 6 h 166"/>
                  <a:gd name="T26" fmla="*/ 70 w 208"/>
                  <a:gd name="T27" fmla="*/ 41 h 166"/>
                  <a:gd name="T28" fmla="*/ 10 w 208"/>
                  <a:gd name="T29" fmla="*/ 6 h 166"/>
                  <a:gd name="T30" fmla="*/ 71 w 208"/>
                  <a:gd name="T31" fmla="*/ 0 h 166"/>
                  <a:gd name="T32" fmla="*/ 75 w 208"/>
                  <a:gd name="T33" fmla="*/ 2 h 166"/>
                  <a:gd name="T34" fmla="*/ 76 w 208"/>
                  <a:gd name="T35" fmla="*/ 39 h 166"/>
                  <a:gd name="T36" fmla="*/ 80 w 208"/>
                  <a:gd name="T37" fmla="*/ 38 h 166"/>
                  <a:gd name="T38" fmla="*/ 126 w 208"/>
                  <a:gd name="T39" fmla="*/ 14 h 166"/>
                  <a:gd name="T40" fmla="*/ 131 w 208"/>
                  <a:gd name="T41" fmla="*/ 9 h 166"/>
                  <a:gd name="T42" fmla="*/ 166 w 208"/>
                  <a:gd name="T43" fmla="*/ 8 h 166"/>
                  <a:gd name="T44" fmla="*/ 169 w 208"/>
                  <a:gd name="T45" fmla="*/ 9 h 166"/>
                  <a:gd name="T46" fmla="*/ 172 w 208"/>
                  <a:gd name="T47" fmla="*/ 10 h 166"/>
                  <a:gd name="T48" fmla="*/ 175 w 208"/>
                  <a:gd name="T49" fmla="*/ 14 h 166"/>
                  <a:gd name="T50" fmla="*/ 207 w 208"/>
                  <a:gd name="T51" fmla="*/ 67 h 166"/>
                  <a:gd name="T52" fmla="*/ 208 w 208"/>
                  <a:gd name="T53" fmla="*/ 74 h 166"/>
                  <a:gd name="T54" fmla="*/ 206 w 208"/>
                  <a:gd name="T55" fmla="*/ 80 h 166"/>
                  <a:gd name="T56" fmla="*/ 201 w 208"/>
                  <a:gd name="T57" fmla="*/ 85 h 166"/>
                  <a:gd name="T58" fmla="*/ 194 w 208"/>
                  <a:gd name="T59" fmla="*/ 86 h 166"/>
                  <a:gd name="T60" fmla="*/ 193 w 208"/>
                  <a:gd name="T61" fmla="*/ 163 h 166"/>
                  <a:gd name="T62" fmla="*/ 189 w 208"/>
                  <a:gd name="T63" fmla="*/ 166 h 166"/>
                  <a:gd name="T64" fmla="*/ 185 w 208"/>
                  <a:gd name="T65" fmla="*/ 163 h 166"/>
                  <a:gd name="T66" fmla="*/ 184 w 208"/>
                  <a:gd name="T67" fmla="*/ 86 h 166"/>
                  <a:gd name="T68" fmla="*/ 171 w 208"/>
                  <a:gd name="T69" fmla="*/ 157 h 166"/>
                  <a:gd name="T70" fmla="*/ 168 w 208"/>
                  <a:gd name="T71" fmla="*/ 163 h 166"/>
                  <a:gd name="T72" fmla="*/ 162 w 208"/>
                  <a:gd name="T73" fmla="*/ 166 h 166"/>
                  <a:gd name="T74" fmla="*/ 155 w 208"/>
                  <a:gd name="T75" fmla="*/ 163 h 166"/>
                  <a:gd name="T76" fmla="*/ 153 w 208"/>
                  <a:gd name="T77" fmla="*/ 157 h 166"/>
                  <a:gd name="T78" fmla="*/ 147 w 208"/>
                  <a:gd name="T79" fmla="*/ 86 h 166"/>
                  <a:gd name="T80" fmla="*/ 147 w 208"/>
                  <a:gd name="T81" fmla="*/ 161 h 166"/>
                  <a:gd name="T82" fmla="*/ 141 w 208"/>
                  <a:gd name="T83" fmla="*/ 165 h 166"/>
                  <a:gd name="T84" fmla="*/ 135 w 208"/>
                  <a:gd name="T85" fmla="*/ 165 h 166"/>
                  <a:gd name="T86" fmla="*/ 130 w 208"/>
                  <a:gd name="T87" fmla="*/ 161 h 166"/>
                  <a:gd name="T88" fmla="*/ 129 w 208"/>
                  <a:gd name="T89" fmla="*/ 86 h 166"/>
                  <a:gd name="T90" fmla="*/ 29 w 208"/>
                  <a:gd name="T91" fmla="*/ 161 h 166"/>
                  <a:gd name="T92" fmla="*/ 26 w 208"/>
                  <a:gd name="T93" fmla="*/ 165 h 166"/>
                  <a:gd name="T94" fmla="*/ 21 w 208"/>
                  <a:gd name="T95" fmla="*/ 165 h 166"/>
                  <a:gd name="T96" fmla="*/ 19 w 208"/>
                  <a:gd name="T97" fmla="*/ 161 h 166"/>
                  <a:gd name="T98" fmla="*/ 11 w 208"/>
                  <a:gd name="T99" fmla="*/ 86 h 166"/>
                  <a:gd name="T100" fmla="*/ 4 w 208"/>
                  <a:gd name="T101" fmla="*/ 83 h 166"/>
                  <a:gd name="T102" fmla="*/ 0 w 208"/>
                  <a:gd name="T103" fmla="*/ 77 h 166"/>
                  <a:gd name="T104" fmla="*/ 0 w 208"/>
                  <a:gd name="T105" fmla="*/ 69 h 166"/>
                  <a:gd name="T106" fmla="*/ 4 w 208"/>
                  <a:gd name="T107" fmla="*/ 64 h 166"/>
                  <a:gd name="T108" fmla="*/ 11 w 208"/>
                  <a:gd name="T109" fmla="*/ 62 h 166"/>
                  <a:gd name="T110" fmla="*/ 22 w 208"/>
                  <a:gd name="T111" fmla="*/ 60 h 166"/>
                  <a:gd name="T112" fmla="*/ 23 w 208"/>
                  <a:gd name="T113" fmla="*/ 58 h 166"/>
                  <a:gd name="T114" fmla="*/ 30 w 208"/>
                  <a:gd name="T115" fmla="*/ 54 h 166"/>
                  <a:gd name="T116" fmla="*/ 32 w 208"/>
                  <a:gd name="T117" fmla="*/ 54 h 166"/>
                  <a:gd name="T118" fmla="*/ 9 w 208"/>
                  <a:gd name="T119" fmla="*/ 51 h 166"/>
                  <a:gd name="T120" fmla="*/ 4 w 208"/>
                  <a:gd name="T121" fmla="*/ 48 h 166"/>
                  <a:gd name="T122" fmla="*/ 3 w 208"/>
                  <a:gd name="T123" fmla="*/ 5 h 166"/>
                  <a:gd name="T124" fmla="*/ 7 w 208"/>
                  <a:gd name="T12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166">
                    <a:moveTo>
                      <a:pt x="175" y="43"/>
                    </a:moveTo>
                    <a:lnTo>
                      <a:pt x="174" y="62"/>
                    </a:lnTo>
                    <a:lnTo>
                      <a:pt x="186" y="62"/>
                    </a:lnTo>
                    <a:lnTo>
                      <a:pt x="175" y="43"/>
                    </a:lnTo>
                    <a:close/>
                    <a:moveTo>
                      <a:pt x="126" y="42"/>
                    </a:moveTo>
                    <a:lnTo>
                      <a:pt x="122" y="50"/>
                    </a:lnTo>
                    <a:lnTo>
                      <a:pt x="119" y="52"/>
                    </a:lnTo>
                    <a:lnTo>
                      <a:pt x="116" y="53"/>
                    </a:lnTo>
                    <a:lnTo>
                      <a:pt x="115" y="53"/>
                    </a:lnTo>
                    <a:lnTo>
                      <a:pt x="80" y="53"/>
                    </a:lnTo>
                    <a:lnTo>
                      <a:pt x="77" y="53"/>
                    </a:lnTo>
                    <a:lnTo>
                      <a:pt x="75" y="51"/>
                    </a:lnTo>
                    <a:lnTo>
                      <a:pt x="74" y="50"/>
                    </a:lnTo>
                    <a:lnTo>
                      <a:pt x="72" y="51"/>
                    </a:lnTo>
                    <a:lnTo>
                      <a:pt x="71" y="51"/>
                    </a:lnTo>
                    <a:lnTo>
                      <a:pt x="48" y="51"/>
                    </a:lnTo>
                    <a:lnTo>
                      <a:pt x="48" y="54"/>
                    </a:lnTo>
                    <a:lnTo>
                      <a:pt x="48" y="54"/>
                    </a:lnTo>
                    <a:lnTo>
                      <a:pt x="48" y="54"/>
                    </a:lnTo>
                    <a:lnTo>
                      <a:pt x="55" y="58"/>
                    </a:lnTo>
                    <a:lnTo>
                      <a:pt x="57" y="59"/>
                    </a:lnTo>
                    <a:lnTo>
                      <a:pt x="58" y="60"/>
                    </a:lnTo>
                    <a:lnTo>
                      <a:pt x="57" y="62"/>
                    </a:lnTo>
                    <a:lnTo>
                      <a:pt x="127" y="62"/>
                    </a:lnTo>
                    <a:lnTo>
                      <a:pt x="126" y="42"/>
                    </a:lnTo>
                    <a:close/>
                    <a:moveTo>
                      <a:pt x="10" y="6"/>
                    </a:moveTo>
                    <a:lnTo>
                      <a:pt x="10" y="41"/>
                    </a:lnTo>
                    <a:lnTo>
                      <a:pt x="70" y="41"/>
                    </a:lnTo>
                    <a:lnTo>
                      <a:pt x="70" y="6"/>
                    </a:lnTo>
                    <a:lnTo>
                      <a:pt x="10" y="6"/>
                    </a:lnTo>
                    <a:close/>
                    <a:moveTo>
                      <a:pt x="9" y="0"/>
                    </a:moveTo>
                    <a:lnTo>
                      <a:pt x="71" y="0"/>
                    </a:lnTo>
                    <a:lnTo>
                      <a:pt x="73" y="0"/>
                    </a:lnTo>
                    <a:lnTo>
                      <a:pt x="75" y="2"/>
                    </a:lnTo>
                    <a:lnTo>
                      <a:pt x="76" y="5"/>
                    </a:lnTo>
                    <a:lnTo>
                      <a:pt x="76" y="39"/>
                    </a:lnTo>
                    <a:lnTo>
                      <a:pt x="78" y="38"/>
                    </a:lnTo>
                    <a:lnTo>
                      <a:pt x="80" y="38"/>
                    </a:lnTo>
                    <a:lnTo>
                      <a:pt x="111" y="38"/>
                    </a:lnTo>
                    <a:lnTo>
                      <a:pt x="126" y="14"/>
                    </a:lnTo>
                    <a:lnTo>
                      <a:pt x="128" y="11"/>
                    </a:lnTo>
                    <a:lnTo>
                      <a:pt x="131" y="9"/>
                    </a:lnTo>
                    <a:lnTo>
                      <a:pt x="135" y="8"/>
                    </a:lnTo>
                    <a:lnTo>
                      <a:pt x="166" y="8"/>
                    </a:lnTo>
                    <a:lnTo>
                      <a:pt x="168" y="9"/>
                    </a:lnTo>
                    <a:lnTo>
                      <a:pt x="169" y="9"/>
                    </a:lnTo>
                    <a:lnTo>
                      <a:pt x="169" y="9"/>
                    </a:lnTo>
                    <a:lnTo>
                      <a:pt x="172" y="10"/>
                    </a:lnTo>
                    <a:lnTo>
                      <a:pt x="173" y="11"/>
                    </a:lnTo>
                    <a:lnTo>
                      <a:pt x="175" y="14"/>
                    </a:lnTo>
                    <a:lnTo>
                      <a:pt x="205" y="65"/>
                    </a:lnTo>
                    <a:lnTo>
                      <a:pt x="207" y="67"/>
                    </a:lnTo>
                    <a:lnTo>
                      <a:pt x="208" y="71"/>
                    </a:lnTo>
                    <a:lnTo>
                      <a:pt x="208" y="74"/>
                    </a:lnTo>
                    <a:lnTo>
                      <a:pt x="208" y="77"/>
                    </a:lnTo>
                    <a:lnTo>
                      <a:pt x="206" y="80"/>
                    </a:lnTo>
                    <a:lnTo>
                      <a:pt x="204" y="83"/>
                    </a:lnTo>
                    <a:lnTo>
                      <a:pt x="201" y="85"/>
                    </a:lnTo>
                    <a:lnTo>
                      <a:pt x="198" y="86"/>
                    </a:lnTo>
                    <a:lnTo>
                      <a:pt x="194" y="86"/>
                    </a:lnTo>
                    <a:lnTo>
                      <a:pt x="194" y="161"/>
                    </a:lnTo>
                    <a:lnTo>
                      <a:pt x="193" y="163"/>
                    </a:lnTo>
                    <a:lnTo>
                      <a:pt x="191" y="165"/>
                    </a:lnTo>
                    <a:lnTo>
                      <a:pt x="189" y="166"/>
                    </a:lnTo>
                    <a:lnTo>
                      <a:pt x="186" y="165"/>
                    </a:lnTo>
                    <a:lnTo>
                      <a:pt x="185" y="163"/>
                    </a:lnTo>
                    <a:lnTo>
                      <a:pt x="184" y="161"/>
                    </a:lnTo>
                    <a:lnTo>
                      <a:pt x="184" y="86"/>
                    </a:lnTo>
                    <a:lnTo>
                      <a:pt x="171" y="86"/>
                    </a:lnTo>
                    <a:lnTo>
                      <a:pt x="171" y="157"/>
                    </a:lnTo>
                    <a:lnTo>
                      <a:pt x="169" y="161"/>
                    </a:lnTo>
                    <a:lnTo>
                      <a:pt x="168" y="163"/>
                    </a:lnTo>
                    <a:lnTo>
                      <a:pt x="165" y="165"/>
                    </a:lnTo>
                    <a:lnTo>
                      <a:pt x="162" y="166"/>
                    </a:lnTo>
                    <a:lnTo>
                      <a:pt x="159" y="165"/>
                    </a:lnTo>
                    <a:lnTo>
                      <a:pt x="155" y="163"/>
                    </a:lnTo>
                    <a:lnTo>
                      <a:pt x="154" y="161"/>
                    </a:lnTo>
                    <a:lnTo>
                      <a:pt x="153" y="157"/>
                    </a:lnTo>
                    <a:lnTo>
                      <a:pt x="153" y="86"/>
                    </a:lnTo>
                    <a:lnTo>
                      <a:pt x="147" y="86"/>
                    </a:lnTo>
                    <a:lnTo>
                      <a:pt x="147" y="157"/>
                    </a:lnTo>
                    <a:lnTo>
                      <a:pt x="147" y="161"/>
                    </a:lnTo>
                    <a:lnTo>
                      <a:pt x="144" y="163"/>
                    </a:lnTo>
                    <a:lnTo>
                      <a:pt x="141" y="165"/>
                    </a:lnTo>
                    <a:lnTo>
                      <a:pt x="138" y="166"/>
                    </a:lnTo>
                    <a:lnTo>
                      <a:pt x="135" y="165"/>
                    </a:lnTo>
                    <a:lnTo>
                      <a:pt x="133" y="163"/>
                    </a:lnTo>
                    <a:lnTo>
                      <a:pt x="130" y="161"/>
                    </a:lnTo>
                    <a:lnTo>
                      <a:pt x="129" y="157"/>
                    </a:lnTo>
                    <a:lnTo>
                      <a:pt x="129" y="86"/>
                    </a:lnTo>
                    <a:lnTo>
                      <a:pt x="29" y="86"/>
                    </a:lnTo>
                    <a:lnTo>
                      <a:pt x="29" y="161"/>
                    </a:lnTo>
                    <a:lnTo>
                      <a:pt x="28" y="163"/>
                    </a:lnTo>
                    <a:lnTo>
                      <a:pt x="26" y="165"/>
                    </a:lnTo>
                    <a:lnTo>
                      <a:pt x="24" y="166"/>
                    </a:lnTo>
                    <a:lnTo>
                      <a:pt x="21" y="165"/>
                    </a:lnTo>
                    <a:lnTo>
                      <a:pt x="20" y="163"/>
                    </a:lnTo>
                    <a:lnTo>
                      <a:pt x="19" y="161"/>
                    </a:lnTo>
                    <a:lnTo>
                      <a:pt x="19" y="86"/>
                    </a:lnTo>
                    <a:lnTo>
                      <a:pt x="11" y="86"/>
                    </a:lnTo>
                    <a:lnTo>
                      <a:pt x="8" y="85"/>
                    </a:lnTo>
                    <a:lnTo>
                      <a:pt x="4" y="83"/>
                    </a:lnTo>
                    <a:lnTo>
                      <a:pt x="2" y="80"/>
                    </a:lnTo>
                    <a:lnTo>
                      <a:pt x="0" y="77"/>
                    </a:lnTo>
                    <a:lnTo>
                      <a:pt x="0" y="74"/>
                    </a:lnTo>
                    <a:lnTo>
                      <a:pt x="0" y="69"/>
                    </a:lnTo>
                    <a:lnTo>
                      <a:pt x="2" y="66"/>
                    </a:lnTo>
                    <a:lnTo>
                      <a:pt x="4" y="64"/>
                    </a:lnTo>
                    <a:lnTo>
                      <a:pt x="8" y="62"/>
                    </a:lnTo>
                    <a:lnTo>
                      <a:pt x="11" y="62"/>
                    </a:lnTo>
                    <a:lnTo>
                      <a:pt x="22" y="62"/>
                    </a:lnTo>
                    <a:lnTo>
                      <a:pt x="22" y="60"/>
                    </a:lnTo>
                    <a:lnTo>
                      <a:pt x="22" y="59"/>
                    </a:lnTo>
                    <a:lnTo>
                      <a:pt x="23" y="58"/>
                    </a:lnTo>
                    <a:lnTo>
                      <a:pt x="23" y="58"/>
                    </a:lnTo>
                    <a:lnTo>
                      <a:pt x="30" y="54"/>
                    </a:lnTo>
                    <a:lnTo>
                      <a:pt x="30" y="54"/>
                    </a:lnTo>
                    <a:lnTo>
                      <a:pt x="32" y="54"/>
                    </a:lnTo>
                    <a:lnTo>
                      <a:pt x="32" y="51"/>
                    </a:lnTo>
                    <a:lnTo>
                      <a:pt x="9" y="51"/>
                    </a:lnTo>
                    <a:lnTo>
                      <a:pt x="7" y="50"/>
                    </a:lnTo>
                    <a:lnTo>
                      <a:pt x="4" y="48"/>
                    </a:lnTo>
                    <a:lnTo>
                      <a:pt x="3" y="46"/>
                    </a:lnTo>
                    <a:lnTo>
                      <a:pt x="3" y="5"/>
                    </a:lnTo>
                    <a:lnTo>
                      <a:pt x="4" y="2"/>
                    </a:lnTo>
                    <a:lnTo>
                      <a:pt x="7" y="0"/>
                    </a:lnTo>
                    <a:lnTo>
                      <a:pt x="9"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163"/>
              <p:cNvSpPr>
                <a:spLocks/>
              </p:cNvSpPr>
              <p:nvPr/>
            </p:nvSpPr>
            <p:spPr bwMode="auto">
              <a:xfrm>
                <a:off x="8518096" y="3162328"/>
                <a:ext cx="66191" cy="64449"/>
              </a:xfrm>
              <a:custGeom>
                <a:avLst/>
                <a:gdLst>
                  <a:gd name="T0" fmla="*/ 19 w 38"/>
                  <a:gd name="T1" fmla="*/ 0 h 37"/>
                  <a:gd name="T2" fmla="*/ 29 w 38"/>
                  <a:gd name="T3" fmla="*/ 3 h 37"/>
                  <a:gd name="T4" fmla="*/ 35 w 38"/>
                  <a:gd name="T5" fmla="*/ 9 h 37"/>
                  <a:gd name="T6" fmla="*/ 38 w 38"/>
                  <a:gd name="T7" fmla="*/ 19 h 37"/>
                  <a:gd name="T8" fmla="*/ 35 w 38"/>
                  <a:gd name="T9" fmla="*/ 28 h 37"/>
                  <a:gd name="T10" fmla="*/ 29 w 38"/>
                  <a:gd name="T11" fmla="*/ 34 h 37"/>
                  <a:gd name="T12" fmla="*/ 19 w 38"/>
                  <a:gd name="T13" fmla="*/ 37 h 37"/>
                  <a:gd name="T14" fmla="*/ 10 w 38"/>
                  <a:gd name="T15" fmla="*/ 34 h 37"/>
                  <a:gd name="T16" fmla="*/ 4 w 38"/>
                  <a:gd name="T17" fmla="*/ 28 h 37"/>
                  <a:gd name="T18" fmla="*/ 0 w 38"/>
                  <a:gd name="T19" fmla="*/ 19 h 37"/>
                  <a:gd name="T20" fmla="*/ 4 w 38"/>
                  <a:gd name="T21" fmla="*/ 9 h 37"/>
                  <a:gd name="T22" fmla="*/ 10 w 38"/>
                  <a:gd name="T23" fmla="*/ 3 h 37"/>
                  <a:gd name="T24" fmla="*/ 19 w 38"/>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7">
                    <a:moveTo>
                      <a:pt x="19" y="0"/>
                    </a:moveTo>
                    <a:lnTo>
                      <a:pt x="29" y="3"/>
                    </a:lnTo>
                    <a:lnTo>
                      <a:pt x="35" y="9"/>
                    </a:lnTo>
                    <a:lnTo>
                      <a:pt x="38" y="19"/>
                    </a:lnTo>
                    <a:lnTo>
                      <a:pt x="35" y="28"/>
                    </a:lnTo>
                    <a:lnTo>
                      <a:pt x="29" y="34"/>
                    </a:lnTo>
                    <a:lnTo>
                      <a:pt x="19" y="37"/>
                    </a:lnTo>
                    <a:lnTo>
                      <a:pt x="10" y="34"/>
                    </a:lnTo>
                    <a:lnTo>
                      <a:pt x="4" y="28"/>
                    </a:lnTo>
                    <a:lnTo>
                      <a:pt x="0" y="19"/>
                    </a:lnTo>
                    <a:lnTo>
                      <a:pt x="4" y="9"/>
                    </a:lnTo>
                    <a:lnTo>
                      <a:pt x="10" y="3"/>
                    </a:lnTo>
                    <a:lnTo>
                      <a:pt x="19"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 name="组合 5"/>
          <p:cNvGrpSpPr/>
          <p:nvPr/>
        </p:nvGrpSpPr>
        <p:grpSpPr>
          <a:xfrm>
            <a:off x="2267202" y="1680422"/>
            <a:ext cx="658423" cy="1949140"/>
            <a:chOff x="2267202" y="1680422"/>
            <a:chExt cx="658423" cy="1949140"/>
          </a:xfrm>
        </p:grpSpPr>
        <p:sp>
          <p:nvSpPr>
            <p:cNvPr id="180" name="Freeform 37"/>
            <p:cNvSpPr>
              <a:spLocks/>
            </p:cNvSpPr>
            <p:nvPr/>
          </p:nvSpPr>
          <p:spPr bwMode="auto">
            <a:xfrm>
              <a:off x="2267202" y="1680422"/>
              <a:ext cx="658423" cy="1949140"/>
            </a:xfrm>
            <a:custGeom>
              <a:avLst/>
              <a:gdLst>
                <a:gd name="T0" fmla="*/ 0 w 378"/>
                <a:gd name="T1" fmla="*/ 0 h 1119"/>
                <a:gd name="T2" fmla="*/ 259 w 378"/>
                <a:gd name="T3" fmla="*/ 37 h 1119"/>
                <a:gd name="T4" fmla="*/ 283 w 378"/>
                <a:gd name="T5" fmla="*/ 42 h 1119"/>
                <a:gd name="T6" fmla="*/ 306 w 378"/>
                <a:gd name="T7" fmla="*/ 50 h 1119"/>
                <a:gd name="T8" fmla="*/ 326 w 378"/>
                <a:gd name="T9" fmla="*/ 60 h 1119"/>
                <a:gd name="T10" fmla="*/ 343 w 378"/>
                <a:gd name="T11" fmla="*/ 72 h 1119"/>
                <a:gd name="T12" fmla="*/ 357 w 378"/>
                <a:gd name="T13" fmla="*/ 86 h 1119"/>
                <a:gd name="T14" fmla="*/ 368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8 w 378"/>
                <a:gd name="T27" fmla="*/ 1022 h 1119"/>
                <a:gd name="T28" fmla="*/ 344 w 378"/>
                <a:gd name="T29" fmla="*/ 1036 h 1119"/>
                <a:gd name="T30" fmla="*/ 327 w 378"/>
                <a:gd name="T31" fmla="*/ 1048 h 1119"/>
                <a:gd name="T32" fmla="*/ 307 w 378"/>
                <a:gd name="T33" fmla="*/ 1058 h 1119"/>
                <a:gd name="T34" fmla="*/ 284 w 378"/>
                <a:gd name="T35" fmla="*/ 1066 h 1119"/>
                <a:gd name="T36" fmla="*/ 259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59" y="37"/>
                  </a:lnTo>
                  <a:lnTo>
                    <a:pt x="283" y="42"/>
                  </a:lnTo>
                  <a:lnTo>
                    <a:pt x="306" y="50"/>
                  </a:lnTo>
                  <a:lnTo>
                    <a:pt x="326" y="60"/>
                  </a:lnTo>
                  <a:lnTo>
                    <a:pt x="343" y="72"/>
                  </a:lnTo>
                  <a:lnTo>
                    <a:pt x="357" y="86"/>
                  </a:lnTo>
                  <a:lnTo>
                    <a:pt x="368" y="101"/>
                  </a:lnTo>
                  <a:lnTo>
                    <a:pt x="376" y="119"/>
                  </a:lnTo>
                  <a:lnTo>
                    <a:pt x="378" y="140"/>
                  </a:lnTo>
                  <a:lnTo>
                    <a:pt x="378" y="968"/>
                  </a:lnTo>
                  <a:lnTo>
                    <a:pt x="376"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p:cNvGrpSpPr/>
            <p:nvPr/>
          </p:nvGrpSpPr>
          <p:grpSpPr>
            <a:xfrm>
              <a:off x="2462290" y="2482548"/>
              <a:ext cx="165477" cy="344888"/>
              <a:chOff x="3505027" y="3162328"/>
              <a:chExt cx="165477" cy="344888"/>
            </a:xfrm>
          </p:grpSpPr>
          <p:sp>
            <p:nvSpPr>
              <p:cNvPr id="186" name="Freeform 157"/>
              <p:cNvSpPr>
                <a:spLocks/>
              </p:cNvSpPr>
              <p:nvPr/>
            </p:nvSpPr>
            <p:spPr bwMode="auto">
              <a:xfrm>
                <a:off x="3557283" y="3162328"/>
                <a:ext cx="62707" cy="62707"/>
              </a:xfrm>
              <a:custGeom>
                <a:avLst/>
                <a:gdLst>
                  <a:gd name="T0" fmla="*/ 19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9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9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0"/>
                    </a:moveTo>
                    <a:lnTo>
                      <a:pt x="27" y="3"/>
                    </a:lnTo>
                    <a:lnTo>
                      <a:pt x="34" y="9"/>
                    </a:lnTo>
                    <a:lnTo>
                      <a:pt x="36" y="18"/>
                    </a:lnTo>
                    <a:lnTo>
                      <a:pt x="34" y="28"/>
                    </a:lnTo>
                    <a:lnTo>
                      <a:pt x="27" y="34"/>
                    </a:lnTo>
                    <a:lnTo>
                      <a:pt x="19" y="36"/>
                    </a:lnTo>
                    <a:lnTo>
                      <a:pt x="9" y="34"/>
                    </a:lnTo>
                    <a:lnTo>
                      <a:pt x="2" y="28"/>
                    </a:lnTo>
                    <a:lnTo>
                      <a:pt x="0" y="18"/>
                    </a:lnTo>
                    <a:lnTo>
                      <a:pt x="2" y="9"/>
                    </a:lnTo>
                    <a:lnTo>
                      <a:pt x="9" y="3"/>
                    </a:lnTo>
                    <a:lnTo>
                      <a:pt x="19"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58"/>
              <p:cNvSpPr>
                <a:spLocks noEditPoints="1"/>
              </p:cNvSpPr>
              <p:nvPr/>
            </p:nvSpPr>
            <p:spPr bwMode="auto">
              <a:xfrm>
                <a:off x="3505027" y="3176263"/>
                <a:ext cx="165477" cy="330953"/>
              </a:xfrm>
              <a:custGeom>
                <a:avLst/>
                <a:gdLst>
                  <a:gd name="T0" fmla="*/ 71 w 95"/>
                  <a:gd name="T1" fmla="*/ 21 h 190"/>
                  <a:gd name="T2" fmla="*/ 73 w 95"/>
                  <a:gd name="T3" fmla="*/ 23 h 190"/>
                  <a:gd name="T4" fmla="*/ 77 w 95"/>
                  <a:gd name="T5" fmla="*/ 23 h 190"/>
                  <a:gd name="T6" fmla="*/ 77 w 95"/>
                  <a:gd name="T7" fmla="*/ 21 h 190"/>
                  <a:gd name="T8" fmla="*/ 70 w 95"/>
                  <a:gd name="T9" fmla="*/ 3 h 190"/>
                  <a:gd name="T10" fmla="*/ 69 w 95"/>
                  <a:gd name="T11" fmla="*/ 15 h 190"/>
                  <a:gd name="T12" fmla="*/ 73 w 95"/>
                  <a:gd name="T13" fmla="*/ 17 h 190"/>
                  <a:gd name="T14" fmla="*/ 79 w 95"/>
                  <a:gd name="T15" fmla="*/ 16 h 190"/>
                  <a:gd name="T16" fmla="*/ 79 w 95"/>
                  <a:gd name="T17" fmla="*/ 4 h 190"/>
                  <a:gd name="T18" fmla="*/ 73 w 95"/>
                  <a:gd name="T19" fmla="*/ 2 h 190"/>
                  <a:gd name="T20" fmla="*/ 76 w 95"/>
                  <a:gd name="T21" fmla="*/ 1 h 190"/>
                  <a:gd name="T22" fmla="*/ 75 w 95"/>
                  <a:gd name="T23" fmla="*/ 0 h 190"/>
                  <a:gd name="T24" fmla="*/ 75 w 95"/>
                  <a:gd name="T25" fmla="*/ 1 h 190"/>
                  <a:gd name="T26" fmla="*/ 73 w 95"/>
                  <a:gd name="T27" fmla="*/ 1 h 190"/>
                  <a:gd name="T28" fmla="*/ 74 w 95"/>
                  <a:gd name="T29" fmla="*/ 0 h 190"/>
                  <a:gd name="T30" fmla="*/ 79 w 95"/>
                  <a:gd name="T31" fmla="*/ 1 h 190"/>
                  <a:gd name="T32" fmla="*/ 81 w 95"/>
                  <a:gd name="T33" fmla="*/ 21 h 190"/>
                  <a:gd name="T34" fmla="*/ 82 w 95"/>
                  <a:gd name="T35" fmla="*/ 22 h 190"/>
                  <a:gd name="T36" fmla="*/ 90 w 95"/>
                  <a:gd name="T37" fmla="*/ 25 h 190"/>
                  <a:gd name="T38" fmla="*/ 95 w 95"/>
                  <a:gd name="T39" fmla="*/ 60 h 190"/>
                  <a:gd name="T40" fmla="*/ 89 w 95"/>
                  <a:gd name="T41" fmla="*/ 65 h 190"/>
                  <a:gd name="T42" fmla="*/ 82 w 95"/>
                  <a:gd name="T43" fmla="*/ 63 h 190"/>
                  <a:gd name="T44" fmla="*/ 70 w 95"/>
                  <a:gd name="T45" fmla="*/ 101 h 190"/>
                  <a:gd name="T46" fmla="*/ 68 w 95"/>
                  <a:gd name="T47" fmla="*/ 185 h 190"/>
                  <a:gd name="T48" fmla="*/ 61 w 95"/>
                  <a:gd name="T49" fmla="*/ 190 h 190"/>
                  <a:gd name="T50" fmla="*/ 52 w 95"/>
                  <a:gd name="T51" fmla="*/ 185 h 190"/>
                  <a:gd name="T52" fmla="*/ 45 w 95"/>
                  <a:gd name="T53" fmla="*/ 108 h 190"/>
                  <a:gd name="T54" fmla="*/ 42 w 95"/>
                  <a:gd name="T55" fmla="*/ 187 h 190"/>
                  <a:gd name="T56" fmla="*/ 33 w 95"/>
                  <a:gd name="T57" fmla="*/ 189 h 190"/>
                  <a:gd name="T58" fmla="*/ 28 w 95"/>
                  <a:gd name="T59" fmla="*/ 181 h 190"/>
                  <a:gd name="T60" fmla="*/ 26 w 95"/>
                  <a:gd name="T61" fmla="*/ 98 h 190"/>
                  <a:gd name="T62" fmla="*/ 12 w 95"/>
                  <a:gd name="T63" fmla="*/ 110 h 190"/>
                  <a:gd name="T64" fmla="*/ 4 w 95"/>
                  <a:gd name="T65" fmla="*/ 112 h 190"/>
                  <a:gd name="T66" fmla="*/ 0 w 95"/>
                  <a:gd name="T67" fmla="*/ 104 h 190"/>
                  <a:gd name="T68" fmla="*/ 25 w 95"/>
                  <a:gd name="T69" fmla="*/ 37 h 190"/>
                  <a:gd name="T70" fmla="*/ 29 w 95"/>
                  <a:gd name="T71" fmla="*/ 32 h 190"/>
                  <a:gd name="T72" fmla="*/ 64 w 95"/>
                  <a:gd name="T73" fmla="*/ 30 h 190"/>
                  <a:gd name="T74" fmla="*/ 70 w 95"/>
                  <a:gd name="T75" fmla="*/ 33 h 190"/>
                  <a:gd name="T76" fmla="*/ 76 w 95"/>
                  <a:gd name="T77" fmla="*/ 27 h 190"/>
                  <a:gd name="T78" fmla="*/ 77 w 95"/>
                  <a:gd name="T79" fmla="*/ 25 h 190"/>
                  <a:gd name="T80" fmla="*/ 68 w 95"/>
                  <a:gd name="T81" fmla="*/ 23 h 190"/>
                  <a:gd name="T82" fmla="*/ 68 w 95"/>
                  <a:gd name="T83" fmla="*/ 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190">
                    <a:moveTo>
                      <a:pt x="73" y="21"/>
                    </a:moveTo>
                    <a:lnTo>
                      <a:pt x="71" y="21"/>
                    </a:lnTo>
                    <a:lnTo>
                      <a:pt x="71" y="21"/>
                    </a:lnTo>
                    <a:lnTo>
                      <a:pt x="71" y="23"/>
                    </a:lnTo>
                    <a:lnTo>
                      <a:pt x="71" y="23"/>
                    </a:lnTo>
                    <a:lnTo>
                      <a:pt x="73" y="23"/>
                    </a:lnTo>
                    <a:lnTo>
                      <a:pt x="77" y="23"/>
                    </a:lnTo>
                    <a:lnTo>
                      <a:pt x="77" y="23"/>
                    </a:lnTo>
                    <a:lnTo>
                      <a:pt x="77" y="23"/>
                    </a:lnTo>
                    <a:lnTo>
                      <a:pt x="77" y="21"/>
                    </a:lnTo>
                    <a:lnTo>
                      <a:pt x="77" y="21"/>
                    </a:lnTo>
                    <a:lnTo>
                      <a:pt x="77" y="21"/>
                    </a:lnTo>
                    <a:lnTo>
                      <a:pt x="73" y="21"/>
                    </a:lnTo>
                    <a:close/>
                    <a:moveTo>
                      <a:pt x="73" y="2"/>
                    </a:moveTo>
                    <a:lnTo>
                      <a:pt x="70" y="3"/>
                    </a:lnTo>
                    <a:lnTo>
                      <a:pt x="69" y="4"/>
                    </a:lnTo>
                    <a:lnTo>
                      <a:pt x="69" y="5"/>
                    </a:lnTo>
                    <a:lnTo>
                      <a:pt x="69" y="15"/>
                    </a:lnTo>
                    <a:lnTo>
                      <a:pt x="69" y="16"/>
                    </a:lnTo>
                    <a:lnTo>
                      <a:pt x="70" y="17"/>
                    </a:lnTo>
                    <a:lnTo>
                      <a:pt x="73" y="17"/>
                    </a:lnTo>
                    <a:lnTo>
                      <a:pt x="76" y="17"/>
                    </a:lnTo>
                    <a:lnTo>
                      <a:pt x="78" y="17"/>
                    </a:lnTo>
                    <a:lnTo>
                      <a:pt x="79" y="16"/>
                    </a:lnTo>
                    <a:lnTo>
                      <a:pt x="79" y="15"/>
                    </a:lnTo>
                    <a:lnTo>
                      <a:pt x="79" y="5"/>
                    </a:lnTo>
                    <a:lnTo>
                      <a:pt x="79" y="4"/>
                    </a:lnTo>
                    <a:lnTo>
                      <a:pt x="78" y="3"/>
                    </a:lnTo>
                    <a:lnTo>
                      <a:pt x="76" y="2"/>
                    </a:lnTo>
                    <a:lnTo>
                      <a:pt x="73" y="2"/>
                    </a:lnTo>
                    <a:close/>
                    <a:moveTo>
                      <a:pt x="76" y="0"/>
                    </a:moveTo>
                    <a:lnTo>
                      <a:pt x="75" y="1"/>
                    </a:lnTo>
                    <a:lnTo>
                      <a:pt x="76" y="1"/>
                    </a:lnTo>
                    <a:lnTo>
                      <a:pt x="76" y="1"/>
                    </a:lnTo>
                    <a:lnTo>
                      <a:pt x="76" y="0"/>
                    </a:lnTo>
                    <a:close/>
                    <a:moveTo>
                      <a:pt x="75" y="0"/>
                    </a:moveTo>
                    <a:lnTo>
                      <a:pt x="74" y="1"/>
                    </a:lnTo>
                    <a:lnTo>
                      <a:pt x="75" y="1"/>
                    </a:lnTo>
                    <a:lnTo>
                      <a:pt x="75" y="1"/>
                    </a:lnTo>
                    <a:lnTo>
                      <a:pt x="75" y="0"/>
                    </a:lnTo>
                    <a:close/>
                    <a:moveTo>
                      <a:pt x="74" y="0"/>
                    </a:moveTo>
                    <a:lnTo>
                      <a:pt x="73" y="1"/>
                    </a:lnTo>
                    <a:lnTo>
                      <a:pt x="74" y="1"/>
                    </a:lnTo>
                    <a:lnTo>
                      <a:pt x="74" y="1"/>
                    </a:lnTo>
                    <a:lnTo>
                      <a:pt x="74" y="0"/>
                    </a:lnTo>
                    <a:close/>
                    <a:moveTo>
                      <a:pt x="71" y="0"/>
                    </a:moveTo>
                    <a:lnTo>
                      <a:pt x="77" y="0"/>
                    </a:lnTo>
                    <a:lnTo>
                      <a:pt x="79" y="1"/>
                    </a:lnTo>
                    <a:lnTo>
                      <a:pt x="80" y="2"/>
                    </a:lnTo>
                    <a:lnTo>
                      <a:pt x="81" y="4"/>
                    </a:lnTo>
                    <a:lnTo>
                      <a:pt x="81" y="21"/>
                    </a:lnTo>
                    <a:lnTo>
                      <a:pt x="81" y="22"/>
                    </a:lnTo>
                    <a:lnTo>
                      <a:pt x="81" y="22"/>
                    </a:lnTo>
                    <a:lnTo>
                      <a:pt x="82" y="22"/>
                    </a:lnTo>
                    <a:lnTo>
                      <a:pt x="86" y="22"/>
                    </a:lnTo>
                    <a:lnTo>
                      <a:pt x="88" y="23"/>
                    </a:lnTo>
                    <a:lnTo>
                      <a:pt x="90" y="25"/>
                    </a:lnTo>
                    <a:lnTo>
                      <a:pt x="91" y="28"/>
                    </a:lnTo>
                    <a:lnTo>
                      <a:pt x="95" y="57"/>
                    </a:lnTo>
                    <a:lnTo>
                      <a:pt x="95" y="60"/>
                    </a:lnTo>
                    <a:lnTo>
                      <a:pt x="94" y="63"/>
                    </a:lnTo>
                    <a:lnTo>
                      <a:pt x="92" y="64"/>
                    </a:lnTo>
                    <a:lnTo>
                      <a:pt x="89" y="65"/>
                    </a:lnTo>
                    <a:lnTo>
                      <a:pt x="87" y="65"/>
                    </a:lnTo>
                    <a:lnTo>
                      <a:pt x="84" y="64"/>
                    </a:lnTo>
                    <a:lnTo>
                      <a:pt x="82" y="63"/>
                    </a:lnTo>
                    <a:lnTo>
                      <a:pt x="73" y="54"/>
                    </a:lnTo>
                    <a:lnTo>
                      <a:pt x="70" y="98"/>
                    </a:lnTo>
                    <a:lnTo>
                      <a:pt x="70" y="101"/>
                    </a:lnTo>
                    <a:lnTo>
                      <a:pt x="69" y="103"/>
                    </a:lnTo>
                    <a:lnTo>
                      <a:pt x="69" y="181"/>
                    </a:lnTo>
                    <a:lnTo>
                      <a:pt x="68" y="185"/>
                    </a:lnTo>
                    <a:lnTo>
                      <a:pt x="66" y="187"/>
                    </a:lnTo>
                    <a:lnTo>
                      <a:pt x="64" y="189"/>
                    </a:lnTo>
                    <a:lnTo>
                      <a:pt x="61" y="190"/>
                    </a:lnTo>
                    <a:lnTo>
                      <a:pt x="57" y="189"/>
                    </a:lnTo>
                    <a:lnTo>
                      <a:pt x="54" y="187"/>
                    </a:lnTo>
                    <a:lnTo>
                      <a:pt x="52" y="185"/>
                    </a:lnTo>
                    <a:lnTo>
                      <a:pt x="52" y="181"/>
                    </a:lnTo>
                    <a:lnTo>
                      <a:pt x="52" y="108"/>
                    </a:lnTo>
                    <a:lnTo>
                      <a:pt x="45" y="108"/>
                    </a:lnTo>
                    <a:lnTo>
                      <a:pt x="45" y="181"/>
                    </a:lnTo>
                    <a:lnTo>
                      <a:pt x="44" y="185"/>
                    </a:lnTo>
                    <a:lnTo>
                      <a:pt x="42" y="187"/>
                    </a:lnTo>
                    <a:lnTo>
                      <a:pt x="40" y="189"/>
                    </a:lnTo>
                    <a:lnTo>
                      <a:pt x="37" y="190"/>
                    </a:lnTo>
                    <a:lnTo>
                      <a:pt x="33" y="189"/>
                    </a:lnTo>
                    <a:lnTo>
                      <a:pt x="30" y="187"/>
                    </a:lnTo>
                    <a:lnTo>
                      <a:pt x="28" y="185"/>
                    </a:lnTo>
                    <a:lnTo>
                      <a:pt x="28" y="181"/>
                    </a:lnTo>
                    <a:lnTo>
                      <a:pt x="28" y="103"/>
                    </a:lnTo>
                    <a:lnTo>
                      <a:pt x="26" y="101"/>
                    </a:lnTo>
                    <a:lnTo>
                      <a:pt x="26" y="98"/>
                    </a:lnTo>
                    <a:lnTo>
                      <a:pt x="25" y="77"/>
                    </a:lnTo>
                    <a:lnTo>
                      <a:pt x="14" y="108"/>
                    </a:lnTo>
                    <a:lnTo>
                      <a:pt x="12" y="110"/>
                    </a:lnTo>
                    <a:lnTo>
                      <a:pt x="10" y="112"/>
                    </a:lnTo>
                    <a:lnTo>
                      <a:pt x="7" y="112"/>
                    </a:lnTo>
                    <a:lnTo>
                      <a:pt x="4" y="112"/>
                    </a:lnTo>
                    <a:lnTo>
                      <a:pt x="2" y="110"/>
                    </a:lnTo>
                    <a:lnTo>
                      <a:pt x="0" y="108"/>
                    </a:lnTo>
                    <a:lnTo>
                      <a:pt x="0" y="104"/>
                    </a:lnTo>
                    <a:lnTo>
                      <a:pt x="0" y="102"/>
                    </a:lnTo>
                    <a:lnTo>
                      <a:pt x="24" y="38"/>
                    </a:lnTo>
                    <a:lnTo>
                      <a:pt x="25" y="37"/>
                    </a:lnTo>
                    <a:lnTo>
                      <a:pt x="26" y="35"/>
                    </a:lnTo>
                    <a:lnTo>
                      <a:pt x="27" y="33"/>
                    </a:lnTo>
                    <a:lnTo>
                      <a:pt x="29" y="32"/>
                    </a:lnTo>
                    <a:lnTo>
                      <a:pt x="31" y="32"/>
                    </a:lnTo>
                    <a:lnTo>
                      <a:pt x="33" y="30"/>
                    </a:lnTo>
                    <a:lnTo>
                      <a:pt x="64" y="30"/>
                    </a:lnTo>
                    <a:lnTo>
                      <a:pt x="65" y="30"/>
                    </a:lnTo>
                    <a:lnTo>
                      <a:pt x="68" y="32"/>
                    </a:lnTo>
                    <a:lnTo>
                      <a:pt x="70" y="33"/>
                    </a:lnTo>
                    <a:lnTo>
                      <a:pt x="78" y="39"/>
                    </a:lnTo>
                    <a:lnTo>
                      <a:pt x="76" y="30"/>
                    </a:lnTo>
                    <a:lnTo>
                      <a:pt x="76" y="27"/>
                    </a:lnTo>
                    <a:lnTo>
                      <a:pt x="77" y="25"/>
                    </a:lnTo>
                    <a:lnTo>
                      <a:pt x="77" y="25"/>
                    </a:lnTo>
                    <a:lnTo>
                      <a:pt x="77" y="25"/>
                    </a:lnTo>
                    <a:lnTo>
                      <a:pt x="71" y="25"/>
                    </a:lnTo>
                    <a:lnTo>
                      <a:pt x="69" y="25"/>
                    </a:lnTo>
                    <a:lnTo>
                      <a:pt x="68" y="23"/>
                    </a:lnTo>
                    <a:lnTo>
                      <a:pt x="67" y="21"/>
                    </a:lnTo>
                    <a:lnTo>
                      <a:pt x="67" y="4"/>
                    </a:lnTo>
                    <a:lnTo>
                      <a:pt x="68" y="2"/>
                    </a:lnTo>
                    <a:lnTo>
                      <a:pt x="69" y="1"/>
                    </a:lnTo>
                    <a:lnTo>
                      <a:pt x="71"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组合 6"/>
          <p:cNvGrpSpPr/>
          <p:nvPr/>
        </p:nvGrpSpPr>
        <p:grpSpPr>
          <a:xfrm>
            <a:off x="4585650" y="1680422"/>
            <a:ext cx="656681" cy="1949140"/>
            <a:chOff x="4585650" y="1680422"/>
            <a:chExt cx="656681" cy="1949140"/>
          </a:xfrm>
        </p:grpSpPr>
        <p:sp>
          <p:nvSpPr>
            <p:cNvPr id="189" name="Freeform 72"/>
            <p:cNvSpPr>
              <a:spLocks/>
            </p:cNvSpPr>
            <p:nvPr/>
          </p:nvSpPr>
          <p:spPr bwMode="auto">
            <a:xfrm>
              <a:off x="4585650" y="1680422"/>
              <a:ext cx="656681" cy="1949140"/>
            </a:xfrm>
            <a:custGeom>
              <a:avLst/>
              <a:gdLst>
                <a:gd name="T0" fmla="*/ 0 w 377"/>
                <a:gd name="T1" fmla="*/ 0 h 1119"/>
                <a:gd name="T2" fmla="*/ 259 w 377"/>
                <a:gd name="T3" fmla="*/ 37 h 1119"/>
                <a:gd name="T4" fmla="*/ 283 w 377"/>
                <a:gd name="T5" fmla="*/ 42 h 1119"/>
                <a:gd name="T6" fmla="*/ 306 w 377"/>
                <a:gd name="T7" fmla="*/ 50 h 1119"/>
                <a:gd name="T8" fmla="*/ 326 w 377"/>
                <a:gd name="T9" fmla="*/ 60 h 1119"/>
                <a:gd name="T10" fmla="*/ 344 w 377"/>
                <a:gd name="T11" fmla="*/ 72 h 1119"/>
                <a:gd name="T12" fmla="*/ 358 w 377"/>
                <a:gd name="T13" fmla="*/ 86 h 1119"/>
                <a:gd name="T14" fmla="*/ 369 w 377"/>
                <a:gd name="T15" fmla="*/ 101 h 1119"/>
                <a:gd name="T16" fmla="*/ 375 w 377"/>
                <a:gd name="T17" fmla="*/ 119 h 1119"/>
                <a:gd name="T18" fmla="*/ 377 w 377"/>
                <a:gd name="T19" fmla="*/ 140 h 1119"/>
                <a:gd name="T20" fmla="*/ 377 w 377"/>
                <a:gd name="T21" fmla="*/ 968 h 1119"/>
                <a:gd name="T22" fmla="*/ 375 w 377"/>
                <a:gd name="T23" fmla="*/ 988 h 1119"/>
                <a:gd name="T24" fmla="*/ 369 w 377"/>
                <a:gd name="T25" fmla="*/ 1007 h 1119"/>
                <a:gd name="T26" fmla="*/ 358 w 377"/>
                <a:gd name="T27" fmla="*/ 1022 h 1119"/>
                <a:gd name="T28" fmla="*/ 344 w 377"/>
                <a:gd name="T29" fmla="*/ 1036 h 1119"/>
                <a:gd name="T30" fmla="*/ 327 w 377"/>
                <a:gd name="T31" fmla="*/ 1048 h 1119"/>
                <a:gd name="T32" fmla="*/ 307 w 377"/>
                <a:gd name="T33" fmla="*/ 1058 h 1119"/>
                <a:gd name="T34" fmla="*/ 284 w 377"/>
                <a:gd name="T35" fmla="*/ 1066 h 1119"/>
                <a:gd name="T36" fmla="*/ 259 w 377"/>
                <a:gd name="T37" fmla="*/ 1071 h 1119"/>
                <a:gd name="T38" fmla="*/ 0 w 377"/>
                <a:gd name="T39" fmla="*/ 1119 h 1119"/>
                <a:gd name="T40" fmla="*/ 0 w 377"/>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1119">
                  <a:moveTo>
                    <a:pt x="0" y="0"/>
                  </a:moveTo>
                  <a:lnTo>
                    <a:pt x="259" y="37"/>
                  </a:lnTo>
                  <a:lnTo>
                    <a:pt x="283" y="42"/>
                  </a:lnTo>
                  <a:lnTo>
                    <a:pt x="306" y="50"/>
                  </a:lnTo>
                  <a:lnTo>
                    <a:pt x="326" y="60"/>
                  </a:lnTo>
                  <a:lnTo>
                    <a:pt x="344" y="72"/>
                  </a:lnTo>
                  <a:lnTo>
                    <a:pt x="358" y="86"/>
                  </a:lnTo>
                  <a:lnTo>
                    <a:pt x="369" y="101"/>
                  </a:lnTo>
                  <a:lnTo>
                    <a:pt x="375" y="119"/>
                  </a:lnTo>
                  <a:lnTo>
                    <a:pt x="377" y="140"/>
                  </a:lnTo>
                  <a:lnTo>
                    <a:pt x="377" y="968"/>
                  </a:lnTo>
                  <a:lnTo>
                    <a:pt x="375"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4745901" y="2482548"/>
              <a:ext cx="224700" cy="344888"/>
              <a:chOff x="5098828" y="3162328"/>
              <a:chExt cx="224700" cy="344888"/>
            </a:xfrm>
            <a:solidFill>
              <a:srgbClr val="EF8877"/>
            </a:solidFill>
          </p:grpSpPr>
          <p:sp>
            <p:nvSpPr>
              <p:cNvPr id="196" name="Freeform 164"/>
              <p:cNvSpPr>
                <a:spLocks/>
              </p:cNvSpPr>
              <p:nvPr/>
            </p:nvSpPr>
            <p:spPr bwMode="auto">
              <a:xfrm>
                <a:off x="5152825" y="3162328"/>
                <a:ext cx="62707" cy="62707"/>
              </a:xfrm>
              <a:custGeom>
                <a:avLst/>
                <a:gdLst>
                  <a:gd name="T0" fmla="*/ 18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8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8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8" y="0"/>
                    </a:moveTo>
                    <a:lnTo>
                      <a:pt x="27" y="3"/>
                    </a:lnTo>
                    <a:lnTo>
                      <a:pt x="34" y="9"/>
                    </a:lnTo>
                    <a:lnTo>
                      <a:pt x="36" y="18"/>
                    </a:lnTo>
                    <a:lnTo>
                      <a:pt x="34" y="28"/>
                    </a:lnTo>
                    <a:lnTo>
                      <a:pt x="27" y="34"/>
                    </a:lnTo>
                    <a:lnTo>
                      <a:pt x="18" y="36"/>
                    </a:lnTo>
                    <a:lnTo>
                      <a:pt x="9" y="34"/>
                    </a:lnTo>
                    <a:lnTo>
                      <a:pt x="2" y="28"/>
                    </a:lnTo>
                    <a:lnTo>
                      <a:pt x="0" y="18"/>
                    </a:lnTo>
                    <a:lnTo>
                      <a:pt x="2" y="9"/>
                    </a:lnTo>
                    <a:lnTo>
                      <a:pt x="9" y="3"/>
                    </a:lnTo>
                    <a:lnTo>
                      <a:pt x="18"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65"/>
              <p:cNvSpPr>
                <a:spLocks noEditPoints="1"/>
              </p:cNvSpPr>
              <p:nvPr/>
            </p:nvSpPr>
            <p:spPr bwMode="auto">
              <a:xfrm>
                <a:off x="5257337" y="3211100"/>
                <a:ext cx="59223" cy="41805"/>
              </a:xfrm>
              <a:custGeom>
                <a:avLst/>
                <a:gdLst>
                  <a:gd name="T0" fmla="*/ 4 w 34"/>
                  <a:gd name="T1" fmla="*/ 3 h 24"/>
                  <a:gd name="T2" fmla="*/ 4 w 34"/>
                  <a:gd name="T3" fmla="*/ 19 h 24"/>
                  <a:gd name="T4" fmla="*/ 28 w 34"/>
                  <a:gd name="T5" fmla="*/ 19 h 24"/>
                  <a:gd name="T6" fmla="*/ 28 w 34"/>
                  <a:gd name="T7" fmla="*/ 3 h 24"/>
                  <a:gd name="T8" fmla="*/ 4 w 34"/>
                  <a:gd name="T9" fmla="*/ 3 h 24"/>
                  <a:gd name="T10" fmla="*/ 2 w 34"/>
                  <a:gd name="T11" fmla="*/ 0 h 24"/>
                  <a:gd name="T12" fmla="*/ 30 w 34"/>
                  <a:gd name="T13" fmla="*/ 0 h 24"/>
                  <a:gd name="T14" fmla="*/ 33 w 34"/>
                  <a:gd name="T15" fmla="*/ 0 h 24"/>
                  <a:gd name="T16" fmla="*/ 34 w 34"/>
                  <a:gd name="T17" fmla="*/ 2 h 24"/>
                  <a:gd name="T18" fmla="*/ 34 w 34"/>
                  <a:gd name="T19" fmla="*/ 20 h 24"/>
                  <a:gd name="T20" fmla="*/ 33 w 34"/>
                  <a:gd name="T21" fmla="*/ 22 h 24"/>
                  <a:gd name="T22" fmla="*/ 30 w 34"/>
                  <a:gd name="T23" fmla="*/ 24 h 24"/>
                  <a:gd name="T24" fmla="*/ 2 w 34"/>
                  <a:gd name="T25" fmla="*/ 24 h 24"/>
                  <a:gd name="T26" fmla="*/ 0 w 34"/>
                  <a:gd name="T27" fmla="*/ 22 h 24"/>
                  <a:gd name="T28" fmla="*/ 0 w 34"/>
                  <a:gd name="T29" fmla="*/ 20 h 24"/>
                  <a:gd name="T30" fmla="*/ 0 w 34"/>
                  <a:gd name="T31" fmla="*/ 2 h 24"/>
                  <a:gd name="T32" fmla="*/ 0 w 34"/>
                  <a:gd name="T33" fmla="*/ 0 h 24"/>
                  <a:gd name="T34" fmla="*/ 2 w 34"/>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4">
                    <a:moveTo>
                      <a:pt x="4" y="3"/>
                    </a:moveTo>
                    <a:lnTo>
                      <a:pt x="4" y="19"/>
                    </a:lnTo>
                    <a:lnTo>
                      <a:pt x="28" y="19"/>
                    </a:lnTo>
                    <a:lnTo>
                      <a:pt x="28" y="3"/>
                    </a:lnTo>
                    <a:lnTo>
                      <a:pt x="4" y="3"/>
                    </a:lnTo>
                    <a:close/>
                    <a:moveTo>
                      <a:pt x="2" y="0"/>
                    </a:moveTo>
                    <a:lnTo>
                      <a:pt x="30" y="0"/>
                    </a:lnTo>
                    <a:lnTo>
                      <a:pt x="33" y="0"/>
                    </a:lnTo>
                    <a:lnTo>
                      <a:pt x="34" y="2"/>
                    </a:lnTo>
                    <a:lnTo>
                      <a:pt x="34" y="20"/>
                    </a:lnTo>
                    <a:lnTo>
                      <a:pt x="33" y="22"/>
                    </a:lnTo>
                    <a:lnTo>
                      <a:pt x="30" y="24"/>
                    </a:lnTo>
                    <a:lnTo>
                      <a:pt x="2" y="24"/>
                    </a:lnTo>
                    <a:lnTo>
                      <a:pt x="0" y="22"/>
                    </a:lnTo>
                    <a:lnTo>
                      <a:pt x="0" y="20"/>
                    </a:lnTo>
                    <a:lnTo>
                      <a:pt x="0" y="2"/>
                    </a:lnTo>
                    <a:lnTo>
                      <a:pt x="0" y="0"/>
                    </a:lnTo>
                    <a:lnTo>
                      <a:pt x="2"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66"/>
              <p:cNvSpPr>
                <a:spLocks/>
              </p:cNvSpPr>
              <p:nvPr/>
            </p:nvSpPr>
            <p:spPr bwMode="auto">
              <a:xfrm>
                <a:off x="5098828" y="3228519"/>
                <a:ext cx="224700" cy="278697"/>
              </a:xfrm>
              <a:custGeom>
                <a:avLst/>
                <a:gdLst>
                  <a:gd name="T0" fmla="*/ 64 w 129"/>
                  <a:gd name="T1" fmla="*/ 0 h 160"/>
                  <a:gd name="T2" fmla="*/ 70 w 129"/>
                  <a:gd name="T3" fmla="*/ 4 h 160"/>
                  <a:gd name="T4" fmla="*/ 73 w 129"/>
                  <a:gd name="T5" fmla="*/ 5 h 160"/>
                  <a:gd name="T6" fmla="*/ 98 w 129"/>
                  <a:gd name="T7" fmla="*/ 20 h 160"/>
                  <a:gd name="T8" fmla="*/ 87 w 129"/>
                  <a:gd name="T9" fmla="*/ 20 h 160"/>
                  <a:gd name="T10" fmla="*/ 86 w 129"/>
                  <a:gd name="T11" fmla="*/ 18 h 160"/>
                  <a:gd name="T12" fmla="*/ 87 w 129"/>
                  <a:gd name="T13" fmla="*/ 17 h 160"/>
                  <a:gd name="T14" fmla="*/ 92 w 129"/>
                  <a:gd name="T15" fmla="*/ 14 h 160"/>
                  <a:gd name="T16" fmla="*/ 124 w 129"/>
                  <a:gd name="T17" fmla="*/ 15 h 160"/>
                  <a:gd name="T18" fmla="*/ 129 w 129"/>
                  <a:gd name="T19" fmla="*/ 18 h 160"/>
                  <a:gd name="T20" fmla="*/ 128 w 129"/>
                  <a:gd name="T21" fmla="*/ 20 h 160"/>
                  <a:gd name="T22" fmla="*/ 114 w 129"/>
                  <a:gd name="T23" fmla="*/ 20 h 160"/>
                  <a:gd name="T24" fmla="*/ 114 w 129"/>
                  <a:gd name="T25" fmla="*/ 25 h 160"/>
                  <a:gd name="T26" fmla="*/ 93 w 129"/>
                  <a:gd name="T27" fmla="*/ 46 h 160"/>
                  <a:gd name="T28" fmla="*/ 92 w 129"/>
                  <a:gd name="T29" fmla="*/ 46 h 160"/>
                  <a:gd name="T30" fmla="*/ 89 w 129"/>
                  <a:gd name="T31" fmla="*/ 47 h 160"/>
                  <a:gd name="T32" fmla="*/ 83 w 129"/>
                  <a:gd name="T33" fmla="*/ 46 h 160"/>
                  <a:gd name="T34" fmla="*/ 73 w 129"/>
                  <a:gd name="T35" fmla="*/ 32 h 160"/>
                  <a:gd name="T36" fmla="*/ 71 w 129"/>
                  <a:gd name="T37" fmla="*/ 71 h 160"/>
                  <a:gd name="T38" fmla="*/ 69 w 129"/>
                  <a:gd name="T39" fmla="*/ 151 h 160"/>
                  <a:gd name="T40" fmla="*/ 67 w 129"/>
                  <a:gd name="T41" fmla="*/ 157 h 160"/>
                  <a:gd name="T42" fmla="*/ 61 w 129"/>
                  <a:gd name="T43" fmla="*/ 160 h 160"/>
                  <a:gd name="T44" fmla="*/ 55 w 129"/>
                  <a:gd name="T45" fmla="*/ 157 h 160"/>
                  <a:gd name="T46" fmla="*/ 52 w 129"/>
                  <a:gd name="T47" fmla="*/ 151 h 160"/>
                  <a:gd name="T48" fmla="*/ 45 w 129"/>
                  <a:gd name="T49" fmla="*/ 78 h 160"/>
                  <a:gd name="T50" fmla="*/ 45 w 129"/>
                  <a:gd name="T51" fmla="*/ 155 h 160"/>
                  <a:gd name="T52" fmla="*/ 41 w 129"/>
                  <a:gd name="T53" fmla="*/ 159 h 160"/>
                  <a:gd name="T54" fmla="*/ 33 w 129"/>
                  <a:gd name="T55" fmla="*/ 159 h 160"/>
                  <a:gd name="T56" fmla="*/ 29 w 129"/>
                  <a:gd name="T57" fmla="*/ 155 h 160"/>
                  <a:gd name="T58" fmla="*/ 28 w 129"/>
                  <a:gd name="T59" fmla="*/ 73 h 160"/>
                  <a:gd name="T60" fmla="*/ 27 w 129"/>
                  <a:gd name="T61" fmla="*/ 68 h 160"/>
                  <a:gd name="T62" fmla="*/ 15 w 129"/>
                  <a:gd name="T63" fmla="*/ 78 h 160"/>
                  <a:gd name="T64" fmla="*/ 11 w 129"/>
                  <a:gd name="T65" fmla="*/ 82 h 160"/>
                  <a:gd name="T66" fmla="*/ 5 w 129"/>
                  <a:gd name="T67" fmla="*/ 82 h 160"/>
                  <a:gd name="T68" fmla="*/ 1 w 129"/>
                  <a:gd name="T69" fmla="*/ 78 h 160"/>
                  <a:gd name="T70" fmla="*/ 1 w 129"/>
                  <a:gd name="T71" fmla="*/ 72 h 160"/>
                  <a:gd name="T72" fmla="*/ 26 w 129"/>
                  <a:gd name="T73" fmla="*/ 7 h 160"/>
                  <a:gd name="T74" fmla="*/ 28 w 129"/>
                  <a:gd name="T75" fmla="*/ 3 h 160"/>
                  <a:gd name="T76" fmla="*/ 31 w 129"/>
                  <a:gd name="T77" fmla="*/ 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9" h="160">
                    <a:moveTo>
                      <a:pt x="35" y="0"/>
                    </a:moveTo>
                    <a:lnTo>
                      <a:pt x="64" y="0"/>
                    </a:lnTo>
                    <a:lnTo>
                      <a:pt x="67" y="2"/>
                    </a:lnTo>
                    <a:lnTo>
                      <a:pt x="70" y="4"/>
                    </a:lnTo>
                    <a:lnTo>
                      <a:pt x="70" y="4"/>
                    </a:lnTo>
                    <a:lnTo>
                      <a:pt x="73" y="5"/>
                    </a:lnTo>
                    <a:lnTo>
                      <a:pt x="89" y="29"/>
                    </a:lnTo>
                    <a:lnTo>
                      <a:pt x="98" y="20"/>
                    </a:lnTo>
                    <a:lnTo>
                      <a:pt x="88" y="20"/>
                    </a:lnTo>
                    <a:lnTo>
                      <a:pt x="87" y="20"/>
                    </a:lnTo>
                    <a:lnTo>
                      <a:pt x="86" y="18"/>
                    </a:lnTo>
                    <a:lnTo>
                      <a:pt x="86" y="18"/>
                    </a:lnTo>
                    <a:lnTo>
                      <a:pt x="87" y="17"/>
                    </a:lnTo>
                    <a:lnTo>
                      <a:pt x="87" y="17"/>
                    </a:lnTo>
                    <a:lnTo>
                      <a:pt x="91" y="15"/>
                    </a:lnTo>
                    <a:lnTo>
                      <a:pt x="92" y="14"/>
                    </a:lnTo>
                    <a:lnTo>
                      <a:pt x="122" y="14"/>
                    </a:lnTo>
                    <a:lnTo>
                      <a:pt x="124" y="15"/>
                    </a:lnTo>
                    <a:lnTo>
                      <a:pt x="128" y="17"/>
                    </a:lnTo>
                    <a:lnTo>
                      <a:pt x="129" y="18"/>
                    </a:lnTo>
                    <a:lnTo>
                      <a:pt x="129" y="18"/>
                    </a:lnTo>
                    <a:lnTo>
                      <a:pt x="128" y="20"/>
                    </a:lnTo>
                    <a:lnTo>
                      <a:pt x="127" y="20"/>
                    </a:lnTo>
                    <a:lnTo>
                      <a:pt x="114" y="20"/>
                    </a:lnTo>
                    <a:lnTo>
                      <a:pt x="114" y="23"/>
                    </a:lnTo>
                    <a:lnTo>
                      <a:pt x="114" y="25"/>
                    </a:lnTo>
                    <a:lnTo>
                      <a:pt x="112" y="27"/>
                    </a:lnTo>
                    <a:lnTo>
                      <a:pt x="93" y="46"/>
                    </a:lnTo>
                    <a:lnTo>
                      <a:pt x="92" y="46"/>
                    </a:lnTo>
                    <a:lnTo>
                      <a:pt x="92" y="46"/>
                    </a:lnTo>
                    <a:lnTo>
                      <a:pt x="91" y="47"/>
                    </a:lnTo>
                    <a:lnTo>
                      <a:pt x="89" y="47"/>
                    </a:lnTo>
                    <a:lnTo>
                      <a:pt x="86" y="47"/>
                    </a:lnTo>
                    <a:lnTo>
                      <a:pt x="83" y="46"/>
                    </a:lnTo>
                    <a:lnTo>
                      <a:pt x="81" y="45"/>
                    </a:lnTo>
                    <a:lnTo>
                      <a:pt x="73" y="32"/>
                    </a:lnTo>
                    <a:lnTo>
                      <a:pt x="71" y="68"/>
                    </a:lnTo>
                    <a:lnTo>
                      <a:pt x="71" y="71"/>
                    </a:lnTo>
                    <a:lnTo>
                      <a:pt x="69" y="73"/>
                    </a:lnTo>
                    <a:lnTo>
                      <a:pt x="69" y="151"/>
                    </a:lnTo>
                    <a:lnTo>
                      <a:pt x="69" y="155"/>
                    </a:lnTo>
                    <a:lnTo>
                      <a:pt x="67" y="157"/>
                    </a:lnTo>
                    <a:lnTo>
                      <a:pt x="65" y="159"/>
                    </a:lnTo>
                    <a:lnTo>
                      <a:pt x="61" y="160"/>
                    </a:lnTo>
                    <a:lnTo>
                      <a:pt x="57" y="159"/>
                    </a:lnTo>
                    <a:lnTo>
                      <a:pt x="55" y="157"/>
                    </a:lnTo>
                    <a:lnTo>
                      <a:pt x="53" y="155"/>
                    </a:lnTo>
                    <a:lnTo>
                      <a:pt x="52" y="151"/>
                    </a:lnTo>
                    <a:lnTo>
                      <a:pt x="52" y="78"/>
                    </a:lnTo>
                    <a:lnTo>
                      <a:pt x="45" y="78"/>
                    </a:lnTo>
                    <a:lnTo>
                      <a:pt x="45" y="151"/>
                    </a:lnTo>
                    <a:lnTo>
                      <a:pt x="45" y="155"/>
                    </a:lnTo>
                    <a:lnTo>
                      <a:pt x="43" y="157"/>
                    </a:lnTo>
                    <a:lnTo>
                      <a:pt x="41" y="159"/>
                    </a:lnTo>
                    <a:lnTo>
                      <a:pt x="37" y="160"/>
                    </a:lnTo>
                    <a:lnTo>
                      <a:pt x="33" y="159"/>
                    </a:lnTo>
                    <a:lnTo>
                      <a:pt x="31" y="157"/>
                    </a:lnTo>
                    <a:lnTo>
                      <a:pt x="29" y="155"/>
                    </a:lnTo>
                    <a:lnTo>
                      <a:pt x="28" y="151"/>
                    </a:lnTo>
                    <a:lnTo>
                      <a:pt x="28" y="73"/>
                    </a:lnTo>
                    <a:lnTo>
                      <a:pt x="27" y="71"/>
                    </a:lnTo>
                    <a:lnTo>
                      <a:pt x="27" y="68"/>
                    </a:lnTo>
                    <a:lnTo>
                      <a:pt x="26" y="47"/>
                    </a:lnTo>
                    <a:lnTo>
                      <a:pt x="15" y="78"/>
                    </a:lnTo>
                    <a:lnTo>
                      <a:pt x="13" y="80"/>
                    </a:lnTo>
                    <a:lnTo>
                      <a:pt x="11" y="82"/>
                    </a:lnTo>
                    <a:lnTo>
                      <a:pt x="7" y="82"/>
                    </a:lnTo>
                    <a:lnTo>
                      <a:pt x="5" y="82"/>
                    </a:lnTo>
                    <a:lnTo>
                      <a:pt x="2" y="80"/>
                    </a:lnTo>
                    <a:lnTo>
                      <a:pt x="1" y="78"/>
                    </a:lnTo>
                    <a:lnTo>
                      <a:pt x="0" y="74"/>
                    </a:lnTo>
                    <a:lnTo>
                      <a:pt x="1" y="72"/>
                    </a:lnTo>
                    <a:lnTo>
                      <a:pt x="25" y="8"/>
                    </a:lnTo>
                    <a:lnTo>
                      <a:pt x="26" y="7"/>
                    </a:lnTo>
                    <a:lnTo>
                      <a:pt x="26" y="5"/>
                    </a:lnTo>
                    <a:lnTo>
                      <a:pt x="28" y="3"/>
                    </a:lnTo>
                    <a:lnTo>
                      <a:pt x="29" y="2"/>
                    </a:lnTo>
                    <a:lnTo>
                      <a:pt x="31" y="2"/>
                    </a:lnTo>
                    <a:lnTo>
                      <a:pt x="35"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组合 9"/>
          <p:cNvGrpSpPr/>
          <p:nvPr/>
        </p:nvGrpSpPr>
        <p:grpSpPr>
          <a:xfrm>
            <a:off x="2692946" y="4096380"/>
            <a:ext cx="7539950" cy="656681"/>
            <a:chOff x="2692946" y="4096380"/>
            <a:chExt cx="7539950" cy="656681"/>
          </a:xfrm>
        </p:grpSpPr>
        <p:grpSp>
          <p:nvGrpSpPr>
            <p:cNvPr id="207" name="组合 206"/>
            <p:cNvGrpSpPr/>
            <p:nvPr/>
          </p:nvGrpSpPr>
          <p:grpSpPr>
            <a:xfrm>
              <a:off x="9717306" y="4108573"/>
              <a:ext cx="515590" cy="606167"/>
              <a:chOff x="8418513" y="4619626"/>
              <a:chExt cx="469900" cy="552450"/>
            </a:xfrm>
          </p:grpSpPr>
          <p:sp>
            <p:nvSpPr>
              <p:cNvPr id="172" name="Freeform 152"/>
              <p:cNvSpPr>
                <a:spLocks noEditPoints="1"/>
              </p:cNvSpPr>
              <p:nvPr/>
            </p:nvSpPr>
            <p:spPr bwMode="auto">
              <a:xfrm>
                <a:off x="8520113" y="4921251"/>
                <a:ext cx="52388" cy="85725"/>
              </a:xfrm>
              <a:custGeom>
                <a:avLst/>
                <a:gdLst>
                  <a:gd name="T0" fmla="*/ 15 w 33"/>
                  <a:gd name="T1" fmla="*/ 5 h 54"/>
                  <a:gd name="T2" fmla="*/ 12 w 33"/>
                  <a:gd name="T3" fmla="*/ 6 h 54"/>
                  <a:gd name="T4" fmla="*/ 8 w 33"/>
                  <a:gd name="T5" fmla="*/ 8 h 54"/>
                  <a:gd name="T6" fmla="*/ 6 w 33"/>
                  <a:gd name="T7" fmla="*/ 12 h 54"/>
                  <a:gd name="T8" fmla="*/ 5 w 33"/>
                  <a:gd name="T9" fmla="*/ 16 h 54"/>
                  <a:gd name="T10" fmla="*/ 5 w 33"/>
                  <a:gd name="T11" fmla="*/ 48 h 54"/>
                  <a:gd name="T12" fmla="*/ 28 w 33"/>
                  <a:gd name="T13" fmla="*/ 48 h 54"/>
                  <a:gd name="T14" fmla="*/ 28 w 33"/>
                  <a:gd name="T15" fmla="*/ 16 h 54"/>
                  <a:gd name="T16" fmla="*/ 27 w 33"/>
                  <a:gd name="T17" fmla="*/ 12 h 54"/>
                  <a:gd name="T18" fmla="*/ 25 w 33"/>
                  <a:gd name="T19" fmla="*/ 8 h 54"/>
                  <a:gd name="T20" fmla="*/ 21 w 33"/>
                  <a:gd name="T21" fmla="*/ 6 h 54"/>
                  <a:gd name="T22" fmla="*/ 17 w 33"/>
                  <a:gd name="T23" fmla="*/ 5 h 54"/>
                  <a:gd name="T24" fmla="*/ 15 w 33"/>
                  <a:gd name="T25" fmla="*/ 5 h 54"/>
                  <a:gd name="T26" fmla="*/ 15 w 33"/>
                  <a:gd name="T27" fmla="*/ 0 h 54"/>
                  <a:gd name="T28" fmla="*/ 17 w 33"/>
                  <a:gd name="T29" fmla="*/ 0 h 54"/>
                  <a:gd name="T30" fmla="*/ 22 w 33"/>
                  <a:gd name="T31" fmla="*/ 0 h 54"/>
                  <a:gd name="T32" fmla="*/ 27 w 33"/>
                  <a:gd name="T33" fmla="*/ 2 h 54"/>
                  <a:gd name="T34" fmla="*/ 30 w 33"/>
                  <a:gd name="T35" fmla="*/ 6 h 54"/>
                  <a:gd name="T36" fmla="*/ 32 w 33"/>
                  <a:gd name="T37" fmla="*/ 11 h 54"/>
                  <a:gd name="T38" fmla="*/ 33 w 33"/>
                  <a:gd name="T39" fmla="*/ 16 h 54"/>
                  <a:gd name="T40" fmla="*/ 33 w 33"/>
                  <a:gd name="T41" fmla="*/ 54 h 54"/>
                  <a:gd name="T42" fmla="*/ 0 w 33"/>
                  <a:gd name="T43" fmla="*/ 54 h 54"/>
                  <a:gd name="T44" fmla="*/ 0 w 33"/>
                  <a:gd name="T45" fmla="*/ 16 h 54"/>
                  <a:gd name="T46" fmla="*/ 0 w 33"/>
                  <a:gd name="T47" fmla="*/ 11 h 54"/>
                  <a:gd name="T48" fmla="*/ 2 w 33"/>
                  <a:gd name="T49" fmla="*/ 6 h 54"/>
                  <a:gd name="T50" fmla="*/ 6 w 33"/>
                  <a:gd name="T51" fmla="*/ 2 h 54"/>
                  <a:gd name="T52" fmla="*/ 11 w 33"/>
                  <a:gd name="T53" fmla="*/ 0 h 54"/>
                  <a:gd name="T54" fmla="*/ 15 w 33"/>
                  <a:gd name="T5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54">
                    <a:moveTo>
                      <a:pt x="15" y="5"/>
                    </a:moveTo>
                    <a:lnTo>
                      <a:pt x="12" y="6"/>
                    </a:lnTo>
                    <a:lnTo>
                      <a:pt x="8" y="8"/>
                    </a:lnTo>
                    <a:lnTo>
                      <a:pt x="6" y="12"/>
                    </a:lnTo>
                    <a:lnTo>
                      <a:pt x="5" y="16"/>
                    </a:lnTo>
                    <a:lnTo>
                      <a:pt x="5" y="48"/>
                    </a:lnTo>
                    <a:lnTo>
                      <a:pt x="28" y="48"/>
                    </a:lnTo>
                    <a:lnTo>
                      <a:pt x="28" y="16"/>
                    </a:lnTo>
                    <a:lnTo>
                      <a:pt x="27" y="12"/>
                    </a:lnTo>
                    <a:lnTo>
                      <a:pt x="25" y="8"/>
                    </a:lnTo>
                    <a:lnTo>
                      <a:pt x="21" y="6"/>
                    </a:lnTo>
                    <a:lnTo>
                      <a:pt x="17" y="5"/>
                    </a:lnTo>
                    <a:lnTo>
                      <a:pt x="15" y="5"/>
                    </a:lnTo>
                    <a:close/>
                    <a:moveTo>
                      <a:pt x="15" y="0"/>
                    </a:moveTo>
                    <a:lnTo>
                      <a:pt x="17" y="0"/>
                    </a:lnTo>
                    <a:lnTo>
                      <a:pt x="22" y="0"/>
                    </a:lnTo>
                    <a:lnTo>
                      <a:pt x="27" y="2"/>
                    </a:lnTo>
                    <a:lnTo>
                      <a:pt x="30" y="6"/>
                    </a:lnTo>
                    <a:lnTo>
                      <a:pt x="32" y="11"/>
                    </a:lnTo>
                    <a:lnTo>
                      <a:pt x="33" y="16"/>
                    </a:lnTo>
                    <a:lnTo>
                      <a:pt x="33" y="54"/>
                    </a:lnTo>
                    <a:lnTo>
                      <a:pt x="0" y="54"/>
                    </a:lnTo>
                    <a:lnTo>
                      <a:pt x="0" y="16"/>
                    </a:lnTo>
                    <a:lnTo>
                      <a:pt x="0" y="11"/>
                    </a:lnTo>
                    <a:lnTo>
                      <a:pt x="2" y="6"/>
                    </a:lnTo>
                    <a:lnTo>
                      <a:pt x="6" y="2"/>
                    </a:lnTo>
                    <a:lnTo>
                      <a:pt x="11" y="0"/>
                    </a:lnTo>
                    <a:lnTo>
                      <a:pt x="1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153"/>
              <p:cNvSpPr>
                <a:spLocks noEditPoints="1"/>
              </p:cNvSpPr>
              <p:nvPr/>
            </p:nvSpPr>
            <p:spPr bwMode="auto">
              <a:xfrm>
                <a:off x="8589963" y="4883151"/>
                <a:ext cx="55563" cy="123825"/>
              </a:xfrm>
              <a:custGeom>
                <a:avLst/>
                <a:gdLst>
                  <a:gd name="T0" fmla="*/ 16 w 35"/>
                  <a:gd name="T1" fmla="*/ 6 h 78"/>
                  <a:gd name="T2" fmla="*/ 12 w 35"/>
                  <a:gd name="T3" fmla="*/ 7 h 78"/>
                  <a:gd name="T4" fmla="*/ 9 w 35"/>
                  <a:gd name="T5" fmla="*/ 10 h 78"/>
                  <a:gd name="T6" fmla="*/ 7 w 35"/>
                  <a:gd name="T7" fmla="*/ 13 h 78"/>
                  <a:gd name="T8" fmla="*/ 7 w 35"/>
                  <a:gd name="T9" fmla="*/ 16 h 78"/>
                  <a:gd name="T10" fmla="*/ 7 w 35"/>
                  <a:gd name="T11" fmla="*/ 72 h 78"/>
                  <a:gd name="T12" fmla="*/ 28 w 35"/>
                  <a:gd name="T13" fmla="*/ 72 h 78"/>
                  <a:gd name="T14" fmla="*/ 28 w 35"/>
                  <a:gd name="T15" fmla="*/ 16 h 78"/>
                  <a:gd name="T16" fmla="*/ 27 w 35"/>
                  <a:gd name="T17" fmla="*/ 13 h 78"/>
                  <a:gd name="T18" fmla="*/ 25 w 35"/>
                  <a:gd name="T19" fmla="*/ 10 h 78"/>
                  <a:gd name="T20" fmla="*/ 22 w 35"/>
                  <a:gd name="T21" fmla="*/ 7 h 78"/>
                  <a:gd name="T22" fmla="*/ 19 w 35"/>
                  <a:gd name="T23" fmla="*/ 6 h 78"/>
                  <a:gd name="T24" fmla="*/ 16 w 35"/>
                  <a:gd name="T25" fmla="*/ 6 h 78"/>
                  <a:gd name="T26" fmla="*/ 16 w 35"/>
                  <a:gd name="T27" fmla="*/ 0 h 78"/>
                  <a:gd name="T28" fmla="*/ 19 w 35"/>
                  <a:gd name="T29" fmla="*/ 0 h 78"/>
                  <a:gd name="T30" fmla="*/ 23 w 35"/>
                  <a:gd name="T31" fmla="*/ 1 h 78"/>
                  <a:gd name="T32" fmla="*/ 28 w 35"/>
                  <a:gd name="T33" fmla="*/ 3 h 78"/>
                  <a:gd name="T34" fmla="*/ 32 w 35"/>
                  <a:gd name="T35" fmla="*/ 7 h 78"/>
                  <a:gd name="T36" fmla="*/ 34 w 35"/>
                  <a:gd name="T37" fmla="*/ 12 h 78"/>
                  <a:gd name="T38" fmla="*/ 35 w 35"/>
                  <a:gd name="T39" fmla="*/ 16 h 78"/>
                  <a:gd name="T40" fmla="*/ 35 w 35"/>
                  <a:gd name="T41" fmla="*/ 78 h 78"/>
                  <a:gd name="T42" fmla="*/ 0 w 35"/>
                  <a:gd name="T43" fmla="*/ 78 h 78"/>
                  <a:gd name="T44" fmla="*/ 0 w 35"/>
                  <a:gd name="T45" fmla="*/ 16 h 78"/>
                  <a:gd name="T46" fmla="*/ 1 w 35"/>
                  <a:gd name="T47" fmla="*/ 12 h 78"/>
                  <a:gd name="T48" fmla="*/ 3 w 35"/>
                  <a:gd name="T49" fmla="*/ 7 h 78"/>
                  <a:gd name="T50" fmla="*/ 7 w 35"/>
                  <a:gd name="T51" fmla="*/ 3 h 78"/>
                  <a:gd name="T52" fmla="*/ 11 w 35"/>
                  <a:gd name="T53" fmla="*/ 1 h 78"/>
                  <a:gd name="T54" fmla="*/ 16 w 35"/>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78">
                    <a:moveTo>
                      <a:pt x="16" y="6"/>
                    </a:moveTo>
                    <a:lnTo>
                      <a:pt x="12" y="7"/>
                    </a:lnTo>
                    <a:lnTo>
                      <a:pt x="9" y="10"/>
                    </a:lnTo>
                    <a:lnTo>
                      <a:pt x="7" y="13"/>
                    </a:lnTo>
                    <a:lnTo>
                      <a:pt x="7" y="16"/>
                    </a:lnTo>
                    <a:lnTo>
                      <a:pt x="7" y="72"/>
                    </a:lnTo>
                    <a:lnTo>
                      <a:pt x="28" y="72"/>
                    </a:lnTo>
                    <a:lnTo>
                      <a:pt x="28" y="16"/>
                    </a:lnTo>
                    <a:lnTo>
                      <a:pt x="27" y="13"/>
                    </a:lnTo>
                    <a:lnTo>
                      <a:pt x="25" y="10"/>
                    </a:lnTo>
                    <a:lnTo>
                      <a:pt x="22" y="7"/>
                    </a:lnTo>
                    <a:lnTo>
                      <a:pt x="19" y="6"/>
                    </a:lnTo>
                    <a:lnTo>
                      <a:pt x="16" y="6"/>
                    </a:lnTo>
                    <a:close/>
                    <a:moveTo>
                      <a:pt x="16" y="0"/>
                    </a:moveTo>
                    <a:lnTo>
                      <a:pt x="19" y="0"/>
                    </a:lnTo>
                    <a:lnTo>
                      <a:pt x="23" y="1"/>
                    </a:lnTo>
                    <a:lnTo>
                      <a:pt x="28" y="3"/>
                    </a:lnTo>
                    <a:lnTo>
                      <a:pt x="32" y="7"/>
                    </a:lnTo>
                    <a:lnTo>
                      <a:pt x="34" y="12"/>
                    </a:lnTo>
                    <a:lnTo>
                      <a:pt x="35" y="16"/>
                    </a:lnTo>
                    <a:lnTo>
                      <a:pt x="35" y="78"/>
                    </a:lnTo>
                    <a:lnTo>
                      <a:pt x="0" y="78"/>
                    </a:lnTo>
                    <a:lnTo>
                      <a:pt x="0" y="16"/>
                    </a:lnTo>
                    <a:lnTo>
                      <a:pt x="1" y="12"/>
                    </a:lnTo>
                    <a:lnTo>
                      <a:pt x="3" y="7"/>
                    </a:lnTo>
                    <a:lnTo>
                      <a:pt x="7" y="3"/>
                    </a:lnTo>
                    <a:lnTo>
                      <a:pt x="11" y="1"/>
                    </a:lnTo>
                    <a:lnTo>
                      <a:pt x="1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154"/>
              <p:cNvSpPr>
                <a:spLocks noEditPoints="1"/>
              </p:cNvSpPr>
              <p:nvPr/>
            </p:nvSpPr>
            <p:spPr bwMode="auto">
              <a:xfrm>
                <a:off x="8662988" y="4846638"/>
                <a:ext cx="52388" cy="160338"/>
              </a:xfrm>
              <a:custGeom>
                <a:avLst/>
                <a:gdLst>
                  <a:gd name="T0" fmla="*/ 16 w 33"/>
                  <a:gd name="T1" fmla="*/ 7 h 101"/>
                  <a:gd name="T2" fmla="*/ 12 w 33"/>
                  <a:gd name="T3" fmla="*/ 8 h 101"/>
                  <a:gd name="T4" fmla="*/ 8 w 33"/>
                  <a:gd name="T5" fmla="*/ 10 h 101"/>
                  <a:gd name="T6" fmla="*/ 6 w 33"/>
                  <a:gd name="T7" fmla="*/ 13 h 101"/>
                  <a:gd name="T8" fmla="*/ 5 w 33"/>
                  <a:gd name="T9" fmla="*/ 16 h 101"/>
                  <a:gd name="T10" fmla="*/ 5 w 33"/>
                  <a:gd name="T11" fmla="*/ 95 h 101"/>
                  <a:gd name="T12" fmla="*/ 28 w 33"/>
                  <a:gd name="T13" fmla="*/ 95 h 101"/>
                  <a:gd name="T14" fmla="*/ 28 w 33"/>
                  <a:gd name="T15" fmla="*/ 16 h 101"/>
                  <a:gd name="T16" fmla="*/ 27 w 33"/>
                  <a:gd name="T17" fmla="*/ 13 h 101"/>
                  <a:gd name="T18" fmla="*/ 25 w 33"/>
                  <a:gd name="T19" fmla="*/ 10 h 101"/>
                  <a:gd name="T20" fmla="*/ 21 w 33"/>
                  <a:gd name="T21" fmla="*/ 8 h 101"/>
                  <a:gd name="T22" fmla="*/ 17 w 33"/>
                  <a:gd name="T23" fmla="*/ 7 h 101"/>
                  <a:gd name="T24" fmla="*/ 16 w 33"/>
                  <a:gd name="T25" fmla="*/ 7 h 101"/>
                  <a:gd name="T26" fmla="*/ 16 w 33"/>
                  <a:gd name="T27" fmla="*/ 0 h 101"/>
                  <a:gd name="T28" fmla="*/ 17 w 33"/>
                  <a:gd name="T29" fmla="*/ 0 h 101"/>
                  <a:gd name="T30" fmla="*/ 23 w 33"/>
                  <a:gd name="T31" fmla="*/ 1 h 101"/>
                  <a:gd name="T32" fmla="*/ 27 w 33"/>
                  <a:gd name="T33" fmla="*/ 3 h 101"/>
                  <a:gd name="T34" fmla="*/ 30 w 33"/>
                  <a:gd name="T35" fmla="*/ 8 h 101"/>
                  <a:gd name="T36" fmla="*/ 32 w 33"/>
                  <a:gd name="T37" fmla="*/ 12 h 101"/>
                  <a:gd name="T38" fmla="*/ 33 w 33"/>
                  <a:gd name="T39" fmla="*/ 16 h 101"/>
                  <a:gd name="T40" fmla="*/ 33 w 33"/>
                  <a:gd name="T41" fmla="*/ 101 h 101"/>
                  <a:gd name="T42" fmla="*/ 0 w 33"/>
                  <a:gd name="T43" fmla="*/ 101 h 101"/>
                  <a:gd name="T44" fmla="*/ 0 w 33"/>
                  <a:gd name="T45" fmla="*/ 16 h 101"/>
                  <a:gd name="T46" fmla="*/ 0 w 33"/>
                  <a:gd name="T47" fmla="*/ 12 h 101"/>
                  <a:gd name="T48" fmla="*/ 2 w 33"/>
                  <a:gd name="T49" fmla="*/ 8 h 101"/>
                  <a:gd name="T50" fmla="*/ 6 w 33"/>
                  <a:gd name="T51" fmla="*/ 3 h 101"/>
                  <a:gd name="T52" fmla="*/ 11 w 33"/>
                  <a:gd name="T53" fmla="*/ 1 h 101"/>
                  <a:gd name="T54" fmla="*/ 16 w 33"/>
                  <a:gd name="T5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101">
                    <a:moveTo>
                      <a:pt x="16" y="7"/>
                    </a:moveTo>
                    <a:lnTo>
                      <a:pt x="12" y="8"/>
                    </a:lnTo>
                    <a:lnTo>
                      <a:pt x="8" y="10"/>
                    </a:lnTo>
                    <a:lnTo>
                      <a:pt x="6" y="13"/>
                    </a:lnTo>
                    <a:lnTo>
                      <a:pt x="5" y="16"/>
                    </a:lnTo>
                    <a:lnTo>
                      <a:pt x="5" y="95"/>
                    </a:lnTo>
                    <a:lnTo>
                      <a:pt x="28" y="95"/>
                    </a:lnTo>
                    <a:lnTo>
                      <a:pt x="28" y="16"/>
                    </a:lnTo>
                    <a:lnTo>
                      <a:pt x="27" y="13"/>
                    </a:lnTo>
                    <a:lnTo>
                      <a:pt x="25" y="10"/>
                    </a:lnTo>
                    <a:lnTo>
                      <a:pt x="21" y="8"/>
                    </a:lnTo>
                    <a:lnTo>
                      <a:pt x="17" y="7"/>
                    </a:lnTo>
                    <a:lnTo>
                      <a:pt x="16" y="7"/>
                    </a:lnTo>
                    <a:close/>
                    <a:moveTo>
                      <a:pt x="16" y="0"/>
                    </a:moveTo>
                    <a:lnTo>
                      <a:pt x="17" y="0"/>
                    </a:lnTo>
                    <a:lnTo>
                      <a:pt x="23" y="1"/>
                    </a:lnTo>
                    <a:lnTo>
                      <a:pt x="27" y="3"/>
                    </a:lnTo>
                    <a:lnTo>
                      <a:pt x="30" y="8"/>
                    </a:lnTo>
                    <a:lnTo>
                      <a:pt x="32" y="12"/>
                    </a:lnTo>
                    <a:lnTo>
                      <a:pt x="33" y="16"/>
                    </a:lnTo>
                    <a:lnTo>
                      <a:pt x="33" y="101"/>
                    </a:lnTo>
                    <a:lnTo>
                      <a:pt x="0" y="101"/>
                    </a:lnTo>
                    <a:lnTo>
                      <a:pt x="0" y="16"/>
                    </a:lnTo>
                    <a:lnTo>
                      <a:pt x="0" y="12"/>
                    </a:lnTo>
                    <a:lnTo>
                      <a:pt x="2" y="8"/>
                    </a:lnTo>
                    <a:lnTo>
                      <a:pt x="6" y="3"/>
                    </a:lnTo>
                    <a:lnTo>
                      <a:pt x="11" y="1"/>
                    </a:lnTo>
                    <a:lnTo>
                      <a:pt x="1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155"/>
              <p:cNvSpPr>
                <a:spLocks noEditPoints="1"/>
              </p:cNvSpPr>
              <p:nvPr/>
            </p:nvSpPr>
            <p:spPr bwMode="auto">
              <a:xfrm>
                <a:off x="8732838" y="4810126"/>
                <a:ext cx="55563" cy="196850"/>
              </a:xfrm>
              <a:custGeom>
                <a:avLst/>
                <a:gdLst>
                  <a:gd name="T0" fmla="*/ 17 w 35"/>
                  <a:gd name="T1" fmla="*/ 6 h 124"/>
                  <a:gd name="T2" fmla="*/ 12 w 35"/>
                  <a:gd name="T3" fmla="*/ 7 h 124"/>
                  <a:gd name="T4" fmla="*/ 9 w 35"/>
                  <a:gd name="T5" fmla="*/ 9 h 124"/>
                  <a:gd name="T6" fmla="*/ 7 w 35"/>
                  <a:gd name="T7" fmla="*/ 12 h 124"/>
                  <a:gd name="T8" fmla="*/ 7 w 35"/>
                  <a:gd name="T9" fmla="*/ 17 h 124"/>
                  <a:gd name="T10" fmla="*/ 7 w 35"/>
                  <a:gd name="T11" fmla="*/ 118 h 124"/>
                  <a:gd name="T12" fmla="*/ 28 w 35"/>
                  <a:gd name="T13" fmla="*/ 118 h 124"/>
                  <a:gd name="T14" fmla="*/ 28 w 35"/>
                  <a:gd name="T15" fmla="*/ 17 h 124"/>
                  <a:gd name="T16" fmla="*/ 27 w 35"/>
                  <a:gd name="T17" fmla="*/ 12 h 124"/>
                  <a:gd name="T18" fmla="*/ 25 w 35"/>
                  <a:gd name="T19" fmla="*/ 9 h 124"/>
                  <a:gd name="T20" fmla="*/ 22 w 35"/>
                  <a:gd name="T21" fmla="*/ 7 h 124"/>
                  <a:gd name="T22" fmla="*/ 19 w 35"/>
                  <a:gd name="T23" fmla="*/ 6 h 124"/>
                  <a:gd name="T24" fmla="*/ 17 w 35"/>
                  <a:gd name="T25" fmla="*/ 6 h 124"/>
                  <a:gd name="T26" fmla="*/ 17 w 35"/>
                  <a:gd name="T27" fmla="*/ 0 h 124"/>
                  <a:gd name="T28" fmla="*/ 19 w 35"/>
                  <a:gd name="T29" fmla="*/ 0 h 124"/>
                  <a:gd name="T30" fmla="*/ 24 w 35"/>
                  <a:gd name="T31" fmla="*/ 0 h 124"/>
                  <a:gd name="T32" fmla="*/ 28 w 35"/>
                  <a:gd name="T33" fmla="*/ 2 h 124"/>
                  <a:gd name="T34" fmla="*/ 32 w 35"/>
                  <a:gd name="T35" fmla="*/ 7 h 124"/>
                  <a:gd name="T36" fmla="*/ 34 w 35"/>
                  <a:gd name="T37" fmla="*/ 11 h 124"/>
                  <a:gd name="T38" fmla="*/ 35 w 35"/>
                  <a:gd name="T39" fmla="*/ 17 h 124"/>
                  <a:gd name="T40" fmla="*/ 35 w 35"/>
                  <a:gd name="T41" fmla="*/ 124 h 124"/>
                  <a:gd name="T42" fmla="*/ 0 w 35"/>
                  <a:gd name="T43" fmla="*/ 124 h 124"/>
                  <a:gd name="T44" fmla="*/ 0 w 35"/>
                  <a:gd name="T45" fmla="*/ 17 h 124"/>
                  <a:gd name="T46" fmla="*/ 1 w 35"/>
                  <a:gd name="T47" fmla="*/ 11 h 124"/>
                  <a:gd name="T48" fmla="*/ 4 w 35"/>
                  <a:gd name="T49" fmla="*/ 7 h 124"/>
                  <a:gd name="T50" fmla="*/ 7 w 35"/>
                  <a:gd name="T51" fmla="*/ 2 h 124"/>
                  <a:gd name="T52" fmla="*/ 11 w 35"/>
                  <a:gd name="T53" fmla="*/ 0 h 124"/>
                  <a:gd name="T54" fmla="*/ 17 w 35"/>
                  <a:gd name="T5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24">
                    <a:moveTo>
                      <a:pt x="17" y="6"/>
                    </a:moveTo>
                    <a:lnTo>
                      <a:pt x="12" y="7"/>
                    </a:lnTo>
                    <a:lnTo>
                      <a:pt x="9" y="9"/>
                    </a:lnTo>
                    <a:lnTo>
                      <a:pt x="7" y="12"/>
                    </a:lnTo>
                    <a:lnTo>
                      <a:pt x="7" y="17"/>
                    </a:lnTo>
                    <a:lnTo>
                      <a:pt x="7" y="118"/>
                    </a:lnTo>
                    <a:lnTo>
                      <a:pt x="28" y="118"/>
                    </a:lnTo>
                    <a:lnTo>
                      <a:pt x="28" y="17"/>
                    </a:lnTo>
                    <a:lnTo>
                      <a:pt x="27" y="12"/>
                    </a:lnTo>
                    <a:lnTo>
                      <a:pt x="25" y="9"/>
                    </a:lnTo>
                    <a:lnTo>
                      <a:pt x="22" y="7"/>
                    </a:lnTo>
                    <a:lnTo>
                      <a:pt x="19" y="6"/>
                    </a:lnTo>
                    <a:lnTo>
                      <a:pt x="17" y="6"/>
                    </a:lnTo>
                    <a:close/>
                    <a:moveTo>
                      <a:pt x="17" y="0"/>
                    </a:moveTo>
                    <a:lnTo>
                      <a:pt x="19" y="0"/>
                    </a:lnTo>
                    <a:lnTo>
                      <a:pt x="24" y="0"/>
                    </a:lnTo>
                    <a:lnTo>
                      <a:pt x="28" y="2"/>
                    </a:lnTo>
                    <a:lnTo>
                      <a:pt x="32" y="7"/>
                    </a:lnTo>
                    <a:lnTo>
                      <a:pt x="34" y="11"/>
                    </a:lnTo>
                    <a:lnTo>
                      <a:pt x="35" y="17"/>
                    </a:lnTo>
                    <a:lnTo>
                      <a:pt x="35" y="124"/>
                    </a:lnTo>
                    <a:lnTo>
                      <a:pt x="0" y="124"/>
                    </a:lnTo>
                    <a:lnTo>
                      <a:pt x="0" y="17"/>
                    </a:lnTo>
                    <a:lnTo>
                      <a:pt x="1" y="11"/>
                    </a:lnTo>
                    <a:lnTo>
                      <a:pt x="4" y="7"/>
                    </a:lnTo>
                    <a:lnTo>
                      <a:pt x="7" y="2"/>
                    </a:lnTo>
                    <a:lnTo>
                      <a:pt x="11" y="0"/>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156"/>
              <p:cNvSpPr>
                <a:spLocks noEditPoints="1"/>
              </p:cNvSpPr>
              <p:nvPr/>
            </p:nvSpPr>
            <p:spPr bwMode="auto">
              <a:xfrm>
                <a:off x="8418513" y="4619626"/>
                <a:ext cx="469900" cy="552450"/>
              </a:xfrm>
              <a:custGeom>
                <a:avLst/>
                <a:gdLst>
                  <a:gd name="T0" fmla="*/ 82 w 296"/>
                  <a:gd name="T1" fmla="*/ 330 h 348"/>
                  <a:gd name="T2" fmla="*/ 80 w 296"/>
                  <a:gd name="T3" fmla="*/ 335 h 348"/>
                  <a:gd name="T4" fmla="*/ 84 w 296"/>
                  <a:gd name="T5" fmla="*/ 342 h 348"/>
                  <a:gd name="T6" fmla="*/ 211 w 296"/>
                  <a:gd name="T7" fmla="*/ 342 h 348"/>
                  <a:gd name="T8" fmla="*/ 216 w 296"/>
                  <a:gd name="T9" fmla="*/ 335 h 348"/>
                  <a:gd name="T10" fmla="*/ 213 w 296"/>
                  <a:gd name="T11" fmla="*/ 330 h 348"/>
                  <a:gd name="T12" fmla="*/ 86 w 296"/>
                  <a:gd name="T13" fmla="*/ 328 h 348"/>
                  <a:gd name="T14" fmla="*/ 183 w 296"/>
                  <a:gd name="T15" fmla="*/ 321 h 348"/>
                  <a:gd name="T16" fmla="*/ 29 w 296"/>
                  <a:gd name="T17" fmla="*/ 109 h 348"/>
                  <a:gd name="T18" fmla="*/ 267 w 296"/>
                  <a:gd name="T19" fmla="*/ 109 h 348"/>
                  <a:gd name="T20" fmla="*/ 137 w 296"/>
                  <a:gd name="T21" fmla="*/ 143 h 348"/>
                  <a:gd name="T22" fmla="*/ 88 w 296"/>
                  <a:gd name="T23" fmla="*/ 121 h 348"/>
                  <a:gd name="T24" fmla="*/ 39 w 296"/>
                  <a:gd name="T25" fmla="*/ 109 h 348"/>
                  <a:gd name="T26" fmla="*/ 10 w 296"/>
                  <a:gd name="T27" fmla="*/ 92 h 348"/>
                  <a:gd name="T28" fmla="*/ 6 w 296"/>
                  <a:gd name="T29" fmla="*/ 99 h 348"/>
                  <a:gd name="T30" fmla="*/ 7 w 296"/>
                  <a:gd name="T31" fmla="*/ 271 h 348"/>
                  <a:gd name="T32" fmla="*/ 283 w 296"/>
                  <a:gd name="T33" fmla="*/ 273 h 348"/>
                  <a:gd name="T34" fmla="*/ 289 w 296"/>
                  <a:gd name="T35" fmla="*/ 269 h 348"/>
                  <a:gd name="T36" fmla="*/ 289 w 296"/>
                  <a:gd name="T37" fmla="*/ 95 h 348"/>
                  <a:gd name="T38" fmla="*/ 283 w 296"/>
                  <a:gd name="T39" fmla="*/ 91 h 348"/>
                  <a:gd name="T40" fmla="*/ 147 w 296"/>
                  <a:gd name="T41" fmla="*/ 104 h 348"/>
                  <a:gd name="T42" fmla="*/ 23 w 296"/>
                  <a:gd name="T43" fmla="*/ 261 h 348"/>
                  <a:gd name="T44" fmla="*/ 22 w 296"/>
                  <a:gd name="T45" fmla="*/ 97 h 348"/>
                  <a:gd name="T46" fmla="*/ 88 w 296"/>
                  <a:gd name="T47" fmla="*/ 5 h 348"/>
                  <a:gd name="T48" fmla="*/ 33 w 296"/>
                  <a:gd name="T49" fmla="*/ 21 h 348"/>
                  <a:gd name="T50" fmla="*/ 10 w 296"/>
                  <a:gd name="T51" fmla="*/ 60 h 348"/>
                  <a:gd name="T52" fmla="*/ 33 w 296"/>
                  <a:gd name="T53" fmla="*/ 99 h 348"/>
                  <a:gd name="T54" fmla="*/ 88 w 296"/>
                  <a:gd name="T55" fmla="*/ 115 h 348"/>
                  <a:gd name="T56" fmla="*/ 105 w 296"/>
                  <a:gd name="T57" fmla="*/ 114 h 348"/>
                  <a:gd name="T58" fmla="*/ 129 w 296"/>
                  <a:gd name="T59" fmla="*/ 107 h 348"/>
                  <a:gd name="T60" fmla="*/ 164 w 296"/>
                  <a:gd name="T61" fmla="*/ 75 h 348"/>
                  <a:gd name="T62" fmla="*/ 155 w 296"/>
                  <a:gd name="T63" fmla="*/ 32 h 348"/>
                  <a:gd name="T64" fmla="*/ 108 w 296"/>
                  <a:gd name="T65" fmla="*/ 7 h 348"/>
                  <a:gd name="T66" fmla="*/ 110 w 296"/>
                  <a:gd name="T67" fmla="*/ 2 h 348"/>
                  <a:gd name="T68" fmla="*/ 160 w 296"/>
                  <a:gd name="T69" fmla="*/ 29 h 348"/>
                  <a:gd name="T70" fmla="*/ 170 w 296"/>
                  <a:gd name="T71" fmla="*/ 74 h 348"/>
                  <a:gd name="T72" fmla="*/ 287 w 296"/>
                  <a:gd name="T73" fmla="*/ 85 h 348"/>
                  <a:gd name="T74" fmla="*/ 295 w 296"/>
                  <a:gd name="T75" fmla="*/ 94 h 348"/>
                  <a:gd name="T76" fmla="*/ 295 w 296"/>
                  <a:gd name="T77" fmla="*/ 270 h 348"/>
                  <a:gd name="T78" fmla="*/ 287 w 296"/>
                  <a:gd name="T79" fmla="*/ 279 h 348"/>
                  <a:gd name="T80" fmla="*/ 190 w 296"/>
                  <a:gd name="T81" fmla="*/ 321 h 348"/>
                  <a:gd name="T82" fmla="*/ 217 w 296"/>
                  <a:gd name="T83" fmla="*/ 323 h 348"/>
                  <a:gd name="T84" fmla="*/ 222 w 296"/>
                  <a:gd name="T85" fmla="*/ 334 h 348"/>
                  <a:gd name="T86" fmla="*/ 219 w 296"/>
                  <a:gd name="T87" fmla="*/ 343 h 348"/>
                  <a:gd name="T88" fmla="*/ 209 w 296"/>
                  <a:gd name="T89" fmla="*/ 348 h 348"/>
                  <a:gd name="T90" fmla="*/ 79 w 296"/>
                  <a:gd name="T91" fmla="*/ 346 h 348"/>
                  <a:gd name="T92" fmla="*/ 73 w 296"/>
                  <a:gd name="T93" fmla="*/ 335 h 348"/>
                  <a:gd name="T94" fmla="*/ 77 w 296"/>
                  <a:gd name="T95" fmla="*/ 327 h 348"/>
                  <a:gd name="T96" fmla="*/ 86 w 296"/>
                  <a:gd name="T97" fmla="*/ 321 h 348"/>
                  <a:gd name="T98" fmla="*/ 13 w 296"/>
                  <a:gd name="T99" fmla="*/ 279 h 348"/>
                  <a:gd name="T100" fmla="*/ 2 w 296"/>
                  <a:gd name="T101" fmla="*/ 274 h 348"/>
                  <a:gd name="T102" fmla="*/ 0 w 296"/>
                  <a:gd name="T103" fmla="*/ 99 h 348"/>
                  <a:gd name="T104" fmla="*/ 5 w 296"/>
                  <a:gd name="T105" fmla="*/ 88 h 348"/>
                  <a:gd name="T106" fmla="*/ 6 w 296"/>
                  <a:gd name="T107" fmla="*/ 74 h 348"/>
                  <a:gd name="T108" fmla="*/ 16 w 296"/>
                  <a:gd name="T109" fmla="*/ 29 h 348"/>
                  <a:gd name="T110" fmla="*/ 66 w 296"/>
                  <a:gd name="T111" fmla="*/ 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48">
                    <a:moveTo>
                      <a:pt x="86" y="328"/>
                    </a:moveTo>
                    <a:lnTo>
                      <a:pt x="84" y="328"/>
                    </a:lnTo>
                    <a:lnTo>
                      <a:pt x="82" y="330"/>
                    </a:lnTo>
                    <a:lnTo>
                      <a:pt x="80" y="332"/>
                    </a:lnTo>
                    <a:lnTo>
                      <a:pt x="80" y="334"/>
                    </a:lnTo>
                    <a:lnTo>
                      <a:pt x="80" y="335"/>
                    </a:lnTo>
                    <a:lnTo>
                      <a:pt x="80" y="339"/>
                    </a:lnTo>
                    <a:lnTo>
                      <a:pt x="82" y="341"/>
                    </a:lnTo>
                    <a:lnTo>
                      <a:pt x="84" y="342"/>
                    </a:lnTo>
                    <a:lnTo>
                      <a:pt x="86" y="343"/>
                    </a:lnTo>
                    <a:lnTo>
                      <a:pt x="209" y="343"/>
                    </a:lnTo>
                    <a:lnTo>
                      <a:pt x="211" y="342"/>
                    </a:lnTo>
                    <a:lnTo>
                      <a:pt x="213" y="341"/>
                    </a:lnTo>
                    <a:lnTo>
                      <a:pt x="216" y="339"/>
                    </a:lnTo>
                    <a:lnTo>
                      <a:pt x="216" y="335"/>
                    </a:lnTo>
                    <a:lnTo>
                      <a:pt x="216" y="334"/>
                    </a:lnTo>
                    <a:lnTo>
                      <a:pt x="216" y="332"/>
                    </a:lnTo>
                    <a:lnTo>
                      <a:pt x="213" y="330"/>
                    </a:lnTo>
                    <a:lnTo>
                      <a:pt x="211" y="328"/>
                    </a:lnTo>
                    <a:lnTo>
                      <a:pt x="209" y="328"/>
                    </a:lnTo>
                    <a:lnTo>
                      <a:pt x="86" y="328"/>
                    </a:lnTo>
                    <a:close/>
                    <a:moveTo>
                      <a:pt x="113" y="279"/>
                    </a:moveTo>
                    <a:lnTo>
                      <a:pt x="113" y="321"/>
                    </a:lnTo>
                    <a:lnTo>
                      <a:pt x="183" y="321"/>
                    </a:lnTo>
                    <a:lnTo>
                      <a:pt x="183" y="279"/>
                    </a:lnTo>
                    <a:lnTo>
                      <a:pt x="113" y="279"/>
                    </a:lnTo>
                    <a:close/>
                    <a:moveTo>
                      <a:pt x="29" y="109"/>
                    </a:moveTo>
                    <a:lnTo>
                      <a:pt x="29" y="255"/>
                    </a:lnTo>
                    <a:lnTo>
                      <a:pt x="267" y="255"/>
                    </a:lnTo>
                    <a:lnTo>
                      <a:pt x="267" y="109"/>
                    </a:lnTo>
                    <a:lnTo>
                      <a:pt x="137" y="109"/>
                    </a:lnTo>
                    <a:lnTo>
                      <a:pt x="133" y="112"/>
                    </a:lnTo>
                    <a:lnTo>
                      <a:pt x="137" y="143"/>
                    </a:lnTo>
                    <a:lnTo>
                      <a:pt x="104" y="120"/>
                    </a:lnTo>
                    <a:lnTo>
                      <a:pt x="95" y="121"/>
                    </a:lnTo>
                    <a:lnTo>
                      <a:pt x="88" y="121"/>
                    </a:lnTo>
                    <a:lnTo>
                      <a:pt x="70" y="120"/>
                    </a:lnTo>
                    <a:lnTo>
                      <a:pt x="54" y="116"/>
                    </a:lnTo>
                    <a:lnTo>
                      <a:pt x="39" y="109"/>
                    </a:lnTo>
                    <a:lnTo>
                      <a:pt x="29" y="109"/>
                    </a:lnTo>
                    <a:close/>
                    <a:moveTo>
                      <a:pt x="13" y="91"/>
                    </a:moveTo>
                    <a:lnTo>
                      <a:pt x="10" y="92"/>
                    </a:lnTo>
                    <a:lnTo>
                      <a:pt x="7" y="93"/>
                    </a:lnTo>
                    <a:lnTo>
                      <a:pt x="6" y="95"/>
                    </a:lnTo>
                    <a:lnTo>
                      <a:pt x="6" y="99"/>
                    </a:lnTo>
                    <a:lnTo>
                      <a:pt x="6" y="266"/>
                    </a:lnTo>
                    <a:lnTo>
                      <a:pt x="6" y="269"/>
                    </a:lnTo>
                    <a:lnTo>
                      <a:pt x="7" y="271"/>
                    </a:lnTo>
                    <a:lnTo>
                      <a:pt x="10" y="272"/>
                    </a:lnTo>
                    <a:lnTo>
                      <a:pt x="13" y="273"/>
                    </a:lnTo>
                    <a:lnTo>
                      <a:pt x="283" y="273"/>
                    </a:lnTo>
                    <a:lnTo>
                      <a:pt x="285" y="272"/>
                    </a:lnTo>
                    <a:lnTo>
                      <a:pt x="287" y="271"/>
                    </a:lnTo>
                    <a:lnTo>
                      <a:pt x="289" y="269"/>
                    </a:lnTo>
                    <a:lnTo>
                      <a:pt x="289" y="266"/>
                    </a:lnTo>
                    <a:lnTo>
                      <a:pt x="289" y="99"/>
                    </a:lnTo>
                    <a:lnTo>
                      <a:pt x="289" y="95"/>
                    </a:lnTo>
                    <a:lnTo>
                      <a:pt x="287" y="93"/>
                    </a:lnTo>
                    <a:lnTo>
                      <a:pt x="285" y="92"/>
                    </a:lnTo>
                    <a:lnTo>
                      <a:pt x="283" y="91"/>
                    </a:lnTo>
                    <a:lnTo>
                      <a:pt x="160" y="91"/>
                    </a:lnTo>
                    <a:lnTo>
                      <a:pt x="154" y="97"/>
                    </a:lnTo>
                    <a:lnTo>
                      <a:pt x="147" y="104"/>
                    </a:lnTo>
                    <a:lnTo>
                      <a:pt x="272" y="104"/>
                    </a:lnTo>
                    <a:lnTo>
                      <a:pt x="272" y="261"/>
                    </a:lnTo>
                    <a:lnTo>
                      <a:pt x="23" y="261"/>
                    </a:lnTo>
                    <a:lnTo>
                      <a:pt x="23" y="104"/>
                    </a:lnTo>
                    <a:lnTo>
                      <a:pt x="29" y="104"/>
                    </a:lnTo>
                    <a:lnTo>
                      <a:pt x="22" y="97"/>
                    </a:lnTo>
                    <a:lnTo>
                      <a:pt x="16" y="91"/>
                    </a:lnTo>
                    <a:lnTo>
                      <a:pt x="13" y="91"/>
                    </a:lnTo>
                    <a:close/>
                    <a:moveTo>
                      <a:pt x="88" y="5"/>
                    </a:moveTo>
                    <a:lnTo>
                      <a:pt x="67" y="7"/>
                    </a:lnTo>
                    <a:lnTo>
                      <a:pt x="48" y="13"/>
                    </a:lnTo>
                    <a:lnTo>
                      <a:pt x="33" y="21"/>
                    </a:lnTo>
                    <a:lnTo>
                      <a:pt x="21" y="32"/>
                    </a:lnTo>
                    <a:lnTo>
                      <a:pt x="13" y="45"/>
                    </a:lnTo>
                    <a:lnTo>
                      <a:pt x="10" y="60"/>
                    </a:lnTo>
                    <a:lnTo>
                      <a:pt x="13" y="75"/>
                    </a:lnTo>
                    <a:lnTo>
                      <a:pt x="21" y="88"/>
                    </a:lnTo>
                    <a:lnTo>
                      <a:pt x="33" y="99"/>
                    </a:lnTo>
                    <a:lnTo>
                      <a:pt x="48" y="107"/>
                    </a:lnTo>
                    <a:lnTo>
                      <a:pt x="67" y="113"/>
                    </a:lnTo>
                    <a:lnTo>
                      <a:pt x="88" y="115"/>
                    </a:lnTo>
                    <a:lnTo>
                      <a:pt x="96" y="115"/>
                    </a:lnTo>
                    <a:lnTo>
                      <a:pt x="104" y="114"/>
                    </a:lnTo>
                    <a:lnTo>
                      <a:pt x="105" y="114"/>
                    </a:lnTo>
                    <a:lnTo>
                      <a:pt x="130" y="131"/>
                    </a:lnTo>
                    <a:lnTo>
                      <a:pt x="127" y="108"/>
                    </a:lnTo>
                    <a:lnTo>
                      <a:pt x="129" y="107"/>
                    </a:lnTo>
                    <a:lnTo>
                      <a:pt x="144" y="99"/>
                    </a:lnTo>
                    <a:lnTo>
                      <a:pt x="156" y="87"/>
                    </a:lnTo>
                    <a:lnTo>
                      <a:pt x="164" y="75"/>
                    </a:lnTo>
                    <a:lnTo>
                      <a:pt x="166" y="60"/>
                    </a:lnTo>
                    <a:lnTo>
                      <a:pt x="162" y="45"/>
                    </a:lnTo>
                    <a:lnTo>
                      <a:pt x="155" y="32"/>
                    </a:lnTo>
                    <a:lnTo>
                      <a:pt x="143" y="21"/>
                    </a:lnTo>
                    <a:lnTo>
                      <a:pt x="127" y="13"/>
                    </a:lnTo>
                    <a:lnTo>
                      <a:pt x="108" y="7"/>
                    </a:lnTo>
                    <a:lnTo>
                      <a:pt x="88" y="5"/>
                    </a:lnTo>
                    <a:close/>
                    <a:moveTo>
                      <a:pt x="88" y="0"/>
                    </a:moveTo>
                    <a:lnTo>
                      <a:pt x="110" y="2"/>
                    </a:lnTo>
                    <a:lnTo>
                      <a:pt x="130" y="7"/>
                    </a:lnTo>
                    <a:lnTo>
                      <a:pt x="147" y="17"/>
                    </a:lnTo>
                    <a:lnTo>
                      <a:pt x="160" y="29"/>
                    </a:lnTo>
                    <a:lnTo>
                      <a:pt x="169" y="44"/>
                    </a:lnTo>
                    <a:lnTo>
                      <a:pt x="171" y="60"/>
                    </a:lnTo>
                    <a:lnTo>
                      <a:pt x="170" y="74"/>
                    </a:lnTo>
                    <a:lnTo>
                      <a:pt x="165" y="85"/>
                    </a:lnTo>
                    <a:lnTo>
                      <a:pt x="283" y="85"/>
                    </a:lnTo>
                    <a:lnTo>
                      <a:pt x="287" y="85"/>
                    </a:lnTo>
                    <a:lnTo>
                      <a:pt x="291" y="88"/>
                    </a:lnTo>
                    <a:lnTo>
                      <a:pt x="294" y="91"/>
                    </a:lnTo>
                    <a:lnTo>
                      <a:pt x="295" y="94"/>
                    </a:lnTo>
                    <a:lnTo>
                      <a:pt x="296" y="99"/>
                    </a:lnTo>
                    <a:lnTo>
                      <a:pt x="296" y="266"/>
                    </a:lnTo>
                    <a:lnTo>
                      <a:pt x="295" y="270"/>
                    </a:lnTo>
                    <a:lnTo>
                      <a:pt x="294" y="274"/>
                    </a:lnTo>
                    <a:lnTo>
                      <a:pt x="291" y="277"/>
                    </a:lnTo>
                    <a:lnTo>
                      <a:pt x="287" y="279"/>
                    </a:lnTo>
                    <a:lnTo>
                      <a:pt x="283" y="279"/>
                    </a:lnTo>
                    <a:lnTo>
                      <a:pt x="190" y="279"/>
                    </a:lnTo>
                    <a:lnTo>
                      <a:pt x="190" y="321"/>
                    </a:lnTo>
                    <a:lnTo>
                      <a:pt x="209" y="321"/>
                    </a:lnTo>
                    <a:lnTo>
                      <a:pt x="212" y="322"/>
                    </a:lnTo>
                    <a:lnTo>
                      <a:pt x="217" y="323"/>
                    </a:lnTo>
                    <a:lnTo>
                      <a:pt x="219" y="327"/>
                    </a:lnTo>
                    <a:lnTo>
                      <a:pt x="221" y="330"/>
                    </a:lnTo>
                    <a:lnTo>
                      <a:pt x="222" y="334"/>
                    </a:lnTo>
                    <a:lnTo>
                      <a:pt x="222" y="335"/>
                    </a:lnTo>
                    <a:lnTo>
                      <a:pt x="221" y="340"/>
                    </a:lnTo>
                    <a:lnTo>
                      <a:pt x="219" y="343"/>
                    </a:lnTo>
                    <a:lnTo>
                      <a:pt x="217" y="346"/>
                    </a:lnTo>
                    <a:lnTo>
                      <a:pt x="212" y="348"/>
                    </a:lnTo>
                    <a:lnTo>
                      <a:pt x="209" y="348"/>
                    </a:lnTo>
                    <a:lnTo>
                      <a:pt x="86" y="348"/>
                    </a:lnTo>
                    <a:lnTo>
                      <a:pt x="82" y="348"/>
                    </a:lnTo>
                    <a:lnTo>
                      <a:pt x="79" y="346"/>
                    </a:lnTo>
                    <a:lnTo>
                      <a:pt x="77" y="343"/>
                    </a:lnTo>
                    <a:lnTo>
                      <a:pt x="75" y="340"/>
                    </a:lnTo>
                    <a:lnTo>
                      <a:pt x="73" y="335"/>
                    </a:lnTo>
                    <a:lnTo>
                      <a:pt x="73" y="334"/>
                    </a:lnTo>
                    <a:lnTo>
                      <a:pt x="75" y="330"/>
                    </a:lnTo>
                    <a:lnTo>
                      <a:pt x="77" y="327"/>
                    </a:lnTo>
                    <a:lnTo>
                      <a:pt x="79" y="323"/>
                    </a:lnTo>
                    <a:lnTo>
                      <a:pt x="82" y="322"/>
                    </a:lnTo>
                    <a:lnTo>
                      <a:pt x="86" y="321"/>
                    </a:lnTo>
                    <a:lnTo>
                      <a:pt x="106" y="321"/>
                    </a:lnTo>
                    <a:lnTo>
                      <a:pt x="106" y="279"/>
                    </a:lnTo>
                    <a:lnTo>
                      <a:pt x="13" y="279"/>
                    </a:lnTo>
                    <a:lnTo>
                      <a:pt x="8" y="279"/>
                    </a:lnTo>
                    <a:lnTo>
                      <a:pt x="5" y="277"/>
                    </a:lnTo>
                    <a:lnTo>
                      <a:pt x="2" y="274"/>
                    </a:lnTo>
                    <a:lnTo>
                      <a:pt x="1" y="270"/>
                    </a:lnTo>
                    <a:lnTo>
                      <a:pt x="0" y="266"/>
                    </a:lnTo>
                    <a:lnTo>
                      <a:pt x="0" y="99"/>
                    </a:lnTo>
                    <a:lnTo>
                      <a:pt x="1" y="94"/>
                    </a:lnTo>
                    <a:lnTo>
                      <a:pt x="2" y="91"/>
                    </a:lnTo>
                    <a:lnTo>
                      <a:pt x="5" y="88"/>
                    </a:lnTo>
                    <a:lnTo>
                      <a:pt x="8" y="87"/>
                    </a:lnTo>
                    <a:lnTo>
                      <a:pt x="12" y="85"/>
                    </a:lnTo>
                    <a:lnTo>
                      <a:pt x="6" y="74"/>
                    </a:lnTo>
                    <a:lnTo>
                      <a:pt x="4" y="60"/>
                    </a:lnTo>
                    <a:lnTo>
                      <a:pt x="7" y="44"/>
                    </a:lnTo>
                    <a:lnTo>
                      <a:pt x="16" y="29"/>
                    </a:lnTo>
                    <a:lnTo>
                      <a:pt x="29" y="17"/>
                    </a:lnTo>
                    <a:lnTo>
                      <a:pt x="45" y="7"/>
                    </a:lnTo>
                    <a:lnTo>
                      <a:pt x="66" y="2"/>
                    </a:lnTo>
                    <a:lnTo>
                      <a:pt x="8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9" name="组合 208"/>
            <p:cNvGrpSpPr/>
            <p:nvPr/>
          </p:nvGrpSpPr>
          <p:grpSpPr>
            <a:xfrm>
              <a:off x="2692946" y="4096380"/>
              <a:ext cx="496430" cy="656681"/>
              <a:chOff x="3883026" y="4608513"/>
              <a:chExt cx="452438" cy="598488"/>
            </a:xfrm>
          </p:grpSpPr>
          <p:sp>
            <p:nvSpPr>
              <p:cNvPr id="181" name="Freeform 138"/>
              <p:cNvSpPr>
                <a:spLocks noEditPoints="1"/>
              </p:cNvSpPr>
              <p:nvPr/>
            </p:nvSpPr>
            <p:spPr bwMode="auto">
              <a:xfrm>
                <a:off x="3883026" y="4760913"/>
                <a:ext cx="354013" cy="446088"/>
              </a:xfrm>
              <a:custGeom>
                <a:avLst/>
                <a:gdLst>
                  <a:gd name="T0" fmla="*/ 103 w 223"/>
                  <a:gd name="T1" fmla="*/ 10 h 281"/>
                  <a:gd name="T2" fmla="*/ 64 w 223"/>
                  <a:gd name="T3" fmla="*/ 32 h 281"/>
                  <a:gd name="T4" fmla="*/ 41 w 223"/>
                  <a:gd name="T5" fmla="*/ 71 h 281"/>
                  <a:gd name="T6" fmla="*/ 37 w 223"/>
                  <a:gd name="T7" fmla="*/ 120 h 281"/>
                  <a:gd name="T8" fmla="*/ 37 w 223"/>
                  <a:gd name="T9" fmla="*/ 169 h 281"/>
                  <a:gd name="T10" fmla="*/ 43 w 223"/>
                  <a:gd name="T11" fmla="*/ 228 h 281"/>
                  <a:gd name="T12" fmla="*/ 72 w 223"/>
                  <a:gd name="T13" fmla="*/ 228 h 281"/>
                  <a:gd name="T14" fmla="*/ 92 w 223"/>
                  <a:gd name="T15" fmla="*/ 227 h 281"/>
                  <a:gd name="T16" fmla="*/ 216 w 223"/>
                  <a:gd name="T17" fmla="*/ 276 h 281"/>
                  <a:gd name="T18" fmla="*/ 190 w 223"/>
                  <a:gd name="T19" fmla="*/ 174 h 281"/>
                  <a:gd name="T20" fmla="*/ 198 w 223"/>
                  <a:gd name="T21" fmla="*/ 159 h 281"/>
                  <a:gd name="T22" fmla="*/ 210 w 223"/>
                  <a:gd name="T23" fmla="*/ 132 h 281"/>
                  <a:gd name="T24" fmla="*/ 216 w 223"/>
                  <a:gd name="T25" fmla="*/ 95 h 281"/>
                  <a:gd name="T26" fmla="*/ 204 w 223"/>
                  <a:gd name="T27" fmla="*/ 50 h 281"/>
                  <a:gd name="T28" fmla="*/ 171 w 223"/>
                  <a:gd name="T29" fmla="*/ 18 h 281"/>
                  <a:gd name="T30" fmla="*/ 127 w 223"/>
                  <a:gd name="T31" fmla="*/ 6 h 281"/>
                  <a:gd name="T32" fmla="*/ 148 w 223"/>
                  <a:gd name="T33" fmla="*/ 2 h 281"/>
                  <a:gd name="T34" fmla="*/ 186 w 223"/>
                  <a:gd name="T35" fmla="*/ 20 h 281"/>
                  <a:gd name="T36" fmla="*/ 212 w 223"/>
                  <a:gd name="T37" fmla="*/ 53 h 281"/>
                  <a:gd name="T38" fmla="*/ 222 w 223"/>
                  <a:gd name="T39" fmla="*/ 95 h 281"/>
                  <a:gd name="T40" fmla="*/ 216 w 223"/>
                  <a:gd name="T41" fmla="*/ 133 h 281"/>
                  <a:gd name="T42" fmla="*/ 204 w 223"/>
                  <a:gd name="T43" fmla="*/ 162 h 281"/>
                  <a:gd name="T44" fmla="*/ 195 w 223"/>
                  <a:gd name="T45" fmla="*/ 176 h 281"/>
                  <a:gd name="T46" fmla="*/ 96 w 223"/>
                  <a:gd name="T47" fmla="*/ 281 h 281"/>
                  <a:gd name="T48" fmla="*/ 54 w 223"/>
                  <a:gd name="T49" fmla="*/ 234 h 281"/>
                  <a:gd name="T50" fmla="*/ 36 w 223"/>
                  <a:gd name="T51" fmla="*/ 233 h 281"/>
                  <a:gd name="T52" fmla="*/ 30 w 223"/>
                  <a:gd name="T53" fmla="*/ 233 h 281"/>
                  <a:gd name="T54" fmla="*/ 0 w 223"/>
                  <a:gd name="T55" fmla="*/ 176 h 281"/>
                  <a:gd name="T56" fmla="*/ 31 w 223"/>
                  <a:gd name="T57" fmla="*/ 95 h 281"/>
                  <a:gd name="T58" fmla="*/ 41 w 223"/>
                  <a:gd name="T59" fmla="*/ 53 h 281"/>
                  <a:gd name="T60" fmla="*/ 67 w 223"/>
                  <a:gd name="T61" fmla="*/ 20 h 281"/>
                  <a:gd name="T62" fmla="*/ 105 w 223"/>
                  <a:gd name="T63" fmla="*/ 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81">
                    <a:moveTo>
                      <a:pt x="127" y="6"/>
                    </a:moveTo>
                    <a:lnTo>
                      <a:pt x="103" y="10"/>
                    </a:lnTo>
                    <a:lnTo>
                      <a:pt x="81" y="18"/>
                    </a:lnTo>
                    <a:lnTo>
                      <a:pt x="64" y="32"/>
                    </a:lnTo>
                    <a:lnTo>
                      <a:pt x="50" y="50"/>
                    </a:lnTo>
                    <a:lnTo>
                      <a:pt x="41" y="71"/>
                    </a:lnTo>
                    <a:lnTo>
                      <a:pt x="38" y="95"/>
                    </a:lnTo>
                    <a:lnTo>
                      <a:pt x="37" y="120"/>
                    </a:lnTo>
                    <a:lnTo>
                      <a:pt x="9" y="169"/>
                    </a:lnTo>
                    <a:lnTo>
                      <a:pt x="37" y="169"/>
                    </a:lnTo>
                    <a:lnTo>
                      <a:pt x="36" y="228"/>
                    </a:lnTo>
                    <a:lnTo>
                      <a:pt x="43" y="228"/>
                    </a:lnTo>
                    <a:lnTo>
                      <a:pt x="54" y="228"/>
                    </a:lnTo>
                    <a:lnTo>
                      <a:pt x="72" y="228"/>
                    </a:lnTo>
                    <a:lnTo>
                      <a:pt x="90" y="227"/>
                    </a:lnTo>
                    <a:lnTo>
                      <a:pt x="92" y="227"/>
                    </a:lnTo>
                    <a:lnTo>
                      <a:pt x="101" y="276"/>
                    </a:lnTo>
                    <a:lnTo>
                      <a:pt x="216" y="276"/>
                    </a:lnTo>
                    <a:lnTo>
                      <a:pt x="189" y="175"/>
                    </a:lnTo>
                    <a:lnTo>
                      <a:pt x="190" y="174"/>
                    </a:lnTo>
                    <a:lnTo>
                      <a:pt x="192" y="169"/>
                    </a:lnTo>
                    <a:lnTo>
                      <a:pt x="198" y="159"/>
                    </a:lnTo>
                    <a:lnTo>
                      <a:pt x="204" y="146"/>
                    </a:lnTo>
                    <a:lnTo>
                      <a:pt x="210" y="132"/>
                    </a:lnTo>
                    <a:lnTo>
                      <a:pt x="215" y="115"/>
                    </a:lnTo>
                    <a:lnTo>
                      <a:pt x="216" y="95"/>
                    </a:lnTo>
                    <a:lnTo>
                      <a:pt x="212" y="71"/>
                    </a:lnTo>
                    <a:lnTo>
                      <a:pt x="204" y="50"/>
                    </a:lnTo>
                    <a:lnTo>
                      <a:pt x="190" y="32"/>
                    </a:lnTo>
                    <a:lnTo>
                      <a:pt x="171" y="18"/>
                    </a:lnTo>
                    <a:lnTo>
                      <a:pt x="151" y="10"/>
                    </a:lnTo>
                    <a:lnTo>
                      <a:pt x="127" y="6"/>
                    </a:lnTo>
                    <a:close/>
                    <a:moveTo>
                      <a:pt x="127" y="0"/>
                    </a:moveTo>
                    <a:lnTo>
                      <a:pt x="148" y="2"/>
                    </a:lnTo>
                    <a:lnTo>
                      <a:pt x="168" y="10"/>
                    </a:lnTo>
                    <a:lnTo>
                      <a:pt x="186" y="20"/>
                    </a:lnTo>
                    <a:lnTo>
                      <a:pt x="201" y="36"/>
                    </a:lnTo>
                    <a:lnTo>
                      <a:pt x="212" y="53"/>
                    </a:lnTo>
                    <a:lnTo>
                      <a:pt x="219" y="74"/>
                    </a:lnTo>
                    <a:lnTo>
                      <a:pt x="222" y="95"/>
                    </a:lnTo>
                    <a:lnTo>
                      <a:pt x="220" y="116"/>
                    </a:lnTo>
                    <a:lnTo>
                      <a:pt x="216" y="133"/>
                    </a:lnTo>
                    <a:lnTo>
                      <a:pt x="210" y="149"/>
                    </a:lnTo>
                    <a:lnTo>
                      <a:pt x="204" y="162"/>
                    </a:lnTo>
                    <a:lnTo>
                      <a:pt x="197" y="172"/>
                    </a:lnTo>
                    <a:lnTo>
                      <a:pt x="195" y="176"/>
                    </a:lnTo>
                    <a:lnTo>
                      <a:pt x="223" y="281"/>
                    </a:lnTo>
                    <a:lnTo>
                      <a:pt x="96" y="281"/>
                    </a:lnTo>
                    <a:lnTo>
                      <a:pt x="87" y="233"/>
                    </a:lnTo>
                    <a:lnTo>
                      <a:pt x="54" y="234"/>
                    </a:lnTo>
                    <a:lnTo>
                      <a:pt x="43" y="233"/>
                    </a:lnTo>
                    <a:lnTo>
                      <a:pt x="36" y="233"/>
                    </a:lnTo>
                    <a:lnTo>
                      <a:pt x="33" y="233"/>
                    </a:lnTo>
                    <a:lnTo>
                      <a:pt x="30" y="233"/>
                    </a:lnTo>
                    <a:lnTo>
                      <a:pt x="30" y="176"/>
                    </a:lnTo>
                    <a:lnTo>
                      <a:pt x="0" y="176"/>
                    </a:lnTo>
                    <a:lnTo>
                      <a:pt x="31" y="118"/>
                    </a:lnTo>
                    <a:lnTo>
                      <a:pt x="31" y="95"/>
                    </a:lnTo>
                    <a:lnTo>
                      <a:pt x="33" y="74"/>
                    </a:lnTo>
                    <a:lnTo>
                      <a:pt x="41" y="53"/>
                    </a:lnTo>
                    <a:lnTo>
                      <a:pt x="52" y="36"/>
                    </a:lnTo>
                    <a:lnTo>
                      <a:pt x="67" y="20"/>
                    </a:lnTo>
                    <a:lnTo>
                      <a:pt x="84" y="10"/>
                    </a:lnTo>
                    <a:lnTo>
                      <a:pt x="105" y="2"/>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139"/>
              <p:cNvSpPr>
                <a:spLocks noEditPoints="1"/>
              </p:cNvSpPr>
              <p:nvPr/>
            </p:nvSpPr>
            <p:spPr bwMode="auto">
              <a:xfrm>
                <a:off x="3973513" y="4791076"/>
                <a:ext cx="219075" cy="214313"/>
              </a:xfrm>
              <a:custGeom>
                <a:avLst/>
                <a:gdLst>
                  <a:gd name="T0" fmla="*/ 70 w 138"/>
                  <a:gd name="T1" fmla="*/ 6 h 135"/>
                  <a:gd name="T2" fmla="*/ 50 w 138"/>
                  <a:gd name="T3" fmla="*/ 9 h 135"/>
                  <a:gd name="T4" fmla="*/ 33 w 138"/>
                  <a:gd name="T5" fmla="*/ 18 h 135"/>
                  <a:gd name="T6" fmla="*/ 19 w 138"/>
                  <a:gd name="T7" fmla="*/ 32 h 135"/>
                  <a:gd name="T8" fmla="*/ 10 w 138"/>
                  <a:gd name="T9" fmla="*/ 48 h 135"/>
                  <a:gd name="T10" fmla="*/ 7 w 138"/>
                  <a:gd name="T11" fmla="*/ 68 h 135"/>
                  <a:gd name="T12" fmla="*/ 10 w 138"/>
                  <a:gd name="T13" fmla="*/ 87 h 135"/>
                  <a:gd name="T14" fmla="*/ 19 w 138"/>
                  <a:gd name="T15" fmla="*/ 103 h 135"/>
                  <a:gd name="T16" fmla="*/ 33 w 138"/>
                  <a:gd name="T17" fmla="*/ 117 h 135"/>
                  <a:gd name="T18" fmla="*/ 50 w 138"/>
                  <a:gd name="T19" fmla="*/ 125 h 135"/>
                  <a:gd name="T20" fmla="*/ 70 w 138"/>
                  <a:gd name="T21" fmla="*/ 128 h 135"/>
                  <a:gd name="T22" fmla="*/ 89 w 138"/>
                  <a:gd name="T23" fmla="*/ 125 h 135"/>
                  <a:gd name="T24" fmla="*/ 107 w 138"/>
                  <a:gd name="T25" fmla="*/ 117 h 135"/>
                  <a:gd name="T26" fmla="*/ 121 w 138"/>
                  <a:gd name="T27" fmla="*/ 103 h 135"/>
                  <a:gd name="T28" fmla="*/ 129 w 138"/>
                  <a:gd name="T29" fmla="*/ 87 h 135"/>
                  <a:gd name="T30" fmla="*/ 133 w 138"/>
                  <a:gd name="T31" fmla="*/ 68 h 135"/>
                  <a:gd name="T32" fmla="*/ 129 w 138"/>
                  <a:gd name="T33" fmla="*/ 48 h 135"/>
                  <a:gd name="T34" fmla="*/ 121 w 138"/>
                  <a:gd name="T35" fmla="*/ 32 h 135"/>
                  <a:gd name="T36" fmla="*/ 107 w 138"/>
                  <a:gd name="T37" fmla="*/ 18 h 135"/>
                  <a:gd name="T38" fmla="*/ 89 w 138"/>
                  <a:gd name="T39" fmla="*/ 9 h 135"/>
                  <a:gd name="T40" fmla="*/ 70 w 138"/>
                  <a:gd name="T41" fmla="*/ 6 h 135"/>
                  <a:gd name="T42" fmla="*/ 70 w 138"/>
                  <a:gd name="T43" fmla="*/ 0 h 135"/>
                  <a:gd name="T44" fmla="*/ 88 w 138"/>
                  <a:gd name="T45" fmla="*/ 2 h 135"/>
                  <a:gd name="T46" fmla="*/ 104 w 138"/>
                  <a:gd name="T47" fmla="*/ 9 h 135"/>
                  <a:gd name="T48" fmla="*/ 119 w 138"/>
                  <a:gd name="T49" fmla="*/ 20 h 135"/>
                  <a:gd name="T50" fmla="*/ 129 w 138"/>
                  <a:gd name="T51" fmla="*/ 34 h 135"/>
                  <a:gd name="T52" fmla="*/ 136 w 138"/>
                  <a:gd name="T53" fmla="*/ 49 h 135"/>
                  <a:gd name="T54" fmla="*/ 138 w 138"/>
                  <a:gd name="T55" fmla="*/ 68 h 135"/>
                  <a:gd name="T56" fmla="*/ 136 w 138"/>
                  <a:gd name="T57" fmla="*/ 85 h 135"/>
                  <a:gd name="T58" fmla="*/ 129 w 138"/>
                  <a:gd name="T59" fmla="*/ 101 h 135"/>
                  <a:gd name="T60" fmla="*/ 119 w 138"/>
                  <a:gd name="T61" fmla="*/ 115 h 135"/>
                  <a:gd name="T62" fmla="*/ 104 w 138"/>
                  <a:gd name="T63" fmla="*/ 125 h 135"/>
                  <a:gd name="T64" fmla="*/ 88 w 138"/>
                  <a:gd name="T65" fmla="*/ 133 h 135"/>
                  <a:gd name="T66" fmla="*/ 70 w 138"/>
                  <a:gd name="T67" fmla="*/ 135 h 135"/>
                  <a:gd name="T68" fmla="*/ 51 w 138"/>
                  <a:gd name="T69" fmla="*/ 133 h 135"/>
                  <a:gd name="T70" fmla="*/ 35 w 138"/>
                  <a:gd name="T71" fmla="*/ 125 h 135"/>
                  <a:gd name="T72" fmla="*/ 21 w 138"/>
                  <a:gd name="T73" fmla="*/ 115 h 135"/>
                  <a:gd name="T74" fmla="*/ 10 w 138"/>
                  <a:gd name="T75" fmla="*/ 101 h 135"/>
                  <a:gd name="T76" fmla="*/ 3 w 138"/>
                  <a:gd name="T77" fmla="*/ 85 h 135"/>
                  <a:gd name="T78" fmla="*/ 0 w 138"/>
                  <a:gd name="T79" fmla="*/ 68 h 135"/>
                  <a:gd name="T80" fmla="*/ 3 w 138"/>
                  <a:gd name="T81" fmla="*/ 49 h 135"/>
                  <a:gd name="T82" fmla="*/ 10 w 138"/>
                  <a:gd name="T83" fmla="*/ 34 h 135"/>
                  <a:gd name="T84" fmla="*/ 21 w 138"/>
                  <a:gd name="T85" fmla="*/ 20 h 135"/>
                  <a:gd name="T86" fmla="*/ 35 w 138"/>
                  <a:gd name="T87" fmla="*/ 9 h 135"/>
                  <a:gd name="T88" fmla="*/ 51 w 138"/>
                  <a:gd name="T89" fmla="*/ 2 h 135"/>
                  <a:gd name="T90" fmla="*/ 70 w 138"/>
                  <a:gd name="T9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35">
                    <a:moveTo>
                      <a:pt x="70" y="6"/>
                    </a:moveTo>
                    <a:lnTo>
                      <a:pt x="50" y="9"/>
                    </a:lnTo>
                    <a:lnTo>
                      <a:pt x="33" y="18"/>
                    </a:lnTo>
                    <a:lnTo>
                      <a:pt x="19" y="32"/>
                    </a:lnTo>
                    <a:lnTo>
                      <a:pt x="10" y="48"/>
                    </a:lnTo>
                    <a:lnTo>
                      <a:pt x="7" y="68"/>
                    </a:lnTo>
                    <a:lnTo>
                      <a:pt x="10" y="87"/>
                    </a:lnTo>
                    <a:lnTo>
                      <a:pt x="19" y="103"/>
                    </a:lnTo>
                    <a:lnTo>
                      <a:pt x="33" y="117"/>
                    </a:lnTo>
                    <a:lnTo>
                      <a:pt x="50" y="125"/>
                    </a:lnTo>
                    <a:lnTo>
                      <a:pt x="70" y="128"/>
                    </a:lnTo>
                    <a:lnTo>
                      <a:pt x="89" y="125"/>
                    </a:lnTo>
                    <a:lnTo>
                      <a:pt x="107" y="117"/>
                    </a:lnTo>
                    <a:lnTo>
                      <a:pt x="121" y="103"/>
                    </a:lnTo>
                    <a:lnTo>
                      <a:pt x="129" y="87"/>
                    </a:lnTo>
                    <a:lnTo>
                      <a:pt x="133" y="68"/>
                    </a:lnTo>
                    <a:lnTo>
                      <a:pt x="129" y="48"/>
                    </a:lnTo>
                    <a:lnTo>
                      <a:pt x="121" y="32"/>
                    </a:lnTo>
                    <a:lnTo>
                      <a:pt x="107" y="18"/>
                    </a:lnTo>
                    <a:lnTo>
                      <a:pt x="89" y="9"/>
                    </a:lnTo>
                    <a:lnTo>
                      <a:pt x="70" y="6"/>
                    </a:lnTo>
                    <a:close/>
                    <a:moveTo>
                      <a:pt x="70" y="0"/>
                    </a:moveTo>
                    <a:lnTo>
                      <a:pt x="88" y="2"/>
                    </a:lnTo>
                    <a:lnTo>
                      <a:pt x="104" y="9"/>
                    </a:lnTo>
                    <a:lnTo>
                      <a:pt x="119" y="20"/>
                    </a:lnTo>
                    <a:lnTo>
                      <a:pt x="129" y="34"/>
                    </a:lnTo>
                    <a:lnTo>
                      <a:pt x="136" y="49"/>
                    </a:lnTo>
                    <a:lnTo>
                      <a:pt x="138" y="68"/>
                    </a:lnTo>
                    <a:lnTo>
                      <a:pt x="136" y="85"/>
                    </a:lnTo>
                    <a:lnTo>
                      <a:pt x="129" y="101"/>
                    </a:lnTo>
                    <a:lnTo>
                      <a:pt x="119" y="115"/>
                    </a:lnTo>
                    <a:lnTo>
                      <a:pt x="104" y="125"/>
                    </a:lnTo>
                    <a:lnTo>
                      <a:pt x="88" y="133"/>
                    </a:lnTo>
                    <a:lnTo>
                      <a:pt x="70" y="135"/>
                    </a:lnTo>
                    <a:lnTo>
                      <a:pt x="51" y="133"/>
                    </a:lnTo>
                    <a:lnTo>
                      <a:pt x="35" y="125"/>
                    </a:lnTo>
                    <a:lnTo>
                      <a:pt x="21" y="115"/>
                    </a:lnTo>
                    <a:lnTo>
                      <a:pt x="10" y="101"/>
                    </a:lnTo>
                    <a:lnTo>
                      <a:pt x="3" y="85"/>
                    </a:lnTo>
                    <a:lnTo>
                      <a:pt x="0" y="68"/>
                    </a:lnTo>
                    <a:lnTo>
                      <a:pt x="3" y="49"/>
                    </a:lnTo>
                    <a:lnTo>
                      <a:pt x="10" y="34"/>
                    </a:lnTo>
                    <a:lnTo>
                      <a:pt x="21" y="20"/>
                    </a:lnTo>
                    <a:lnTo>
                      <a:pt x="35" y="9"/>
                    </a:lnTo>
                    <a:lnTo>
                      <a:pt x="51" y="2"/>
                    </a:lnTo>
                    <a:lnTo>
                      <a:pt x="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140"/>
              <p:cNvSpPr>
                <a:spLocks noEditPoints="1"/>
              </p:cNvSpPr>
              <p:nvPr/>
            </p:nvSpPr>
            <p:spPr bwMode="auto">
              <a:xfrm>
                <a:off x="4102101" y="4608513"/>
                <a:ext cx="233363" cy="204788"/>
              </a:xfrm>
              <a:custGeom>
                <a:avLst/>
                <a:gdLst>
                  <a:gd name="T0" fmla="*/ 52 w 147"/>
                  <a:gd name="T1" fmla="*/ 8 h 129"/>
                  <a:gd name="T2" fmla="*/ 18 w 147"/>
                  <a:gd name="T3" fmla="*/ 24 h 129"/>
                  <a:gd name="T4" fmla="*/ 5 w 147"/>
                  <a:gd name="T5" fmla="*/ 50 h 129"/>
                  <a:gd name="T6" fmla="*/ 18 w 147"/>
                  <a:gd name="T7" fmla="*/ 76 h 129"/>
                  <a:gd name="T8" fmla="*/ 52 w 147"/>
                  <a:gd name="T9" fmla="*/ 92 h 129"/>
                  <a:gd name="T10" fmla="*/ 80 w 147"/>
                  <a:gd name="T11" fmla="*/ 95 h 129"/>
                  <a:gd name="T12" fmla="*/ 89 w 147"/>
                  <a:gd name="T13" fmla="*/ 94 h 129"/>
                  <a:gd name="T14" fmla="*/ 90 w 147"/>
                  <a:gd name="T15" fmla="*/ 108 h 129"/>
                  <a:gd name="T16" fmla="*/ 94 w 147"/>
                  <a:gd name="T17" fmla="*/ 115 h 129"/>
                  <a:gd name="T18" fmla="*/ 105 w 147"/>
                  <a:gd name="T19" fmla="*/ 100 h 129"/>
                  <a:gd name="T20" fmla="*/ 109 w 147"/>
                  <a:gd name="T21" fmla="*/ 88 h 129"/>
                  <a:gd name="T22" fmla="*/ 123 w 147"/>
                  <a:gd name="T23" fmla="*/ 81 h 129"/>
                  <a:gd name="T24" fmla="*/ 138 w 147"/>
                  <a:gd name="T25" fmla="*/ 61 h 129"/>
                  <a:gd name="T26" fmla="*/ 137 w 147"/>
                  <a:gd name="T27" fmla="*/ 36 h 129"/>
                  <a:gd name="T28" fmla="*/ 114 w 147"/>
                  <a:gd name="T29" fmla="*/ 14 h 129"/>
                  <a:gd name="T30" fmla="*/ 73 w 147"/>
                  <a:gd name="T31" fmla="*/ 6 h 129"/>
                  <a:gd name="T32" fmla="*/ 93 w 147"/>
                  <a:gd name="T33" fmla="*/ 1 h 129"/>
                  <a:gd name="T34" fmla="*/ 125 w 147"/>
                  <a:gd name="T35" fmla="*/ 14 h 129"/>
                  <a:gd name="T36" fmla="*/ 144 w 147"/>
                  <a:gd name="T37" fmla="*/ 37 h 129"/>
                  <a:gd name="T38" fmla="*/ 145 w 147"/>
                  <a:gd name="T39" fmla="*/ 63 h 129"/>
                  <a:gd name="T40" fmla="*/ 129 w 147"/>
                  <a:gd name="T41" fmla="*/ 84 h 129"/>
                  <a:gd name="T42" fmla="*/ 109 w 147"/>
                  <a:gd name="T43" fmla="*/ 106 h 129"/>
                  <a:gd name="T44" fmla="*/ 94 w 147"/>
                  <a:gd name="T45" fmla="*/ 123 h 129"/>
                  <a:gd name="T46" fmla="*/ 85 w 147"/>
                  <a:gd name="T47" fmla="*/ 127 h 129"/>
                  <a:gd name="T48" fmla="*/ 81 w 147"/>
                  <a:gd name="T49" fmla="*/ 124 h 129"/>
                  <a:gd name="T50" fmla="*/ 83 w 147"/>
                  <a:gd name="T51" fmla="*/ 100 h 129"/>
                  <a:gd name="T52" fmla="*/ 54 w 147"/>
                  <a:gd name="T53" fmla="*/ 99 h 129"/>
                  <a:gd name="T54" fmla="*/ 21 w 147"/>
                  <a:gd name="T55" fmla="*/ 86 h 129"/>
                  <a:gd name="T56" fmla="*/ 2 w 147"/>
                  <a:gd name="T57" fmla="*/ 64 h 129"/>
                  <a:gd name="T58" fmla="*/ 2 w 147"/>
                  <a:gd name="T59" fmla="*/ 37 h 129"/>
                  <a:gd name="T60" fmla="*/ 21 w 147"/>
                  <a:gd name="T61" fmla="*/ 14 h 129"/>
                  <a:gd name="T62" fmla="*/ 54 w 147"/>
                  <a:gd name="T63"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9">
                    <a:moveTo>
                      <a:pt x="73" y="6"/>
                    </a:moveTo>
                    <a:lnTo>
                      <a:pt x="52" y="8"/>
                    </a:lnTo>
                    <a:lnTo>
                      <a:pt x="33" y="14"/>
                    </a:lnTo>
                    <a:lnTo>
                      <a:pt x="18" y="24"/>
                    </a:lnTo>
                    <a:lnTo>
                      <a:pt x="9" y="36"/>
                    </a:lnTo>
                    <a:lnTo>
                      <a:pt x="5" y="50"/>
                    </a:lnTo>
                    <a:lnTo>
                      <a:pt x="9" y="64"/>
                    </a:lnTo>
                    <a:lnTo>
                      <a:pt x="18" y="76"/>
                    </a:lnTo>
                    <a:lnTo>
                      <a:pt x="33" y="86"/>
                    </a:lnTo>
                    <a:lnTo>
                      <a:pt x="52" y="92"/>
                    </a:lnTo>
                    <a:lnTo>
                      <a:pt x="73" y="95"/>
                    </a:lnTo>
                    <a:lnTo>
                      <a:pt x="80" y="95"/>
                    </a:lnTo>
                    <a:lnTo>
                      <a:pt x="85" y="95"/>
                    </a:lnTo>
                    <a:lnTo>
                      <a:pt x="89" y="94"/>
                    </a:lnTo>
                    <a:lnTo>
                      <a:pt x="89" y="97"/>
                    </a:lnTo>
                    <a:lnTo>
                      <a:pt x="90" y="108"/>
                    </a:lnTo>
                    <a:lnTo>
                      <a:pt x="89" y="119"/>
                    </a:lnTo>
                    <a:lnTo>
                      <a:pt x="94" y="115"/>
                    </a:lnTo>
                    <a:lnTo>
                      <a:pt x="99" y="109"/>
                    </a:lnTo>
                    <a:lnTo>
                      <a:pt x="105" y="100"/>
                    </a:lnTo>
                    <a:lnTo>
                      <a:pt x="109" y="89"/>
                    </a:lnTo>
                    <a:lnTo>
                      <a:pt x="109" y="88"/>
                    </a:lnTo>
                    <a:lnTo>
                      <a:pt x="111" y="87"/>
                    </a:lnTo>
                    <a:lnTo>
                      <a:pt x="123" y="81"/>
                    </a:lnTo>
                    <a:lnTo>
                      <a:pt x="133" y="72"/>
                    </a:lnTo>
                    <a:lnTo>
                      <a:pt x="138" y="61"/>
                    </a:lnTo>
                    <a:lnTo>
                      <a:pt x="141" y="50"/>
                    </a:lnTo>
                    <a:lnTo>
                      <a:pt x="137" y="36"/>
                    </a:lnTo>
                    <a:lnTo>
                      <a:pt x="128" y="24"/>
                    </a:lnTo>
                    <a:lnTo>
                      <a:pt x="114" y="14"/>
                    </a:lnTo>
                    <a:lnTo>
                      <a:pt x="95" y="8"/>
                    </a:lnTo>
                    <a:lnTo>
                      <a:pt x="73" y="6"/>
                    </a:lnTo>
                    <a:close/>
                    <a:moveTo>
                      <a:pt x="73" y="0"/>
                    </a:moveTo>
                    <a:lnTo>
                      <a:pt x="93" y="1"/>
                    </a:lnTo>
                    <a:lnTo>
                      <a:pt x="110" y="7"/>
                    </a:lnTo>
                    <a:lnTo>
                      <a:pt x="125" y="14"/>
                    </a:lnTo>
                    <a:lnTo>
                      <a:pt x="137" y="25"/>
                    </a:lnTo>
                    <a:lnTo>
                      <a:pt x="144" y="37"/>
                    </a:lnTo>
                    <a:lnTo>
                      <a:pt x="147" y="50"/>
                    </a:lnTo>
                    <a:lnTo>
                      <a:pt x="145" y="63"/>
                    </a:lnTo>
                    <a:lnTo>
                      <a:pt x="138" y="74"/>
                    </a:lnTo>
                    <a:lnTo>
                      <a:pt x="129" y="84"/>
                    </a:lnTo>
                    <a:lnTo>
                      <a:pt x="115" y="92"/>
                    </a:lnTo>
                    <a:lnTo>
                      <a:pt x="109" y="106"/>
                    </a:lnTo>
                    <a:lnTo>
                      <a:pt x="102" y="116"/>
                    </a:lnTo>
                    <a:lnTo>
                      <a:pt x="94" y="123"/>
                    </a:lnTo>
                    <a:lnTo>
                      <a:pt x="89" y="126"/>
                    </a:lnTo>
                    <a:lnTo>
                      <a:pt x="85" y="127"/>
                    </a:lnTo>
                    <a:lnTo>
                      <a:pt x="80" y="129"/>
                    </a:lnTo>
                    <a:lnTo>
                      <a:pt x="81" y="124"/>
                    </a:lnTo>
                    <a:lnTo>
                      <a:pt x="83" y="112"/>
                    </a:lnTo>
                    <a:lnTo>
                      <a:pt x="83" y="100"/>
                    </a:lnTo>
                    <a:lnTo>
                      <a:pt x="73" y="101"/>
                    </a:lnTo>
                    <a:lnTo>
                      <a:pt x="54" y="99"/>
                    </a:lnTo>
                    <a:lnTo>
                      <a:pt x="36" y="94"/>
                    </a:lnTo>
                    <a:lnTo>
                      <a:pt x="21" y="86"/>
                    </a:lnTo>
                    <a:lnTo>
                      <a:pt x="9" y="76"/>
                    </a:lnTo>
                    <a:lnTo>
                      <a:pt x="2" y="64"/>
                    </a:lnTo>
                    <a:lnTo>
                      <a:pt x="0" y="50"/>
                    </a:lnTo>
                    <a:lnTo>
                      <a:pt x="2" y="37"/>
                    </a:lnTo>
                    <a:lnTo>
                      <a:pt x="9" y="25"/>
                    </a:lnTo>
                    <a:lnTo>
                      <a:pt x="21" y="14"/>
                    </a:lnTo>
                    <a:lnTo>
                      <a:pt x="36" y="7"/>
                    </a:lnTo>
                    <a:lnTo>
                      <a:pt x="54" y="1"/>
                    </a:lnTo>
                    <a:lnTo>
                      <a:pt x="7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Rectangle 141"/>
              <p:cNvSpPr>
                <a:spLocks noChangeArrowheads="1"/>
              </p:cNvSpPr>
              <p:nvPr/>
            </p:nvSpPr>
            <p:spPr bwMode="auto">
              <a:xfrm>
                <a:off x="4156076" y="4664076"/>
                <a:ext cx="120650" cy="9525"/>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Rectangle 142"/>
              <p:cNvSpPr>
                <a:spLocks noChangeArrowheads="1"/>
              </p:cNvSpPr>
              <p:nvPr/>
            </p:nvSpPr>
            <p:spPr bwMode="auto">
              <a:xfrm>
                <a:off x="4156076" y="4705351"/>
                <a:ext cx="120650" cy="9525"/>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0" name="组合 209"/>
            <p:cNvGrpSpPr/>
            <p:nvPr/>
          </p:nvGrpSpPr>
          <p:grpSpPr>
            <a:xfrm>
              <a:off x="4969565" y="4232245"/>
              <a:ext cx="531267" cy="400627"/>
              <a:chOff x="5394326" y="4732338"/>
              <a:chExt cx="484188" cy="365125"/>
            </a:xfrm>
          </p:grpSpPr>
          <p:sp>
            <p:nvSpPr>
              <p:cNvPr id="190" name="Freeform 143"/>
              <p:cNvSpPr>
                <a:spLocks/>
              </p:cNvSpPr>
              <p:nvPr/>
            </p:nvSpPr>
            <p:spPr bwMode="auto">
              <a:xfrm>
                <a:off x="5394326" y="4760913"/>
                <a:ext cx="484188" cy="336550"/>
              </a:xfrm>
              <a:custGeom>
                <a:avLst/>
                <a:gdLst>
                  <a:gd name="T0" fmla="*/ 0 w 305"/>
                  <a:gd name="T1" fmla="*/ 0 h 212"/>
                  <a:gd name="T2" fmla="*/ 6 w 305"/>
                  <a:gd name="T3" fmla="*/ 0 h 212"/>
                  <a:gd name="T4" fmla="*/ 6 w 305"/>
                  <a:gd name="T5" fmla="*/ 206 h 212"/>
                  <a:gd name="T6" fmla="*/ 305 w 305"/>
                  <a:gd name="T7" fmla="*/ 206 h 212"/>
                  <a:gd name="T8" fmla="*/ 305 w 305"/>
                  <a:gd name="T9" fmla="*/ 212 h 212"/>
                  <a:gd name="T10" fmla="*/ 0 w 305"/>
                  <a:gd name="T11" fmla="*/ 212 h 212"/>
                  <a:gd name="T12" fmla="*/ 0 w 30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05" h="212">
                    <a:moveTo>
                      <a:pt x="0" y="0"/>
                    </a:moveTo>
                    <a:lnTo>
                      <a:pt x="6" y="0"/>
                    </a:lnTo>
                    <a:lnTo>
                      <a:pt x="6" y="206"/>
                    </a:lnTo>
                    <a:lnTo>
                      <a:pt x="305" y="206"/>
                    </a:lnTo>
                    <a:lnTo>
                      <a:pt x="305" y="212"/>
                    </a:lnTo>
                    <a:lnTo>
                      <a:pt x="0" y="21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44"/>
              <p:cNvSpPr>
                <a:spLocks noEditPoints="1"/>
              </p:cNvSpPr>
              <p:nvPr/>
            </p:nvSpPr>
            <p:spPr bwMode="auto">
              <a:xfrm>
                <a:off x="5449888" y="4946651"/>
                <a:ext cx="76200" cy="123825"/>
              </a:xfrm>
              <a:custGeom>
                <a:avLst/>
                <a:gdLst>
                  <a:gd name="T0" fmla="*/ 23 w 48"/>
                  <a:gd name="T1" fmla="*/ 7 h 78"/>
                  <a:gd name="T2" fmla="*/ 19 w 48"/>
                  <a:gd name="T3" fmla="*/ 8 h 78"/>
                  <a:gd name="T4" fmla="*/ 15 w 48"/>
                  <a:gd name="T5" fmla="*/ 9 h 78"/>
                  <a:gd name="T6" fmla="*/ 11 w 48"/>
                  <a:gd name="T7" fmla="*/ 11 h 78"/>
                  <a:gd name="T8" fmla="*/ 8 w 48"/>
                  <a:gd name="T9" fmla="*/ 15 h 78"/>
                  <a:gd name="T10" fmla="*/ 7 w 48"/>
                  <a:gd name="T11" fmla="*/ 19 h 78"/>
                  <a:gd name="T12" fmla="*/ 6 w 48"/>
                  <a:gd name="T13" fmla="*/ 23 h 78"/>
                  <a:gd name="T14" fmla="*/ 6 w 48"/>
                  <a:gd name="T15" fmla="*/ 73 h 78"/>
                  <a:gd name="T16" fmla="*/ 42 w 48"/>
                  <a:gd name="T17" fmla="*/ 73 h 78"/>
                  <a:gd name="T18" fmla="*/ 42 w 48"/>
                  <a:gd name="T19" fmla="*/ 23 h 78"/>
                  <a:gd name="T20" fmla="*/ 42 w 48"/>
                  <a:gd name="T21" fmla="*/ 19 h 78"/>
                  <a:gd name="T22" fmla="*/ 40 w 48"/>
                  <a:gd name="T23" fmla="*/ 15 h 78"/>
                  <a:gd name="T24" fmla="*/ 37 w 48"/>
                  <a:gd name="T25" fmla="*/ 11 h 78"/>
                  <a:gd name="T26" fmla="*/ 34 w 48"/>
                  <a:gd name="T27" fmla="*/ 9 h 78"/>
                  <a:gd name="T28" fmla="*/ 30 w 48"/>
                  <a:gd name="T29" fmla="*/ 8 h 78"/>
                  <a:gd name="T30" fmla="*/ 25 w 48"/>
                  <a:gd name="T31" fmla="*/ 7 h 78"/>
                  <a:gd name="T32" fmla="*/ 23 w 48"/>
                  <a:gd name="T33" fmla="*/ 7 h 78"/>
                  <a:gd name="T34" fmla="*/ 23 w 48"/>
                  <a:gd name="T35" fmla="*/ 0 h 78"/>
                  <a:gd name="T36" fmla="*/ 25 w 48"/>
                  <a:gd name="T37" fmla="*/ 0 h 78"/>
                  <a:gd name="T38" fmla="*/ 37 w 48"/>
                  <a:gd name="T39" fmla="*/ 3 h 78"/>
                  <a:gd name="T40" fmla="*/ 45 w 48"/>
                  <a:gd name="T41" fmla="*/ 12 h 78"/>
                  <a:gd name="T42" fmla="*/ 48 w 48"/>
                  <a:gd name="T43" fmla="*/ 23 h 78"/>
                  <a:gd name="T44" fmla="*/ 48 w 48"/>
                  <a:gd name="T45" fmla="*/ 78 h 78"/>
                  <a:gd name="T46" fmla="*/ 0 w 48"/>
                  <a:gd name="T47" fmla="*/ 78 h 78"/>
                  <a:gd name="T48" fmla="*/ 0 w 48"/>
                  <a:gd name="T49" fmla="*/ 23 h 78"/>
                  <a:gd name="T50" fmla="*/ 4 w 48"/>
                  <a:gd name="T51" fmla="*/ 12 h 78"/>
                  <a:gd name="T52" fmla="*/ 11 w 48"/>
                  <a:gd name="T53" fmla="*/ 3 h 78"/>
                  <a:gd name="T54" fmla="*/ 23 w 48"/>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78">
                    <a:moveTo>
                      <a:pt x="23" y="7"/>
                    </a:moveTo>
                    <a:lnTo>
                      <a:pt x="19" y="8"/>
                    </a:lnTo>
                    <a:lnTo>
                      <a:pt x="15" y="9"/>
                    </a:lnTo>
                    <a:lnTo>
                      <a:pt x="11" y="11"/>
                    </a:lnTo>
                    <a:lnTo>
                      <a:pt x="8" y="15"/>
                    </a:lnTo>
                    <a:lnTo>
                      <a:pt x="7" y="19"/>
                    </a:lnTo>
                    <a:lnTo>
                      <a:pt x="6" y="23"/>
                    </a:lnTo>
                    <a:lnTo>
                      <a:pt x="6" y="73"/>
                    </a:lnTo>
                    <a:lnTo>
                      <a:pt x="42" y="73"/>
                    </a:lnTo>
                    <a:lnTo>
                      <a:pt x="42" y="23"/>
                    </a:lnTo>
                    <a:lnTo>
                      <a:pt x="42" y="19"/>
                    </a:lnTo>
                    <a:lnTo>
                      <a:pt x="40" y="15"/>
                    </a:lnTo>
                    <a:lnTo>
                      <a:pt x="37" y="11"/>
                    </a:lnTo>
                    <a:lnTo>
                      <a:pt x="34" y="9"/>
                    </a:lnTo>
                    <a:lnTo>
                      <a:pt x="30" y="8"/>
                    </a:lnTo>
                    <a:lnTo>
                      <a:pt x="25" y="7"/>
                    </a:lnTo>
                    <a:lnTo>
                      <a:pt x="23" y="7"/>
                    </a:lnTo>
                    <a:close/>
                    <a:moveTo>
                      <a:pt x="23" y="0"/>
                    </a:moveTo>
                    <a:lnTo>
                      <a:pt x="25" y="0"/>
                    </a:lnTo>
                    <a:lnTo>
                      <a:pt x="37" y="3"/>
                    </a:lnTo>
                    <a:lnTo>
                      <a:pt x="45" y="12"/>
                    </a:lnTo>
                    <a:lnTo>
                      <a:pt x="48" y="23"/>
                    </a:lnTo>
                    <a:lnTo>
                      <a:pt x="48" y="78"/>
                    </a:lnTo>
                    <a:lnTo>
                      <a:pt x="0" y="78"/>
                    </a:lnTo>
                    <a:lnTo>
                      <a:pt x="0" y="23"/>
                    </a:lnTo>
                    <a:lnTo>
                      <a:pt x="4" y="12"/>
                    </a:lnTo>
                    <a:lnTo>
                      <a:pt x="11" y="3"/>
                    </a:lnTo>
                    <a:lnTo>
                      <a:pt x="2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145"/>
              <p:cNvSpPr>
                <a:spLocks noEditPoints="1"/>
              </p:cNvSpPr>
              <p:nvPr/>
            </p:nvSpPr>
            <p:spPr bwMode="auto">
              <a:xfrm>
                <a:off x="5556251" y="4892676"/>
                <a:ext cx="74613" cy="177800"/>
              </a:xfrm>
              <a:custGeom>
                <a:avLst/>
                <a:gdLst>
                  <a:gd name="T0" fmla="*/ 22 w 47"/>
                  <a:gd name="T1" fmla="*/ 7 h 112"/>
                  <a:gd name="T2" fmla="*/ 18 w 47"/>
                  <a:gd name="T3" fmla="*/ 7 h 112"/>
                  <a:gd name="T4" fmla="*/ 14 w 47"/>
                  <a:gd name="T5" fmla="*/ 9 h 112"/>
                  <a:gd name="T6" fmla="*/ 11 w 47"/>
                  <a:gd name="T7" fmla="*/ 11 h 112"/>
                  <a:gd name="T8" fmla="*/ 8 w 47"/>
                  <a:gd name="T9" fmla="*/ 15 h 112"/>
                  <a:gd name="T10" fmla="*/ 6 w 47"/>
                  <a:gd name="T11" fmla="*/ 19 h 112"/>
                  <a:gd name="T12" fmla="*/ 6 w 47"/>
                  <a:gd name="T13" fmla="*/ 23 h 112"/>
                  <a:gd name="T14" fmla="*/ 6 w 47"/>
                  <a:gd name="T15" fmla="*/ 107 h 112"/>
                  <a:gd name="T16" fmla="*/ 42 w 47"/>
                  <a:gd name="T17" fmla="*/ 107 h 112"/>
                  <a:gd name="T18" fmla="*/ 42 w 47"/>
                  <a:gd name="T19" fmla="*/ 23 h 112"/>
                  <a:gd name="T20" fmla="*/ 41 w 47"/>
                  <a:gd name="T21" fmla="*/ 19 h 112"/>
                  <a:gd name="T22" fmla="*/ 40 w 47"/>
                  <a:gd name="T23" fmla="*/ 15 h 112"/>
                  <a:gd name="T24" fmla="*/ 37 w 47"/>
                  <a:gd name="T25" fmla="*/ 11 h 112"/>
                  <a:gd name="T26" fmla="*/ 33 w 47"/>
                  <a:gd name="T27" fmla="*/ 9 h 112"/>
                  <a:gd name="T28" fmla="*/ 29 w 47"/>
                  <a:gd name="T29" fmla="*/ 7 h 112"/>
                  <a:gd name="T30" fmla="*/ 25 w 47"/>
                  <a:gd name="T31" fmla="*/ 7 h 112"/>
                  <a:gd name="T32" fmla="*/ 22 w 47"/>
                  <a:gd name="T33" fmla="*/ 7 h 112"/>
                  <a:gd name="T34" fmla="*/ 22 w 47"/>
                  <a:gd name="T35" fmla="*/ 0 h 112"/>
                  <a:gd name="T36" fmla="*/ 25 w 47"/>
                  <a:gd name="T37" fmla="*/ 0 h 112"/>
                  <a:gd name="T38" fmla="*/ 37 w 47"/>
                  <a:gd name="T39" fmla="*/ 4 h 112"/>
                  <a:gd name="T40" fmla="*/ 44 w 47"/>
                  <a:gd name="T41" fmla="*/ 12 h 112"/>
                  <a:gd name="T42" fmla="*/ 47 w 47"/>
                  <a:gd name="T43" fmla="*/ 23 h 112"/>
                  <a:gd name="T44" fmla="*/ 47 w 47"/>
                  <a:gd name="T45" fmla="*/ 112 h 112"/>
                  <a:gd name="T46" fmla="*/ 0 w 47"/>
                  <a:gd name="T47" fmla="*/ 112 h 112"/>
                  <a:gd name="T48" fmla="*/ 0 w 47"/>
                  <a:gd name="T49" fmla="*/ 23 h 112"/>
                  <a:gd name="T50" fmla="*/ 3 w 47"/>
                  <a:gd name="T51" fmla="*/ 12 h 112"/>
                  <a:gd name="T52" fmla="*/ 11 w 47"/>
                  <a:gd name="T53" fmla="*/ 4 h 112"/>
                  <a:gd name="T54" fmla="*/ 22 w 47"/>
                  <a:gd name="T5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112">
                    <a:moveTo>
                      <a:pt x="22" y="7"/>
                    </a:moveTo>
                    <a:lnTo>
                      <a:pt x="18" y="7"/>
                    </a:lnTo>
                    <a:lnTo>
                      <a:pt x="14" y="9"/>
                    </a:lnTo>
                    <a:lnTo>
                      <a:pt x="11" y="11"/>
                    </a:lnTo>
                    <a:lnTo>
                      <a:pt x="8" y="15"/>
                    </a:lnTo>
                    <a:lnTo>
                      <a:pt x="6" y="19"/>
                    </a:lnTo>
                    <a:lnTo>
                      <a:pt x="6" y="23"/>
                    </a:lnTo>
                    <a:lnTo>
                      <a:pt x="6" y="107"/>
                    </a:lnTo>
                    <a:lnTo>
                      <a:pt x="42" y="107"/>
                    </a:lnTo>
                    <a:lnTo>
                      <a:pt x="42" y="23"/>
                    </a:lnTo>
                    <a:lnTo>
                      <a:pt x="41" y="19"/>
                    </a:lnTo>
                    <a:lnTo>
                      <a:pt x="40" y="15"/>
                    </a:lnTo>
                    <a:lnTo>
                      <a:pt x="37" y="11"/>
                    </a:lnTo>
                    <a:lnTo>
                      <a:pt x="33" y="9"/>
                    </a:lnTo>
                    <a:lnTo>
                      <a:pt x="29" y="7"/>
                    </a:lnTo>
                    <a:lnTo>
                      <a:pt x="25" y="7"/>
                    </a:lnTo>
                    <a:lnTo>
                      <a:pt x="22" y="7"/>
                    </a:lnTo>
                    <a:close/>
                    <a:moveTo>
                      <a:pt x="22" y="0"/>
                    </a:moveTo>
                    <a:lnTo>
                      <a:pt x="25" y="0"/>
                    </a:lnTo>
                    <a:lnTo>
                      <a:pt x="37" y="4"/>
                    </a:lnTo>
                    <a:lnTo>
                      <a:pt x="44" y="12"/>
                    </a:lnTo>
                    <a:lnTo>
                      <a:pt x="47" y="23"/>
                    </a:lnTo>
                    <a:lnTo>
                      <a:pt x="47" y="112"/>
                    </a:lnTo>
                    <a:lnTo>
                      <a:pt x="0" y="112"/>
                    </a:lnTo>
                    <a:lnTo>
                      <a:pt x="0" y="23"/>
                    </a:lnTo>
                    <a:lnTo>
                      <a:pt x="3" y="12"/>
                    </a:lnTo>
                    <a:lnTo>
                      <a:pt x="11"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146"/>
              <p:cNvSpPr>
                <a:spLocks noEditPoints="1"/>
              </p:cNvSpPr>
              <p:nvPr/>
            </p:nvSpPr>
            <p:spPr bwMode="auto">
              <a:xfrm>
                <a:off x="5662613" y="4840288"/>
                <a:ext cx="76200" cy="230188"/>
              </a:xfrm>
              <a:custGeom>
                <a:avLst/>
                <a:gdLst>
                  <a:gd name="T0" fmla="*/ 22 w 48"/>
                  <a:gd name="T1" fmla="*/ 6 h 145"/>
                  <a:gd name="T2" fmla="*/ 17 w 48"/>
                  <a:gd name="T3" fmla="*/ 6 h 145"/>
                  <a:gd name="T4" fmla="*/ 14 w 48"/>
                  <a:gd name="T5" fmla="*/ 8 h 145"/>
                  <a:gd name="T6" fmla="*/ 11 w 48"/>
                  <a:gd name="T7" fmla="*/ 11 h 145"/>
                  <a:gd name="T8" fmla="*/ 8 w 48"/>
                  <a:gd name="T9" fmla="*/ 14 h 145"/>
                  <a:gd name="T10" fmla="*/ 6 w 48"/>
                  <a:gd name="T11" fmla="*/ 18 h 145"/>
                  <a:gd name="T12" fmla="*/ 5 w 48"/>
                  <a:gd name="T13" fmla="*/ 23 h 145"/>
                  <a:gd name="T14" fmla="*/ 5 w 48"/>
                  <a:gd name="T15" fmla="*/ 140 h 145"/>
                  <a:gd name="T16" fmla="*/ 41 w 48"/>
                  <a:gd name="T17" fmla="*/ 140 h 145"/>
                  <a:gd name="T18" fmla="*/ 41 w 48"/>
                  <a:gd name="T19" fmla="*/ 23 h 145"/>
                  <a:gd name="T20" fmla="*/ 40 w 48"/>
                  <a:gd name="T21" fmla="*/ 18 h 145"/>
                  <a:gd name="T22" fmla="*/ 39 w 48"/>
                  <a:gd name="T23" fmla="*/ 14 h 145"/>
                  <a:gd name="T24" fmla="*/ 36 w 48"/>
                  <a:gd name="T25" fmla="*/ 11 h 145"/>
                  <a:gd name="T26" fmla="*/ 33 w 48"/>
                  <a:gd name="T27" fmla="*/ 8 h 145"/>
                  <a:gd name="T28" fmla="*/ 29 w 48"/>
                  <a:gd name="T29" fmla="*/ 6 h 145"/>
                  <a:gd name="T30" fmla="*/ 25 w 48"/>
                  <a:gd name="T31" fmla="*/ 6 h 145"/>
                  <a:gd name="T32" fmla="*/ 22 w 48"/>
                  <a:gd name="T33" fmla="*/ 6 h 145"/>
                  <a:gd name="T34" fmla="*/ 22 w 48"/>
                  <a:gd name="T35" fmla="*/ 0 h 145"/>
                  <a:gd name="T36" fmla="*/ 25 w 48"/>
                  <a:gd name="T37" fmla="*/ 0 h 145"/>
                  <a:gd name="T38" fmla="*/ 36 w 48"/>
                  <a:gd name="T39" fmla="*/ 3 h 145"/>
                  <a:gd name="T40" fmla="*/ 44 w 48"/>
                  <a:gd name="T41" fmla="*/ 12 h 145"/>
                  <a:gd name="T42" fmla="*/ 48 w 48"/>
                  <a:gd name="T43" fmla="*/ 23 h 145"/>
                  <a:gd name="T44" fmla="*/ 48 w 48"/>
                  <a:gd name="T45" fmla="*/ 145 h 145"/>
                  <a:gd name="T46" fmla="*/ 0 w 48"/>
                  <a:gd name="T47" fmla="*/ 145 h 145"/>
                  <a:gd name="T48" fmla="*/ 0 w 48"/>
                  <a:gd name="T49" fmla="*/ 23 h 145"/>
                  <a:gd name="T50" fmla="*/ 2 w 48"/>
                  <a:gd name="T51" fmla="*/ 12 h 145"/>
                  <a:gd name="T52" fmla="*/ 11 w 48"/>
                  <a:gd name="T53" fmla="*/ 3 h 145"/>
                  <a:gd name="T54" fmla="*/ 22 w 48"/>
                  <a:gd name="T5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45">
                    <a:moveTo>
                      <a:pt x="22" y="6"/>
                    </a:moveTo>
                    <a:lnTo>
                      <a:pt x="17" y="6"/>
                    </a:lnTo>
                    <a:lnTo>
                      <a:pt x="14" y="8"/>
                    </a:lnTo>
                    <a:lnTo>
                      <a:pt x="11" y="11"/>
                    </a:lnTo>
                    <a:lnTo>
                      <a:pt x="8" y="14"/>
                    </a:lnTo>
                    <a:lnTo>
                      <a:pt x="6" y="18"/>
                    </a:lnTo>
                    <a:lnTo>
                      <a:pt x="5" y="23"/>
                    </a:lnTo>
                    <a:lnTo>
                      <a:pt x="5" y="140"/>
                    </a:lnTo>
                    <a:lnTo>
                      <a:pt x="41" y="140"/>
                    </a:lnTo>
                    <a:lnTo>
                      <a:pt x="41" y="23"/>
                    </a:lnTo>
                    <a:lnTo>
                      <a:pt x="40" y="18"/>
                    </a:lnTo>
                    <a:lnTo>
                      <a:pt x="39" y="14"/>
                    </a:lnTo>
                    <a:lnTo>
                      <a:pt x="36" y="11"/>
                    </a:lnTo>
                    <a:lnTo>
                      <a:pt x="33" y="8"/>
                    </a:lnTo>
                    <a:lnTo>
                      <a:pt x="29" y="6"/>
                    </a:lnTo>
                    <a:lnTo>
                      <a:pt x="25" y="6"/>
                    </a:lnTo>
                    <a:lnTo>
                      <a:pt x="22" y="6"/>
                    </a:lnTo>
                    <a:close/>
                    <a:moveTo>
                      <a:pt x="22" y="0"/>
                    </a:moveTo>
                    <a:lnTo>
                      <a:pt x="25" y="0"/>
                    </a:lnTo>
                    <a:lnTo>
                      <a:pt x="36" y="3"/>
                    </a:lnTo>
                    <a:lnTo>
                      <a:pt x="44" y="12"/>
                    </a:lnTo>
                    <a:lnTo>
                      <a:pt x="48" y="23"/>
                    </a:lnTo>
                    <a:lnTo>
                      <a:pt x="48" y="145"/>
                    </a:lnTo>
                    <a:lnTo>
                      <a:pt x="0" y="145"/>
                    </a:lnTo>
                    <a:lnTo>
                      <a:pt x="0" y="23"/>
                    </a:lnTo>
                    <a:lnTo>
                      <a:pt x="2" y="12"/>
                    </a:lnTo>
                    <a:lnTo>
                      <a:pt x="11" y="3"/>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147"/>
              <p:cNvSpPr>
                <a:spLocks noEditPoints="1"/>
              </p:cNvSpPr>
              <p:nvPr/>
            </p:nvSpPr>
            <p:spPr bwMode="auto">
              <a:xfrm>
                <a:off x="5767388" y="4784726"/>
                <a:ext cx="76200" cy="285750"/>
              </a:xfrm>
              <a:custGeom>
                <a:avLst/>
                <a:gdLst>
                  <a:gd name="T0" fmla="*/ 23 w 48"/>
                  <a:gd name="T1" fmla="*/ 5 h 180"/>
                  <a:gd name="T2" fmla="*/ 19 w 48"/>
                  <a:gd name="T3" fmla="*/ 6 h 180"/>
                  <a:gd name="T4" fmla="*/ 14 w 48"/>
                  <a:gd name="T5" fmla="*/ 9 h 180"/>
                  <a:gd name="T6" fmla="*/ 11 w 48"/>
                  <a:gd name="T7" fmla="*/ 11 h 180"/>
                  <a:gd name="T8" fmla="*/ 8 w 48"/>
                  <a:gd name="T9" fmla="*/ 14 h 180"/>
                  <a:gd name="T10" fmla="*/ 7 w 48"/>
                  <a:gd name="T11" fmla="*/ 18 h 180"/>
                  <a:gd name="T12" fmla="*/ 6 w 48"/>
                  <a:gd name="T13" fmla="*/ 23 h 180"/>
                  <a:gd name="T14" fmla="*/ 6 w 48"/>
                  <a:gd name="T15" fmla="*/ 175 h 180"/>
                  <a:gd name="T16" fmla="*/ 41 w 48"/>
                  <a:gd name="T17" fmla="*/ 175 h 180"/>
                  <a:gd name="T18" fmla="*/ 41 w 48"/>
                  <a:gd name="T19" fmla="*/ 23 h 180"/>
                  <a:gd name="T20" fmla="*/ 41 w 48"/>
                  <a:gd name="T21" fmla="*/ 18 h 180"/>
                  <a:gd name="T22" fmla="*/ 39 w 48"/>
                  <a:gd name="T23" fmla="*/ 14 h 180"/>
                  <a:gd name="T24" fmla="*/ 37 w 48"/>
                  <a:gd name="T25" fmla="*/ 11 h 180"/>
                  <a:gd name="T26" fmla="*/ 34 w 48"/>
                  <a:gd name="T27" fmla="*/ 9 h 180"/>
                  <a:gd name="T28" fmla="*/ 29 w 48"/>
                  <a:gd name="T29" fmla="*/ 6 h 180"/>
                  <a:gd name="T30" fmla="*/ 25 w 48"/>
                  <a:gd name="T31" fmla="*/ 5 h 180"/>
                  <a:gd name="T32" fmla="*/ 23 w 48"/>
                  <a:gd name="T33" fmla="*/ 5 h 180"/>
                  <a:gd name="T34" fmla="*/ 23 w 48"/>
                  <a:gd name="T35" fmla="*/ 0 h 180"/>
                  <a:gd name="T36" fmla="*/ 25 w 48"/>
                  <a:gd name="T37" fmla="*/ 0 h 180"/>
                  <a:gd name="T38" fmla="*/ 37 w 48"/>
                  <a:gd name="T39" fmla="*/ 3 h 180"/>
                  <a:gd name="T40" fmla="*/ 45 w 48"/>
                  <a:gd name="T41" fmla="*/ 11 h 180"/>
                  <a:gd name="T42" fmla="*/ 48 w 48"/>
                  <a:gd name="T43" fmla="*/ 23 h 180"/>
                  <a:gd name="T44" fmla="*/ 48 w 48"/>
                  <a:gd name="T45" fmla="*/ 180 h 180"/>
                  <a:gd name="T46" fmla="*/ 0 w 48"/>
                  <a:gd name="T47" fmla="*/ 180 h 180"/>
                  <a:gd name="T48" fmla="*/ 0 w 48"/>
                  <a:gd name="T49" fmla="*/ 23 h 180"/>
                  <a:gd name="T50" fmla="*/ 3 w 48"/>
                  <a:gd name="T51" fmla="*/ 11 h 180"/>
                  <a:gd name="T52" fmla="*/ 11 w 48"/>
                  <a:gd name="T53" fmla="*/ 3 h 180"/>
                  <a:gd name="T54" fmla="*/ 23 w 48"/>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80">
                    <a:moveTo>
                      <a:pt x="23" y="5"/>
                    </a:moveTo>
                    <a:lnTo>
                      <a:pt x="19" y="6"/>
                    </a:lnTo>
                    <a:lnTo>
                      <a:pt x="14" y="9"/>
                    </a:lnTo>
                    <a:lnTo>
                      <a:pt x="11" y="11"/>
                    </a:lnTo>
                    <a:lnTo>
                      <a:pt x="8" y="14"/>
                    </a:lnTo>
                    <a:lnTo>
                      <a:pt x="7" y="18"/>
                    </a:lnTo>
                    <a:lnTo>
                      <a:pt x="6" y="23"/>
                    </a:lnTo>
                    <a:lnTo>
                      <a:pt x="6" y="175"/>
                    </a:lnTo>
                    <a:lnTo>
                      <a:pt x="41" y="175"/>
                    </a:lnTo>
                    <a:lnTo>
                      <a:pt x="41" y="23"/>
                    </a:lnTo>
                    <a:lnTo>
                      <a:pt x="41" y="18"/>
                    </a:lnTo>
                    <a:lnTo>
                      <a:pt x="39" y="14"/>
                    </a:lnTo>
                    <a:lnTo>
                      <a:pt x="37" y="11"/>
                    </a:lnTo>
                    <a:lnTo>
                      <a:pt x="34" y="9"/>
                    </a:lnTo>
                    <a:lnTo>
                      <a:pt x="29" y="6"/>
                    </a:lnTo>
                    <a:lnTo>
                      <a:pt x="25" y="5"/>
                    </a:lnTo>
                    <a:lnTo>
                      <a:pt x="23" y="5"/>
                    </a:lnTo>
                    <a:close/>
                    <a:moveTo>
                      <a:pt x="23" y="0"/>
                    </a:moveTo>
                    <a:lnTo>
                      <a:pt x="25" y="0"/>
                    </a:lnTo>
                    <a:lnTo>
                      <a:pt x="37" y="3"/>
                    </a:lnTo>
                    <a:lnTo>
                      <a:pt x="45" y="11"/>
                    </a:lnTo>
                    <a:lnTo>
                      <a:pt x="48" y="23"/>
                    </a:lnTo>
                    <a:lnTo>
                      <a:pt x="48" y="180"/>
                    </a:lnTo>
                    <a:lnTo>
                      <a:pt x="0" y="180"/>
                    </a:lnTo>
                    <a:lnTo>
                      <a:pt x="0" y="23"/>
                    </a:lnTo>
                    <a:lnTo>
                      <a:pt x="3" y="11"/>
                    </a:lnTo>
                    <a:lnTo>
                      <a:pt x="11" y="3"/>
                    </a:lnTo>
                    <a:lnTo>
                      <a:pt x="2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48"/>
              <p:cNvSpPr>
                <a:spLocks/>
              </p:cNvSpPr>
              <p:nvPr/>
            </p:nvSpPr>
            <p:spPr bwMode="auto">
              <a:xfrm>
                <a:off x="5453063" y="4732338"/>
                <a:ext cx="293688" cy="153988"/>
              </a:xfrm>
              <a:custGeom>
                <a:avLst/>
                <a:gdLst>
                  <a:gd name="T0" fmla="*/ 134 w 185"/>
                  <a:gd name="T1" fmla="*/ 0 h 97"/>
                  <a:gd name="T2" fmla="*/ 185 w 185"/>
                  <a:gd name="T3" fmla="*/ 13 h 97"/>
                  <a:gd name="T4" fmla="*/ 160 w 185"/>
                  <a:gd name="T5" fmla="*/ 59 h 97"/>
                  <a:gd name="T6" fmla="*/ 155 w 185"/>
                  <a:gd name="T7" fmla="*/ 57 h 97"/>
                  <a:gd name="T8" fmla="*/ 173 w 185"/>
                  <a:gd name="T9" fmla="*/ 21 h 97"/>
                  <a:gd name="T10" fmla="*/ 2 w 185"/>
                  <a:gd name="T11" fmla="*/ 97 h 97"/>
                  <a:gd name="T12" fmla="*/ 0 w 185"/>
                  <a:gd name="T13" fmla="*/ 92 h 97"/>
                  <a:gd name="T14" fmla="*/ 171 w 185"/>
                  <a:gd name="T15" fmla="*/ 16 h 97"/>
                  <a:gd name="T16" fmla="*/ 133 w 185"/>
                  <a:gd name="T17" fmla="*/ 6 h 97"/>
                  <a:gd name="T18" fmla="*/ 134 w 18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97">
                    <a:moveTo>
                      <a:pt x="134" y="0"/>
                    </a:moveTo>
                    <a:lnTo>
                      <a:pt x="185" y="13"/>
                    </a:lnTo>
                    <a:lnTo>
                      <a:pt x="160" y="59"/>
                    </a:lnTo>
                    <a:lnTo>
                      <a:pt x="155" y="57"/>
                    </a:lnTo>
                    <a:lnTo>
                      <a:pt x="173" y="21"/>
                    </a:lnTo>
                    <a:lnTo>
                      <a:pt x="2" y="97"/>
                    </a:lnTo>
                    <a:lnTo>
                      <a:pt x="0" y="92"/>
                    </a:lnTo>
                    <a:lnTo>
                      <a:pt x="171" y="16"/>
                    </a:lnTo>
                    <a:lnTo>
                      <a:pt x="133" y="6"/>
                    </a:lnTo>
                    <a:lnTo>
                      <a:pt x="1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8" name="组合 207"/>
            <p:cNvGrpSpPr/>
            <p:nvPr/>
          </p:nvGrpSpPr>
          <p:grpSpPr>
            <a:xfrm>
              <a:off x="7326383" y="4173021"/>
              <a:ext cx="607909" cy="538235"/>
              <a:chOff x="6907213" y="4678363"/>
              <a:chExt cx="554038" cy="490538"/>
            </a:xfrm>
          </p:grpSpPr>
          <p:sp>
            <p:nvSpPr>
              <p:cNvPr id="201" name="Freeform 149"/>
              <p:cNvSpPr>
                <a:spLocks noEditPoints="1"/>
              </p:cNvSpPr>
              <p:nvPr/>
            </p:nvSpPr>
            <p:spPr bwMode="auto">
              <a:xfrm>
                <a:off x="6907213" y="4678363"/>
                <a:ext cx="554038" cy="490538"/>
              </a:xfrm>
              <a:custGeom>
                <a:avLst/>
                <a:gdLst>
                  <a:gd name="T0" fmla="*/ 13 w 349"/>
                  <a:gd name="T1" fmla="*/ 182 h 309"/>
                  <a:gd name="T2" fmla="*/ 193 w 349"/>
                  <a:gd name="T3" fmla="*/ 154 h 309"/>
                  <a:gd name="T4" fmla="*/ 292 w 349"/>
                  <a:gd name="T5" fmla="*/ 118 h 309"/>
                  <a:gd name="T6" fmla="*/ 338 w 349"/>
                  <a:gd name="T7" fmla="*/ 166 h 309"/>
                  <a:gd name="T8" fmla="*/ 198 w 349"/>
                  <a:gd name="T9" fmla="*/ 114 h 309"/>
                  <a:gd name="T10" fmla="*/ 343 w 349"/>
                  <a:gd name="T11" fmla="*/ 303 h 309"/>
                  <a:gd name="T12" fmla="*/ 286 w 349"/>
                  <a:gd name="T13" fmla="*/ 171 h 309"/>
                  <a:gd name="T14" fmla="*/ 198 w 349"/>
                  <a:gd name="T15" fmla="*/ 114 h 309"/>
                  <a:gd name="T16" fmla="*/ 57 w 349"/>
                  <a:gd name="T17" fmla="*/ 120 h 309"/>
                  <a:gd name="T18" fmla="*/ 193 w 349"/>
                  <a:gd name="T19" fmla="*/ 108 h 309"/>
                  <a:gd name="T20" fmla="*/ 207 w 349"/>
                  <a:gd name="T21" fmla="*/ 21 h 309"/>
                  <a:gd name="T22" fmla="*/ 54 w 349"/>
                  <a:gd name="T23" fmla="*/ 5 h 309"/>
                  <a:gd name="T24" fmla="*/ 46 w 349"/>
                  <a:gd name="T25" fmla="*/ 7 h 309"/>
                  <a:gd name="T26" fmla="*/ 42 w 349"/>
                  <a:gd name="T27" fmla="*/ 14 h 309"/>
                  <a:gd name="T28" fmla="*/ 41 w 349"/>
                  <a:gd name="T29" fmla="*/ 123 h 309"/>
                  <a:gd name="T30" fmla="*/ 44 w 349"/>
                  <a:gd name="T31" fmla="*/ 131 h 309"/>
                  <a:gd name="T32" fmla="*/ 50 w 349"/>
                  <a:gd name="T33" fmla="*/ 135 h 309"/>
                  <a:gd name="T34" fmla="*/ 193 w 349"/>
                  <a:gd name="T35" fmla="*/ 136 h 309"/>
                  <a:gd name="T36" fmla="*/ 51 w 349"/>
                  <a:gd name="T37" fmla="*/ 127 h 309"/>
                  <a:gd name="T38" fmla="*/ 212 w 349"/>
                  <a:gd name="T39" fmla="*/ 15 h 309"/>
                  <a:gd name="T40" fmla="*/ 222 w 349"/>
                  <a:gd name="T41" fmla="*/ 108 h 309"/>
                  <a:gd name="T42" fmla="*/ 222 w 349"/>
                  <a:gd name="T43" fmla="*/ 14 h 309"/>
                  <a:gd name="T44" fmla="*/ 218 w 349"/>
                  <a:gd name="T45" fmla="*/ 7 h 309"/>
                  <a:gd name="T46" fmla="*/ 210 w 349"/>
                  <a:gd name="T47" fmla="*/ 5 h 309"/>
                  <a:gd name="T48" fmla="*/ 54 w 349"/>
                  <a:gd name="T49" fmla="*/ 0 h 309"/>
                  <a:gd name="T50" fmla="*/ 219 w 349"/>
                  <a:gd name="T51" fmla="*/ 2 h 309"/>
                  <a:gd name="T52" fmla="*/ 229 w 349"/>
                  <a:gd name="T53" fmla="*/ 18 h 309"/>
                  <a:gd name="T54" fmla="*/ 291 w 349"/>
                  <a:gd name="T55" fmla="*/ 108 h 309"/>
                  <a:gd name="T56" fmla="*/ 349 w 349"/>
                  <a:gd name="T57" fmla="*/ 309 h 309"/>
                  <a:gd name="T58" fmla="*/ 193 w 349"/>
                  <a:gd name="T59" fmla="*/ 188 h 309"/>
                  <a:gd name="T60" fmla="*/ 37 w 349"/>
                  <a:gd name="T61" fmla="*/ 148 h 309"/>
                  <a:gd name="T62" fmla="*/ 193 w 349"/>
                  <a:gd name="T63" fmla="*/ 142 h 309"/>
                  <a:gd name="T64" fmla="*/ 44 w 349"/>
                  <a:gd name="T65" fmla="*/ 140 h 309"/>
                  <a:gd name="T66" fmla="*/ 35 w 349"/>
                  <a:gd name="T67" fmla="*/ 123 h 309"/>
                  <a:gd name="T68" fmla="*/ 38 w 349"/>
                  <a:gd name="T69" fmla="*/ 8 h 309"/>
                  <a:gd name="T70" fmla="*/ 54 w 349"/>
                  <a:gd name="T71"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9" h="309">
                    <a:moveTo>
                      <a:pt x="40" y="154"/>
                    </a:moveTo>
                    <a:lnTo>
                      <a:pt x="13" y="182"/>
                    </a:lnTo>
                    <a:lnTo>
                      <a:pt x="193" y="182"/>
                    </a:lnTo>
                    <a:lnTo>
                      <a:pt x="193" y="154"/>
                    </a:lnTo>
                    <a:lnTo>
                      <a:pt x="40" y="154"/>
                    </a:lnTo>
                    <a:close/>
                    <a:moveTo>
                      <a:pt x="292" y="118"/>
                    </a:moveTo>
                    <a:lnTo>
                      <a:pt x="292" y="166"/>
                    </a:lnTo>
                    <a:lnTo>
                      <a:pt x="338" y="166"/>
                    </a:lnTo>
                    <a:lnTo>
                      <a:pt x="292" y="118"/>
                    </a:lnTo>
                    <a:close/>
                    <a:moveTo>
                      <a:pt x="198" y="114"/>
                    </a:moveTo>
                    <a:lnTo>
                      <a:pt x="198" y="303"/>
                    </a:lnTo>
                    <a:lnTo>
                      <a:pt x="343" y="303"/>
                    </a:lnTo>
                    <a:lnTo>
                      <a:pt x="343" y="171"/>
                    </a:lnTo>
                    <a:lnTo>
                      <a:pt x="286" y="171"/>
                    </a:lnTo>
                    <a:lnTo>
                      <a:pt x="286" y="114"/>
                    </a:lnTo>
                    <a:lnTo>
                      <a:pt x="198" y="114"/>
                    </a:lnTo>
                    <a:close/>
                    <a:moveTo>
                      <a:pt x="57" y="21"/>
                    </a:moveTo>
                    <a:lnTo>
                      <a:pt x="57" y="120"/>
                    </a:lnTo>
                    <a:lnTo>
                      <a:pt x="193" y="120"/>
                    </a:lnTo>
                    <a:lnTo>
                      <a:pt x="193" y="108"/>
                    </a:lnTo>
                    <a:lnTo>
                      <a:pt x="207" y="108"/>
                    </a:lnTo>
                    <a:lnTo>
                      <a:pt x="207" y="21"/>
                    </a:lnTo>
                    <a:lnTo>
                      <a:pt x="57" y="21"/>
                    </a:lnTo>
                    <a:close/>
                    <a:moveTo>
                      <a:pt x="54" y="5"/>
                    </a:moveTo>
                    <a:lnTo>
                      <a:pt x="50" y="6"/>
                    </a:lnTo>
                    <a:lnTo>
                      <a:pt x="46" y="7"/>
                    </a:lnTo>
                    <a:lnTo>
                      <a:pt x="44" y="10"/>
                    </a:lnTo>
                    <a:lnTo>
                      <a:pt x="42" y="14"/>
                    </a:lnTo>
                    <a:lnTo>
                      <a:pt x="41" y="18"/>
                    </a:lnTo>
                    <a:lnTo>
                      <a:pt x="41" y="123"/>
                    </a:lnTo>
                    <a:lnTo>
                      <a:pt x="42" y="128"/>
                    </a:lnTo>
                    <a:lnTo>
                      <a:pt x="44" y="131"/>
                    </a:lnTo>
                    <a:lnTo>
                      <a:pt x="46" y="133"/>
                    </a:lnTo>
                    <a:lnTo>
                      <a:pt x="50" y="135"/>
                    </a:lnTo>
                    <a:lnTo>
                      <a:pt x="54" y="136"/>
                    </a:lnTo>
                    <a:lnTo>
                      <a:pt x="193" y="136"/>
                    </a:lnTo>
                    <a:lnTo>
                      <a:pt x="193" y="127"/>
                    </a:lnTo>
                    <a:lnTo>
                      <a:pt x="51" y="127"/>
                    </a:lnTo>
                    <a:lnTo>
                      <a:pt x="51" y="15"/>
                    </a:lnTo>
                    <a:lnTo>
                      <a:pt x="212" y="15"/>
                    </a:lnTo>
                    <a:lnTo>
                      <a:pt x="212" y="108"/>
                    </a:lnTo>
                    <a:lnTo>
                      <a:pt x="222" y="108"/>
                    </a:lnTo>
                    <a:lnTo>
                      <a:pt x="222" y="18"/>
                    </a:lnTo>
                    <a:lnTo>
                      <a:pt x="222" y="14"/>
                    </a:lnTo>
                    <a:lnTo>
                      <a:pt x="220" y="10"/>
                    </a:lnTo>
                    <a:lnTo>
                      <a:pt x="218" y="7"/>
                    </a:lnTo>
                    <a:lnTo>
                      <a:pt x="214" y="6"/>
                    </a:lnTo>
                    <a:lnTo>
                      <a:pt x="210" y="5"/>
                    </a:lnTo>
                    <a:lnTo>
                      <a:pt x="54" y="5"/>
                    </a:lnTo>
                    <a:close/>
                    <a:moveTo>
                      <a:pt x="54" y="0"/>
                    </a:moveTo>
                    <a:lnTo>
                      <a:pt x="210" y="0"/>
                    </a:lnTo>
                    <a:lnTo>
                      <a:pt x="219" y="2"/>
                    </a:lnTo>
                    <a:lnTo>
                      <a:pt x="227" y="8"/>
                    </a:lnTo>
                    <a:lnTo>
                      <a:pt x="229" y="18"/>
                    </a:lnTo>
                    <a:lnTo>
                      <a:pt x="229" y="108"/>
                    </a:lnTo>
                    <a:lnTo>
                      <a:pt x="291" y="108"/>
                    </a:lnTo>
                    <a:lnTo>
                      <a:pt x="349" y="167"/>
                    </a:lnTo>
                    <a:lnTo>
                      <a:pt x="349" y="309"/>
                    </a:lnTo>
                    <a:lnTo>
                      <a:pt x="193" y="309"/>
                    </a:lnTo>
                    <a:lnTo>
                      <a:pt x="193" y="188"/>
                    </a:lnTo>
                    <a:lnTo>
                      <a:pt x="0" y="188"/>
                    </a:lnTo>
                    <a:lnTo>
                      <a:pt x="37" y="148"/>
                    </a:lnTo>
                    <a:lnTo>
                      <a:pt x="193" y="148"/>
                    </a:lnTo>
                    <a:lnTo>
                      <a:pt x="193" y="142"/>
                    </a:lnTo>
                    <a:lnTo>
                      <a:pt x="54" y="142"/>
                    </a:lnTo>
                    <a:lnTo>
                      <a:pt x="44" y="140"/>
                    </a:lnTo>
                    <a:lnTo>
                      <a:pt x="38" y="133"/>
                    </a:lnTo>
                    <a:lnTo>
                      <a:pt x="35" y="123"/>
                    </a:lnTo>
                    <a:lnTo>
                      <a:pt x="35" y="18"/>
                    </a:lnTo>
                    <a:lnTo>
                      <a:pt x="38" y="8"/>
                    </a:lnTo>
                    <a:lnTo>
                      <a:pt x="44" y="2"/>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50"/>
              <p:cNvSpPr>
                <a:spLocks/>
              </p:cNvSpPr>
              <p:nvPr/>
            </p:nvSpPr>
            <p:spPr bwMode="auto">
              <a:xfrm>
                <a:off x="7296151" y="4713288"/>
                <a:ext cx="161925" cy="138113"/>
              </a:xfrm>
              <a:custGeom>
                <a:avLst/>
                <a:gdLst>
                  <a:gd name="T0" fmla="*/ 1 w 102"/>
                  <a:gd name="T1" fmla="*/ 0 h 87"/>
                  <a:gd name="T2" fmla="*/ 24 w 102"/>
                  <a:gd name="T3" fmla="*/ 8 h 87"/>
                  <a:gd name="T4" fmla="*/ 44 w 102"/>
                  <a:gd name="T5" fmla="*/ 19 h 87"/>
                  <a:gd name="T6" fmla="*/ 63 w 102"/>
                  <a:gd name="T7" fmla="*/ 34 h 87"/>
                  <a:gd name="T8" fmla="*/ 78 w 102"/>
                  <a:gd name="T9" fmla="*/ 51 h 87"/>
                  <a:gd name="T10" fmla="*/ 90 w 102"/>
                  <a:gd name="T11" fmla="*/ 73 h 87"/>
                  <a:gd name="T12" fmla="*/ 97 w 102"/>
                  <a:gd name="T13" fmla="*/ 37 h 87"/>
                  <a:gd name="T14" fmla="*/ 102 w 102"/>
                  <a:gd name="T15" fmla="*/ 38 h 87"/>
                  <a:gd name="T16" fmla="*/ 93 w 102"/>
                  <a:gd name="T17" fmla="*/ 87 h 87"/>
                  <a:gd name="T18" fmla="*/ 47 w 102"/>
                  <a:gd name="T19" fmla="*/ 67 h 87"/>
                  <a:gd name="T20" fmla="*/ 50 w 102"/>
                  <a:gd name="T21" fmla="*/ 61 h 87"/>
                  <a:gd name="T22" fmla="*/ 86 w 102"/>
                  <a:gd name="T23" fmla="*/ 78 h 87"/>
                  <a:gd name="T24" fmla="*/ 74 w 102"/>
                  <a:gd name="T25" fmla="*/ 57 h 87"/>
                  <a:gd name="T26" fmla="*/ 60 w 102"/>
                  <a:gd name="T27" fmla="*/ 40 h 87"/>
                  <a:gd name="T28" fmla="*/ 42 w 102"/>
                  <a:gd name="T29" fmla="*/ 24 h 87"/>
                  <a:gd name="T30" fmla="*/ 23 w 102"/>
                  <a:gd name="T31" fmla="*/ 13 h 87"/>
                  <a:gd name="T32" fmla="*/ 0 w 102"/>
                  <a:gd name="T33" fmla="*/ 6 h 87"/>
                  <a:gd name="T34" fmla="*/ 1 w 102"/>
                  <a:gd name="T3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87">
                    <a:moveTo>
                      <a:pt x="1" y="0"/>
                    </a:moveTo>
                    <a:lnTo>
                      <a:pt x="24" y="8"/>
                    </a:lnTo>
                    <a:lnTo>
                      <a:pt x="44" y="19"/>
                    </a:lnTo>
                    <a:lnTo>
                      <a:pt x="63" y="34"/>
                    </a:lnTo>
                    <a:lnTo>
                      <a:pt x="78" y="51"/>
                    </a:lnTo>
                    <a:lnTo>
                      <a:pt x="90" y="73"/>
                    </a:lnTo>
                    <a:lnTo>
                      <a:pt x="97" y="37"/>
                    </a:lnTo>
                    <a:lnTo>
                      <a:pt x="102" y="38"/>
                    </a:lnTo>
                    <a:lnTo>
                      <a:pt x="93" y="87"/>
                    </a:lnTo>
                    <a:lnTo>
                      <a:pt x="47" y="67"/>
                    </a:lnTo>
                    <a:lnTo>
                      <a:pt x="50" y="61"/>
                    </a:lnTo>
                    <a:lnTo>
                      <a:pt x="86" y="78"/>
                    </a:lnTo>
                    <a:lnTo>
                      <a:pt x="74" y="57"/>
                    </a:lnTo>
                    <a:lnTo>
                      <a:pt x="60" y="40"/>
                    </a:lnTo>
                    <a:lnTo>
                      <a:pt x="42" y="24"/>
                    </a:lnTo>
                    <a:lnTo>
                      <a:pt x="23" y="13"/>
                    </a:lnTo>
                    <a:lnTo>
                      <a:pt x="0" y="6"/>
                    </a:lnTo>
                    <a:lnTo>
                      <a:pt x="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51"/>
              <p:cNvSpPr>
                <a:spLocks/>
              </p:cNvSpPr>
              <p:nvPr/>
            </p:nvSpPr>
            <p:spPr bwMode="auto">
              <a:xfrm>
                <a:off x="7050088" y="5016501"/>
                <a:ext cx="133350" cy="114300"/>
              </a:xfrm>
              <a:custGeom>
                <a:avLst/>
                <a:gdLst>
                  <a:gd name="T0" fmla="*/ 2 w 84"/>
                  <a:gd name="T1" fmla="*/ 0 h 72"/>
                  <a:gd name="T2" fmla="*/ 50 w 84"/>
                  <a:gd name="T3" fmla="*/ 14 h 72"/>
                  <a:gd name="T4" fmla="*/ 49 w 84"/>
                  <a:gd name="T5" fmla="*/ 19 h 72"/>
                  <a:gd name="T6" fmla="*/ 11 w 84"/>
                  <a:gd name="T7" fmla="*/ 8 h 72"/>
                  <a:gd name="T8" fmla="*/ 25 w 84"/>
                  <a:gd name="T9" fmla="*/ 28 h 72"/>
                  <a:gd name="T10" fmla="*/ 42 w 84"/>
                  <a:gd name="T11" fmla="*/ 45 h 72"/>
                  <a:gd name="T12" fmla="*/ 62 w 84"/>
                  <a:gd name="T13" fmla="*/ 57 h 72"/>
                  <a:gd name="T14" fmla="*/ 84 w 84"/>
                  <a:gd name="T15" fmla="*/ 66 h 72"/>
                  <a:gd name="T16" fmla="*/ 82 w 84"/>
                  <a:gd name="T17" fmla="*/ 72 h 72"/>
                  <a:gd name="T18" fmla="*/ 59 w 84"/>
                  <a:gd name="T19" fmla="*/ 64 h 72"/>
                  <a:gd name="T20" fmla="*/ 39 w 84"/>
                  <a:gd name="T21" fmla="*/ 51 h 72"/>
                  <a:gd name="T22" fmla="*/ 21 w 84"/>
                  <a:gd name="T23" fmla="*/ 34 h 72"/>
                  <a:gd name="T24" fmla="*/ 7 w 84"/>
                  <a:gd name="T25" fmla="*/ 15 h 72"/>
                  <a:gd name="T26" fmla="*/ 5 w 84"/>
                  <a:gd name="T27" fmla="*/ 51 h 72"/>
                  <a:gd name="T28" fmla="*/ 0 w 84"/>
                  <a:gd name="T29" fmla="*/ 51 h 72"/>
                  <a:gd name="T30" fmla="*/ 2 w 84"/>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72">
                    <a:moveTo>
                      <a:pt x="2" y="0"/>
                    </a:moveTo>
                    <a:lnTo>
                      <a:pt x="50" y="14"/>
                    </a:lnTo>
                    <a:lnTo>
                      <a:pt x="49" y="19"/>
                    </a:lnTo>
                    <a:lnTo>
                      <a:pt x="11" y="8"/>
                    </a:lnTo>
                    <a:lnTo>
                      <a:pt x="25" y="28"/>
                    </a:lnTo>
                    <a:lnTo>
                      <a:pt x="42" y="45"/>
                    </a:lnTo>
                    <a:lnTo>
                      <a:pt x="62" y="57"/>
                    </a:lnTo>
                    <a:lnTo>
                      <a:pt x="84" y="66"/>
                    </a:lnTo>
                    <a:lnTo>
                      <a:pt x="82" y="72"/>
                    </a:lnTo>
                    <a:lnTo>
                      <a:pt x="59" y="64"/>
                    </a:lnTo>
                    <a:lnTo>
                      <a:pt x="39" y="51"/>
                    </a:lnTo>
                    <a:lnTo>
                      <a:pt x="21" y="34"/>
                    </a:lnTo>
                    <a:lnTo>
                      <a:pt x="7" y="15"/>
                    </a:lnTo>
                    <a:lnTo>
                      <a:pt x="5" y="51"/>
                    </a:lnTo>
                    <a:lnTo>
                      <a:pt x="0" y="51"/>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合 7"/>
          <p:cNvGrpSpPr/>
          <p:nvPr/>
        </p:nvGrpSpPr>
        <p:grpSpPr>
          <a:xfrm>
            <a:off x="6966525" y="1680422"/>
            <a:ext cx="658423" cy="1949140"/>
            <a:chOff x="6966525" y="1680422"/>
            <a:chExt cx="658423" cy="1949140"/>
          </a:xfrm>
        </p:grpSpPr>
        <p:sp>
          <p:nvSpPr>
            <p:cNvPr id="200" name="Freeform 107"/>
            <p:cNvSpPr>
              <a:spLocks/>
            </p:cNvSpPr>
            <p:nvPr/>
          </p:nvSpPr>
          <p:spPr bwMode="auto">
            <a:xfrm>
              <a:off x="6966525" y="1680422"/>
              <a:ext cx="658423" cy="1949140"/>
            </a:xfrm>
            <a:custGeom>
              <a:avLst/>
              <a:gdLst>
                <a:gd name="T0" fmla="*/ 0 w 378"/>
                <a:gd name="T1" fmla="*/ 0 h 1119"/>
                <a:gd name="T2" fmla="*/ 260 w 378"/>
                <a:gd name="T3" fmla="*/ 37 h 1119"/>
                <a:gd name="T4" fmla="*/ 285 w 378"/>
                <a:gd name="T5" fmla="*/ 42 h 1119"/>
                <a:gd name="T6" fmla="*/ 306 w 378"/>
                <a:gd name="T7" fmla="*/ 50 h 1119"/>
                <a:gd name="T8" fmla="*/ 327 w 378"/>
                <a:gd name="T9" fmla="*/ 60 h 1119"/>
                <a:gd name="T10" fmla="*/ 344 w 378"/>
                <a:gd name="T11" fmla="*/ 72 h 1119"/>
                <a:gd name="T12" fmla="*/ 358 w 378"/>
                <a:gd name="T13" fmla="*/ 86 h 1119"/>
                <a:gd name="T14" fmla="*/ 369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9 w 378"/>
                <a:gd name="T27" fmla="*/ 1022 h 1119"/>
                <a:gd name="T28" fmla="*/ 345 w 378"/>
                <a:gd name="T29" fmla="*/ 1036 h 1119"/>
                <a:gd name="T30" fmla="*/ 328 w 378"/>
                <a:gd name="T31" fmla="*/ 1048 h 1119"/>
                <a:gd name="T32" fmla="*/ 307 w 378"/>
                <a:gd name="T33" fmla="*/ 1058 h 1119"/>
                <a:gd name="T34" fmla="*/ 285 w 378"/>
                <a:gd name="T35" fmla="*/ 1066 h 1119"/>
                <a:gd name="T36" fmla="*/ 260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60" y="37"/>
                  </a:lnTo>
                  <a:lnTo>
                    <a:pt x="285" y="42"/>
                  </a:lnTo>
                  <a:lnTo>
                    <a:pt x="306" y="50"/>
                  </a:lnTo>
                  <a:lnTo>
                    <a:pt x="327" y="60"/>
                  </a:lnTo>
                  <a:lnTo>
                    <a:pt x="344" y="72"/>
                  </a:lnTo>
                  <a:lnTo>
                    <a:pt x="358" y="86"/>
                  </a:lnTo>
                  <a:lnTo>
                    <a:pt x="369" y="101"/>
                  </a:lnTo>
                  <a:lnTo>
                    <a:pt x="376" y="119"/>
                  </a:lnTo>
                  <a:lnTo>
                    <a:pt x="378" y="140"/>
                  </a:lnTo>
                  <a:lnTo>
                    <a:pt x="378" y="968"/>
                  </a:lnTo>
                  <a:lnTo>
                    <a:pt x="376" y="988"/>
                  </a:lnTo>
                  <a:lnTo>
                    <a:pt x="369" y="1007"/>
                  </a:lnTo>
                  <a:lnTo>
                    <a:pt x="359" y="1022"/>
                  </a:lnTo>
                  <a:lnTo>
                    <a:pt x="345" y="1036"/>
                  </a:lnTo>
                  <a:lnTo>
                    <a:pt x="328" y="1048"/>
                  </a:lnTo>
                  <a:lnTo>
                    <a:pt x="307" y="1058"/>
                  </a:lnTo>
                  <a:lnTo>
                    <a:pt x="285" y="1066"/>
                  </a:lnTo>
                  <a:lnTo>
                    <a:pt x="260"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7095423" y="2482548"/>
              <a:ext cx="214247" cy="344888"/>
              <a:chOff x="6694371" y="3162328"/>
              <a:chExt cx="214247" cy="344888"/>
            </a:xfrm>
            <a:solidFill>
              <a:schemeClr val="bg1">
                <a:lumMod val="65000"/>
              </a:schemeClr>
            </a:solidFill>
          </p:grpSpPr>
          <p:sp>
            <p:nvSpPr>
              <p:cNvPr id="204" name="Freeform 159"/>
              <p:cNvSpPr>
                <a:spLocks/>
              </p:cNvSpPr>
              <p:nvPr/>
            </p:nvSpPr>
            <p:spPr bwMode="auto">
              <a:xfrm>
                <a:off x="6694371" y="3228519"/>
                <a:ext cx="198572" cy="278697"/>
              </a:xfrm>
              <a:custGeom>
                <a:avLst/>
                <a:gdLst>
                  <a:gd name="T0" fmla="*/ 64 w 114"/>
                  <a:gd name="T1" fmla="*/ 0 h 160"/>
                  <a:gd name="T2" fmla="*/ 71 w 114"/>
                  <a:gd name="T3" fmla="*/ 4 h 160"/>
                  <a:gd name="T4" fmla="*/ 89 w 114"/>
                  <a:gd name="T5" fmla="*/ 29 h 160"/>
                  <a:gd name="T6" fmla="*/ 103 w 114"/>
                  <a:gd name="T7" fmla="*/ 15 h 160"/>
                  <a:gd name="T8" fmla="*/ 105 w 114"/>
                  <a:gd name="T9" fmla="*/ 15 h 160"/>
                  <a:gd name="T10" fmla="*/ 109 w 114"/>
                  <a:gd name="T11" fmla="*/ 15 h 160"/>
                  <a:gd name="T12" fmla="*/ 112 w 114"/>
                  <a:gd name="T13" fmla="*/ 17 h 160"/>
                  <a:gd name="T14" fmla="*/ 114 w 114"/>
                  <a:gd name="T15" fmla="*/ 22 h 160"/>
                  <a:gd name="T16" fmla="*/ 112 w 114"/>
                  <a:gd name="T17" fmla="*/ 27 h 160"/>
                  <a:gd name="T18" fmla="*/ 92 w 114"/>
                  <a:gd name="T19" fmla="*/ 46 h 160"/>
                  <a:gd name="T20" fmla="*/ 91 w 114"/>
                  <a:gd name="T21" fmla="*/ 47 h 160"/>
                  <a:gd name="T22" fmla="*/ 86 w 114"/>
                  <a:gd name="T23" fmla="*/ 47 h 160"/>
                  <a:gd name="T24" fmla="*/ 81 w 114"/>
                  <a:gd name="T25" fmla="*/ 45 h 160"/>
                  <a:gd name="T26" fmla="*/ 72 w 114"/>
                  <a:gd name="T27" fmla="*/ 68 h 160"/>
                  <a:gd name="T28" fmla="*/ 69 w 114"/>
                  <a:gd name="T29" fmla="*/ 73 h 160"/>
                  <a:gd name="T30" fmla="*/ 68 w 114"/>
                  <a:gd name="T31" fmla="*/ 155 h 160"/>
                  <a:gd name="T32" fmla="*/ 64 w 114"/>
                  <a:gd name="T33" fmla="*/ 159 h 160"/>
                  <a:gd name="T34" fmla="*/ 57 w 114"/>
                  <a:gd name="T35" fmla="*/ 159 h 160"/>
                  <a:gd name="T36" fmla="*/ 53 w 114"/>
                  <a:gd name="T37" fmla="*/ 155 h 160"/>
                  <a:gd name="T38" fmla="*/ 52 w 114"/>
                  <a:gd name="T39" fmla="*/ 78 h 160"/>
                  <a:gd name="T40" fmla="*/ 46 w 114"/>
                  <a:gd name="T41" fmla="*/ 151 h 160"/>
                  <a:gd name="T42" fmla="*/ 43 w 114"/>
                  <a:gd name="T43" fmla="*/ 157 h 160"/>
                  <a:gd name="T44" fmla="*/ 37 w 114"/>
                  <a:gd name="T45" fmla="*/ 160 h 160"/>
                  <a:gd name="T46" fmla="*/ 31 w 114"/>
                  <a:gd name="T47" fmla="*/ 157 h 160"/>
                  <a:gd name="T48" fmla="*/ 28 w 114"/>
                  <a:gd name="T49" fmla="*/ 151 h 160"/>
                  <a:gd name="T50" fmla="*/ 27 w 114"/>
                  <a:gd name="T51" fmla="*/ 71 h 160"/>
                  <a:gd name="T52" fmla="*/ 26 w 114"/>
                  <a:gd name="T53" fmla="*/ 47 h 160"/>
                  <a:gd name="T54" fmla="*/ 13 w 114"/>
                  <a:gd name="T55" fmla="*/ 80 h 160"/>
                  <a:gd name="T56" fmla="*/ 8 w 114"/>
                  <a:gd name="T57" fmla="*/ 82 h 160"/>
                  <a:gd name="T58" fmla="*/ 2 w 114"/>
                  <a:gd name="T59" fmla="*/ 80 h 160"/>
                  <a:gd name="T60" fmla="*/ 0 w 114"/>
                  <a:gd name="T61" fmla="*/ 74 h 160"/>
                  <a:gd name="T62" fmla="*/ 25 w 114"/>
                  <a:gd name="T63" fmla="*/ 8 h 160"/>
                  <a:gd name="T64" fmla="*/ 26 w 114"/>
                  <a:gd name="T65" fmla="*/ 5 h 160"/>
                  <a:gd name="T66" fmla="*/ 29 w 114"/>
                  <a:gd name="T67" fmla="*/ 2 h 160"/>
                  <a:gd name="T68" fmla="*/ 34 w 114"/>
                  <a:gd name="T6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160">
                    <a:moveTo>
                      <a:pt x="34" y="0"/>
                    </a:moveTo>
                    <a:lnTo>
                      <a:pt x="64" y="0"/>
                    </a:lnTo>
                    <a:lnTo>
                      <a:pt x="67" y="2"/>
                    </a:lnTo>
                    <a:lnTo>
                      <a:pt x="71" y="4"/>
                    </a:lnTo>
                    <a:lnTo>
                      <a:pt x="72" y="5"/>
                    </a:lnTo>
                    <a:lnTo>
                      <a:pt x="89" y="29"/>
                    </a:lnTo>
                    <a:lnTo>
                      <a:pt x="101" y="16"/>
                    </a:lnTo>
                    <a:lnTo>
                      <a:pt x="103" y="15"/>
                    </a:lnTo>
                    <a:lnTo>
                      <a:pt x="104" y="15"/>
                    </a:lnTo>
                    <a:lnTo>
                      <a:pt x="105" y="15"/>
                    </a:lnTo>
                    <a:lnTo>
                      <a:pt x="106" y="14"/>
                    </a:lnTo>
                    <a:lnTo>
                      <a:pt x="109" y="15"/>
                    </a:lnTo>
                    <a:lnTo>
                      <a:pt x="111" y="15"/>
                    </a:lnTo>
                    <a:lnTo>
                      <a:pt x="112" y="17"/>
                    </a:lnTo>
                    <a:lnTo>
                      <a:pt x="114" y="19"/>
                    </a:lnTo>
                    <a:lnTo>
                      <a:pt x="114" y="22"/>
                    </a:lnTo>
                    <a:lnTo>
                      <a:pt x="113" y="24"/>
                    </a:lnTo>
                    <a:lnTo>
                      <a:pt x="112" y="27"/>
                    </a:lnTo>
                    <a:lnTo>
                      <a:pt x="92" y="46"/>
                    </a:lnTo>
                    <a:lnTo>
                      <a:pt x="92" y="46"/>
                    </a:lnTo>
                    <a:lnTo>
                      <a:pt x="92" y="46"/>
                    </a:lnTo>
                    <a:lnTo>
                      <a:pt x="91" y="47"/>
                    </a:lnTo>
                    <a:lnTo>
                      <a:pt x="89" y="47"/>
                    </a:lnTo>
                    <a:lnTo>
                      <a:pt x="86" y="47"/>
                    </a:lnTo>
                    <a:lnTo>
                      <a:pt x="84" y="46"/>
                    </a:lnTo>
                    <a:lnTo>
                      <a:pt x="81" y="45"/>
                    </a:lnTo>
                    <a:lnTo>
                      <a:pt x="73" y="32"/>
                    </a:lnTo>
                    <a:lnTo>
                      <a:pt x="72" y="68"/>
                    </a:lnTo>
                    <a:lnTo>
                      <a:pt x="71" y="71"/>
                    </a:lnTo>
                    <a:lnTo>
                      <a:pt x="69" y="73"/>
                    </a:lnTo>
                    <a:lnTo>
                      <a:pt x="69" y="151"/>
                    </a:lnTo>
                    <a:lnTo>
                      <a:pt x="68" y="155"/>
                    </a:lnTo>
                    <a:lnTo>
                      <a:pt x="67" y="157"/>
                    </a:lnTo>
                    <a:lnTo>
                      <a:pt x="64" y="159"/>
                    </a:lnTo>
                    <a:lnTo>
                      <a:pt x="61" y="160"/>
                    </a:lnTo>
                    <a:lnTo>
                      <a:pt x="57" y="159"/>
                    </a:lnTo>
                    <a:lnTo>
                      <a:pt x="55" y="157"/>
                    </a:lnTo>
                    <a:lnTo>
                      <a:pt x="53" y="155"/>
                    </a:lnTo>
                    <a:lnTo>
                      <a:pt x="52" y="151"/>
                    </a:lnTo>
                    <a:lnTo>
                      <a:pt x="52" y="78"/>
                    </a:lnTo>
                    <a:lnTo>
                      <a:pt x="46" y="78"/>
                    </a:lnTo>
                    <a:lnTo>
                      <a:pt x="46" y="151"/>
                    </a:lnTo>
                    <a:lnTo>
                      <a:pt x="44" y="155"/>
                    </a:lnTo>
                    <a:lnTo>
                      <a:pt x="43" y="157"/>
                    </a:lnTo>
                    <a:lnTo>
                      <a:pt x="40" y="159"/>
                    </a:lnTo>
                    <a:lnTo>
                      <a:pt x="37" y="160"/>
                    </a:lnTo>
                    <a:lnTo>
                      <a:pt x="34" y="159"/>
                    </a:lnTo>
                    <a:lnTo>
                      <a:pt x="31" y="157"/>
                    </a:lnTo>
                    <a:lnTo>
                      <a:pt x="29" y="155"/>
                    </a:lnTo>
                    <a:lnTo>
                      <a:pt x="28" y="151"/>
                    </a:lnTo>
                    <a:lnTo>
                      <a:pt x="28" y="73"/>
                    </a:lnTo>
                    <a:lnTo>
                      <a:pt x="27" y="71"/>
                    </a:lnTo>
                    <a:lnTo>
                      <a:pt x="26" y="68"/>
                    </a:lnTo>
                    <a:lnTo>
                      <a:pt x="26" y="47"/>
                    </a:lnTo>
                    <a:lnTo>
                      <a:pt x="14" y="78"/>
                    </a:lnTo>
                    <a:lnTo>
                      <a:pt x="13" y="80"/>
                    </a:lnTo>
                    <a:lnTo>
                      <a:pt x="11" y="82"/>
                    </a:lnTo>
                    <a:lnTo>
                      <a:pt x="8" y="82"/>
                    </a:lnTo>
                    <a:lnTo>
                      <a:pt x="4" y="82"/>
                    </a:lnTo>
                    <a:lnTo>
                      <a:pt x="2" y="80"/>
                    </a:lnTo>
                    <a:lnTo>
                      <a:pt x="1" y="78"/>
                    </a:lnTo>
                    <a:lnTo>
                      <a:pt x="0" y="74"/>
                    </a:lnTo>
                    <a:lnTo>
                      <a:pt x="0" y="72"/>
                    </a:lnTo>
                    <a:lnTo>
                      <a:pt x="25" y="8"/>
                    </a:lnTo>
                    <a:lnTo>
                      <a:pt x="25" y="7"/>
                    </a:lnTo>
                    <a:lnTo>
                      <a:pt x="26" y="5"/>
                    </a:lnTo>
                    <a:lnTo>
                      <a:pt x="27" y="3"/>
                    </a:lnTo>
                    <a:lnTo>
                      <a:pt x="29" y="2"/>
                    </a:lnTo>
                    <a:lnTo>
                      <a:pt x="31" y="2"/>
                    </a:lnTo>
                    <a:lnTo>
                      <a:pt x="34"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60"/>
              <p:cNvSpPr>
                <a:spLocks/>
              </p:cNvSpPr>
              <p:nvPr/>
            </p:nvSpPr>
            <p:spPr bwMode="auto">
              <a:xfrm>
                <a:off x="6746626" y="3162328"/>
                <a:ext cx="64449" cy="62707"/>
              </a:xfrm>
              <a:custGeom>
                <a:avLst/>
                <a:gdLst>
                  <a:gd name="T0" fmla="*/ 19 w 37"/>
                  <a:gd name="T1" fmla="*/ 0 h 36"/>
                  <a:gd name="T2" fmla="*/ 29 w 37"/>
                  <a:gd name="T3" fmla="*/ 3 h 36"/>
                  <a:gd name="T4" fmla="*/ 35 w 37"/>
                  <a:gd name="T5" fmla="*/ 9 h 36"/>
                  <a:gd name="T6" fmla="*/ 37 w 37"/>
                  <a:gd name="T7" fmla="*/ 18 h 36"/>
                  <a:gd name="T8" fmla="*/ 35 w 37"/>
                  <a:gd name="T9" fmla="*/ 28 h 36"/>
                  <a:gd name="T10" fmla="*/ 29 w 37"/>
                  <a:gd name="T11" fmla="*/ 34 h 36"/>
                  <a:gd name="T12" fmla="*/ 19 w 37"/>
                  <a:gd name="T13" fmla="*/ 36 h 36"/>
                  <a:gd name="T14" fmla="*/ 10 w 37"/>
                  <a:gd name="T15" fmla="*/ 34 h 36"/>
                  <a:gd name="T16" fmla="*/ 4 w 37"/>
                  <a:gd name="T17" fmla="*/ 28 h 36"/>
                  <a:gd name="T18" fmla="*/ 0 w 37"/>
                  <a:gd name="T19" fmla="*/ 18 h 36"/>
                  <a:gd name="T20" fmla="*/ 4 w 37"/>
                  <a:gd name="T21" fmla="*/ 9 h 36"/>
                  <a:gd name="T22" fmla="*/ 10 w 37"/>
                  <a:gd name="T23" fmla="*/ 3 h 36"/>
                  <a:gd name="T24" fmla="*/ 19 w 37"/>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6">
                    <a:moveTo>
                      <a:pt x="19" y="0"/>
                    </a:moveTo>
                    <a:lnTo>
                      <a:pt x="29" y="3"/>
                    </a:lnTo>
                    <a:lnTo>
                      <a:pt x="35" y="9"/>
                    </a:lnTo>
                    <a:lnTo>
                      <a:pt x="37" y="18"/>
                    </a:lnTo>
                    <a:lnTo>
                      <a:pt x="35" y="28"/>
                    </a:lnTo>
                    <a:lnTo>
                      <a:pt x="29" y="34"/>
                    </a:lnTo>
                    <a:lnTo>
                      <a:pt x="19" y="36"/>
                    </a:lnTo>
                    <a:lnTo>
                      <a:pt x="10" y="34"/>
                    </a:lnTo>
                    <a:lnTo>
                      <a:pt x="4" y="28"/>
                    </a:lnTo>
                    <a:lnTo>
                      <a:pt x="0" y="18"/>
                    </a:lnTo>
                    <a:lnTo>
                      <a:pt x="4" y="9"/>
                    </a:lnTo>
                    <a:lnTo>
                      <a:pt x="10" y="3"/>
                    </a:lnTo>
                    <a:lnTo>
                      <a:pt x="19"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61"/>
              <p:cNvSpPr>
                <a:spLocks noEditPoints="1"/>
              </p:cNvSpPr>
              <p:nvPr/>
            </p:nvSpPr>
            <p:spPr bwMode="auto">
              <a:xfrm>
                <a:off x="6852879" y="3169296"/>
                <a:ext cx="55739" cy="76642"/>
              </a:xfrm>
              <a:custGeom>
                <a:avLst/>
                <a:gdLst>
                  <a:gd name="T0" fmla="*/ 12 w 32"/>
                  <a:gd name="T1" fmla="*/ 4 h 44"/>
                  <a:gd name="T2" fmla="*/ 7 w 32"/>
                  <a:gd name="T3" fmla="*/ 8 h 44"/>
                  <a:gd name="T4" fmla="*/ 6 w 32"/>
                  <a:gd name="T5" fmla="*/ 15 h 44"/>
                  <a:gd name="T6" fmla="*/ 8 w 32"/>
                  <a:gd name="T7" fmla="*/ 21 h 44"/>
                  <a:gd name="T8" fmla="*/ 11 w 32"/>
                  <a:gd name="T9" fmla="*/ 27 h 44"/>
                  <a:gd name="T10" fmla="*/ 14 w 32"/>
                  <a:gd name="T11" fmla="*/ 30 h 44"/>
                  <a:gd name="T12" fmla="*/ 13 w 32"/>
                  <a:gd name="T13" fmla="*/ 24 h 44"/>
                  <a:gd name="T14" fmla="*/ 13 w 32"/>
                  <a:gd name="T15" fmla="*/ 19 h 44"/>
                  <a:gd name="T16" fmla="*/ 15 w 32"/>
                  <a:gd name="T17" fmla="*/ 19 h 44"/>
                  <a:gd name="T18" fmla="*/ 18 w 32"/>
                  <a:gd name="T19" fmla="*/ 19 h 44"/>
                  <a:gd name="T20" fmla="*/ 20 w 32"/>
                  <a:gd name="T21" fmla="*/ 20 h 44"/>
                  <a:gd name="T22" fmla="*/ 18 w 32"/>
                  <a:gd name="T23" fmla="*/ 27 h 44"/>
                  <a:gd name="T24" fmla="*/ 21 w 32"/>
                  <a:gd name="T25" fmla="*/ 30 h 44"/>
                  <a:gd name="T26" fmla="*/ 23 w 32"/>
                  <a:gd name="T27" fmla="*/ 24 h 44"/>
                  <a:gd name="T28" fmla="*/ 26 w 32"/>
                  <a:gd name="T29" fmla="*/ 18 h 44"/>
                  <a:gd name="T30" fmla="*/ 26 w 32"/>
                  <a:gd name="T31" fmla="*/ 11 h 44"/>
                  <a:gd name="T32" fmla="*/ 22 w 32"/>
                  <a:gd name="T33" fmla="*/ 6 h 44"/>
                  <a:gd name="T34" fmla="*/ 16 w 32"/>
                  <a:gd name="T35" fmla="*/ 4 h 44"/>
                  <a:gd name="T36" fmla="*/ 21 w 32"/>
                  <a:gd name="T37" fmla="*/ 0 h 44"/>
                  <a:gd name="T38" fmla="*/ 28 w 32"/>
                  <a:gd name="T39" fmla="*/ 5 h 44"/>
                  <a:gd name="T40" fmla="*/ 32 w 32"/>
                  <a:gd name="T41" fmla="*/ 15 h 44"/>
                  <a:gd name="T42" fmla="*/ 27 w 32"/>
                  <a:gd name="T43" fmla="*/ 25 h 44"/>
                  <a:gd name="T44" fmla="*/ 25 w 32"/>
                  <a:gd name="T45" fmla="*/ 29 h 44"/>
                  <a:gd name="T46" fmla="*/ 24 w 32"/>
                  <a:gd name="T47" fmla="*/ 40 h 44"/>
                  <a:gd name="T48" fmla="*/ 23 w 32"/>
                  <a:gd name="T49" fmla="*/ 43 h 44"/>
                  <a:gd name="T50" fmla="*/ 19 w 32"/>
                  <a:gd name="T51" fmla="*/ 43 h 44"/>
                  <a:gd name="T52" fmla="*/ 16 w 32"/>
                  <a:gd name="T53" fmla="*/ 44 h 44"/>
                  <a:gd name="T54" fmla="*/ 13 w 32"/>
                  <a:gd name="T55" fmla="*/ 43 h 44"/>
                  <a:gd name="T56" fmla="*/ 9 w 32"/>
                  <a:gd name="T57" fmla="*/ 43 h 44"/>
                  <a:gd name="T58" fmla="*/ 8 w 32"/>
                  <a:gd name="T59" fmla="*/ 40 h 44"/>
                  <a:gd name="T60" fmla="*/ 7 w 32"/>
                  <a:gd name="T61" fmla="*/ 29 h 44"/>
                  <a:gd name="T62" fmla="*/ 4 w 32"/>
                  <a:gd name="T63" fmla="*/ 25 h 44"/>
                  <a:gd name="T64" fmla="*/ 0 w 32"/>
                  <a:gd name="T65" fmla="*/ 15 h 44"/>
                  <a:gd name="T66" fmla="*/ 3 w 32"/>
                  <a:gd name="T67" fmla="*/ 5 h 44"/>
                  <a:gd name="T68" fmla="*/ 11 w 32"/>
                  <a:gd name="T6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44">
                    <a:moveTo>
                      <a:pt x="16" y="4"/>
                    </a:moveTo>
                    <a:lnTo>
                      <a:pt x="12" y="4"/>
                    </a:lnTo>
                    <a:lnTo>
                      <a:pt x="10" y="6"/>
                    </a:lnTo>
                    <a:lnTo>
                      <a:pt x="7" y="8"/>
                    </a:lnTo>
                    <a:lnTo>
                      <a:pt x="6" y="11"/>
                    </a:lnTo>
                    <a:lnTo>
                      <a:pt x="6" y="15"/>
                    </a:lnTo>
                    <a:lnTo>
                      <a:pt x="6" y="18"/>
                    </a:lnTo>
                    <a:lnTo>
                      <a:pt x="8" y="21"/>
                    </a:lnTo>
                    <a:lnTo>
                      <a:pt x="9" y="24"/>
                    </a:lnTo>
                    <a:lnTo>
                      <a:pt x="11" y="27"/>
                    </a:lnTo>
                    <a:lnTo>
                      <a:pt x="12" y="30"/>
                    </a:lnTo>
                    <a:lnTo>
                      <a:pt x="14" y="30"/>
                    </a:lnTo>
                    <a:lnTo>
                      <a:pt x="14" y="27"/>
                    </a:lnTo>
                    <a:lnTo>
                      <a:pt x="13" y="24"/>
                    </a:lnTo>
                    <a:lnTo>
                      <a:pt x="12" y="20"/>
                    </a:lnTo>
                    <a:lnTo>
                      <a:pt x="13" y="19"/>
                    </a:lnTo>
                    <a:lnTo>
                      <a:pt x="14" y="19"/>
                    </a:lnTo>
                    <a:lnTo>
                      <a:pt x="15" y="19"/>
                    </a:lnTo>
                    <a:lnTo>
                      <a:pt x="16" y="19"/>
                    </a:lnTo>
                    <a:lnTo>
                      <a:pt x="18" y="19"/>
                    </a:lnTo>
                    <a:lnTo>
                      <a:pt x="19" y="19"/>
                    </a:lnTo>
                    <a:lnTo>
                      <a:pt x="20" y="20"/>
                    </a:lnTo>
                    <a:lnTo>
                      <a:pt x="19" y="24"/>
                    </a:lnTo>
                    <a:lnTo>
                      <a:pt x="18" y="27"/>
                    </a:lnTo>
                    <a:lnTo>
                      <a:pt x="18" y="30"/>
                    </a:lnTo>
                    <a:lnTo>
                      <a:pt x="21" y="30"/>
                    </a:lnTo>
                    <a:lnTo>
                      <a:pt x="21" y="27"/>
                    </a:lnTo>
                    <a:lnTo>
                      <a:pt x="23" y="24"/>
                    </a:lnTo>
                    <a:lnTo>
                      <a:pt x="24" y="21"/>
                    </a:lnTo>
                    <a:lnTo>
                      <a:pt x="26" y="18"/>
                    </a:lnTo>
                    <a:lnTo>
                      <a:pt x="27" y="15"/>
                    </a:lnTo>
                    <a:lnTo>
                      <a:pt x="26" y="11"/>
                    </a:lnTo>
                    <a:lnTo>
                      <a:pt x="25" y="8"/>
                    </a:lnTo>
                    <a:lnTo>
                      <a:pt x="22" y="6"/>
                    </a:lnTo>
                    <a:lnTo>
                      <a:pt x="20" y="4"/>
                    </a:lnTo>
                    <a:lnTo>
                      <a:pt x="16" y="4"/>
                    </a:lnTo>
                    <a:close/>
                    <a:moveTo>
                      <a:pt x="16" y="0"/>
                    </a:moveTo>
                    <a:lnTo>
                      <a:pt x="21" y="0"/>
                    </a:lnTo>
                    <a:lnTo>
                      <a:pt x="25" y="2"/>
                    </a:lnTo>
                    <a:lnTo>
                      <a:pt x="28" y="5"/>
                    </a:lnTo>
                    <a:lnTo>
                      <a:pt x="31" y="9"/>
                    </a:lnTo>
                    <a:lnTo>
                      <a:pt x="32" y="15"/>
                    </a:lnTo>
                    <a:lnTo>
                      <a:pt x="31" y="19"/>
                    </a:lnTo>
                    <a:lnTo>
                      <a:pt x="27" y="25"/>
                    </a:lnTo>
                    <a:lnTo>
                      <a:pt x="26" y="27"/>
                    </a:lnTo>
                    <a:lnTo>
                      <a:pt x="25" y="29"/>
                    </a:lnTo>
                    <a:lnTo>
                      <a:pt x="24" y="31"/>
                    </a:lnTo>
                    <a:lnTo>
                      <a:pt x="24" y="40"/>
                    </a:lnTo>
                    <a:lnTo>
                      <a:pt x="24" y="42"/>
                    </a:lnTo>
                    <a:lnTo>
                      <a:pt x="23" y="43"/>
                    </a:lnTo>
                    <a:lnTo>
                      <a:pt x="21" y="43"/>
                    </a:lnTo>
                    <a:lnTo>
                      <a:pt x="19" y="43"/>
                    </a:lnTo>
                    <a:lnTo>
                      <a:pt x="18" y="44"/>
                    </a:lnTo>
                    <a:lnTo>
                      <a:pt x="16" y="44"/>
                    </a:lnTo>
                    <a:lnTo>
                      <a:pt x="14" y="44"/>
                    </a:lnTo>
                    <a:lnTo>
                      <a:pt x="13" y="43"/>
                    </a:lnTo>
                    <a:lnTo>
                      <a:pt x="11" y="43"/>
                    </a:lnTo>
                    <a:lnTo>
                      <a:pt x="9" y="43"/>
                    </a:lnTo>
                    <a:lnTo>
                      <a:pt x="8" y="42"/>
                    </a:lnTo>
                    <a:lnTo>
                      <a:pt x="8" y="40"/>
                    </a:lnTo>
                    <a:lnTo>
                      <a:pt x="8" y="31"/>
                    </a:lnTo>
                    <a:lnTo>
                      <a:pt x="7" y="29"/>
                    </a:lnTo>
                    <a:lnTo>
                      <a:pt x="6" y="27"/>
                    </a:lnTo>
                    <a:lnTo>
                      <a:pt x="4" y="25"/>
                    </a:lnTo>
                    <a:lnTo>
                      <a:pt x="1" y="19"/>
                    </a:lnTo>
                    <a:lnTo>
                      <a:pt x="0" y="15"/>
                    </a:lnTo>
                    <a:lnTo>
                      <a:pt x="1" y="9"/>
                    </a:lnTo>
                    <a:lnTo>
                      <a:pt x="3" y="5"/>
                    </a:lnTo>
                    <a:lnTo>
                      <a:pt x="7" y="2"/>
                    </a:lnTo>
                    <a:lnTo>
                      <a:pt x="11" y="0"/>
                    </a:lnTo>
                    <a:lnTo>
                      <a:pt x="16"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48" name="TextBox 24"/>
          <p:cNvSpPr txBox="1"/>
          <p:nvPr/>
        </p:nvSpPr>
        <p:spPr>
          <a:xfrm>
            <a:off x="2194912" y="5233600"/>
            <a:ext cx="1639964" cy="830997"/>
          </a:xfrm>
          <a:prstGeom prst="rect">
            <a:avLst/>
          </a:prstGeom>
          <a:noFill/>
        </p:spPr>
        <p:txBody>
          <a:bodyPr wrap="square" rtlCol="0">
            <a:spAutoFit/>
          </a:bodyPr>
          <a:lstStyle/>
          <a:p>
            <a:pPr algn="ctr"/>
            <a:r>
              <a:rPr lang="zh-CN" altLang="en-US" sz="2400" dirty="0">
                <a:solidFill>
                  <a:schemeClr val="tx1">
                    <a:lumMod val="65000"/>
                    <a:lumOff val="35000"/>
                  </a:schemeClr>
                </a:solidFill>
                <a:ea typeface="微软雅黑" panose="020B0503020204020204" pitchFamily="34" charset="-122"/>
              </a:rPr>
              <a:t>影音</a:t>
            </a:r>
            <a:r>
              <a:rPr lang="zh-CN" altLang="en-US" sz="2400" dirty="0" smtClean="0">
                <a:solidFill>
                  <a:schemeClr val="tx1">
                    <a:lumMod val="65000"/>
                    <a:lumOff val="35000"/>
                  </a:schemeClr>
                </a:solidFill>
                <a:ea typeface="微软雅黑" panose="020B0503020204020204" pitchFamily="34" charset="-122"/>
              </a:rPr>
              <a:t>硬件</a:t>
            </a:r>
            <a:endParaRPr lang="en-US" altLang="zh-CN" sz="2400" dirty="0" smtClean="0">
              <a:solidFill>
                <a:schemeClr val="tx1">
                  <a:lumMod val="65000"/>
                  <a:lumOff val="35000"/>
                </a:schemeClr>
              </a:solidFill>
              <a:ea typeface="微软雅黑" panose="020B0503020204020204" pitchFamily="34" charset="-122"/>
            </a:endParaRPr>
          </a:p>
          <a:p>
            <a:pPr algn="ctr"/>
            <a:r>
              <a:rPr lang="zh-CN" altLang="en-US" sz="2400" dirty="0" smtClean="0">
                <a:solidFill>
                  <a:schemeClr val="tx1">
                    <a:lumMod val="65000"/>
                    <a:lumOff val="35000"/>
                  </a:schemeClr>
                </a:solidFill>
                <a:ea typeface="微软雅黑" panose="020B0503020204020204" pitchFamily="34" charset="-122"/>
              </a:rPr>
              <a:t>周边</a:t>
            </a:r>
            <a:endParaRPr lang="zh-CN" altLang="en-US" sz="2400" dirty="0">
              <a:solidFill>
                <a:schemeClr val="tx1">
                  <a:lumMod val="65000"/>
                  <a:lumOff val="35000"/>
                </a:schemeClr>
              </a:solidFill>
              <a:ea typeface="微软雅黑" panose="020B0503020204020204" pitchFamily="34" charset="-122"/>
            </a:endParaRPr>
          </a:p>
        </p:txBody>
      </p:sp>
      <p:sp>
        <p:nvSpPr>
          <p:cNvPr id="50" name="TextBox 24"/>
          <p:cNvSpPr txBox="1"/>
          <p:nvPr/>
        </p:nvSpPr>
        <p:spPr>
          <a:xfrm>
            <a:off x="4487249" y="5233600"/>
            <a:ext cx="1366062" cy="830997"/>
          </a:xfrm>
          <a:prstGeom prst="rect">
            <a:avLst/>
          </a:prstGeom>
          <a:noFill/>
        </p:spPr>
        <p:txBody>
          <a:bodyPr wrap="square" rtlCol="0">
            <a:spAutoFit/>
          </a:bodyPr>
          <a:lstStyle/>
          <a:p>
            <a:pPr algn="ctr"/>
            <a:r>
              <a:rPr lang="zh-CN" altLang="en-US" sz="2400" dirty="0" smtClean="0">
                <a:solidFill>
                  <a:schemeClr val="tx1">
                    <a:lumMod val="65000"/>
                    <a:lumOff val="35000"/>
                  </a:schemeClr>
                </a:solidFill>
                <a:ea typeface="微软雅黑" panose="020B0503020204020204" pitchFamily="34" charset="-122"/>
              </a:rPr>
              <a:t>周边</a:t>
            </a:r>
            <a:endParaRPr lang="en-US" altLang="zh-CN" sz="2400" dirty="0" smtClean="0">
              <a:solidFill>
                <a:schemeClr val="tx1">
                  <a:lumMod val="65000"/>
                  <a:lumOff val="35000"/>
                </a:schemeClr>
              </a:solidFill>
              <a:ea typeface="微软雅黑" panose="020B0503020204020204" pitchFamily="34" charset="-122"/>
            </a:endParaRPr>
          </a:p>
          <a:p>
            <a:pPr algn="ctr"/>
            <a:r>
              <a:rPr lang="zh-CN" altLang="en-US" sz="2400" dirty="0" smtClean="0">
                <a:solidFill>
                  <a:schemeClr val="tx1">
                    <a:lumMod val="65000"/>
                    <a:lumOff val="35000"/>
                  </a:schemeClr>
                </a:solidFill>
                <a:ea typeface="微软雅黑" panose="020B0503020204020204" pitchFamily="34" charset="-122"/>
              </a:rPr>
              <a:t>内容</a:t>
            </a:r>
            <a:endParaRPr lang="zh-CN" altLang="en-US" sz="2400" dirty="0">
              <a:solidFill>
                <a:schemeClr val="tx1">
                  <a:lumMod val="65000"/>
                  <a:lumOff val="35000"/>
                </a:schemeClr>
              </a:solidFill>
              <a:ea typeface="微软雅黑" panose="020B0503020204020204" pitchFamily="34" charset="-122"/>
            </a:endParaRPr>
          </a:p>
        </p:txBody>
      </p:sp>
      <p:sp>
        <p:nvSpPr>
          <p:cNvPr id="52" name="TextBox 24"/>
          <p:cNvSpPr txBox="1"/>
          <p:nvPr/>
        </p:nvSpPr>
        <p:spPr>
          <a:xfrm>
            <a:off x="6966525" y="5416525"/>
            <a:ext cx="1415772" cy="461665"/>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登录页面</a:t>
            </a:r>
          </a:p>
        </p:txBody>
      </p:sp>
      <p:sp>
        <p:nvSpPr>
          <p:cNvPr id="54" name="TextBox 24"/>
          <p:cNvSpPr txBox="1"/>
          <p:nvPr/>
        </p:nvSpPr>
        <p:spPr>
          <a:xfrm>
            <a:off x="9165679" y="5200501"/>
            <a:ext cx="1571264" cy="830997"/>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详情</a:t>
            </a:r>
            <a:r>
              <a:rPr lang="zh-CN" altLang="en-US" sz="2400" dirty="0" smtClean="0">
                <a:solidFill>
                  <a:schemeClr val="tx1">
                    <a:lumMod val="65000"/>
                    <a:lumOff val="35000"/>
                  </a:schemeClr>
                </a:solidFill>
                <a:ea typeface="微软雅黑" panose="020B0503020204020204" pitchFamily="34" charset="-122"/>
              </a:rPr>
              <a:t>页面</a:t>
            </a:r>
            <a:endParaRPr lang="en-US" altLang="zh-CN" sz="2400" dirty="0" smtClean="0">
              <a:solidFill>
                <a:schemeClr val="tx1">
                  <a:lumMod val="65000"/>
                  <a:lumOff val="35000"/>
                </a:schemeClr>
              </a:solidFill>
              <a:ea typeface="微软雅黑" panose="020B0503020204020204" pitchFamily="34" charset="-122"/>
            </a:endParaRPr>
          </a:p>
          <a:p>
            <a:r>
              <a:rPr lang="zh-CN" altLang="en-US" sz="2400" dirty="0" smtClean="0">
                <a:solidFill>
                  <a:schemeClr val="tx1">
                    <a:lumMod val="65000"/>
                    <a:lumOff val="35000"/>
                  </a:schemeClr>
                </a:solidFill>
                <a:ea typeface="微软雅黑" panose="020B0503020204020204" pitchFamily="34" charset="-122"/>
              </a:rPr>
              <a:t>部分内容</a:t>
            </a:r>
            <a:r>
              <a:rPr lang="en-US" altLang="zh-CN" sz="2400" dirty="0" smtClean="0">
                <a:solidFill>
                  <a:schemeClr val="tx1">
                    <a:lumMod val="65000"/>
                    <a:lumOff val="35000"/>
                  </a:schemeClr>
                </a:solidFill>
                <a:ea typeface="微软雅黑" panose="020B0503020204020204" pitchFamily="34" charset="-122"/>
              </a:rPr>
              <a:t>3</a:t>
            </a:r>
            <a:endParaRPr lang="zh-CN" altLang="en-US" sz="2400" dirty="0">
              <a:solidFill>
                <a:schemeClr val="tx1">
                  <a:lumMod val="65000"/>
                  <a:lumOff val="35000"/>
                </a:schemeClr>
              </a:solidFill>
              <a:ea typeface="微软雅黑" panose="020B0503020204020204" pitchFamily="34" charset="-122"/>
            </a:endParaRPr>
          </a:p>
        </p:txBody>
      </p:sp>
      <p:sp>
        <p:nvSpPr>
          <p:cNvPr id="61" name="矩形 60"/>
          <p:cNvSpPr/>
          <p:nvPr/>
        </p:nvSpPr>
        <p:spPr>
          <a:xfrm>
            <a:off x="2267202" y="258901"/>
            <a:ext cx="1877437" cy="769441"/>
          </a:xfrm>
          <a:prstGeom prst="rect">
            <a:avLst/>
          </a:prstGeom>
          <a:effectLst/>
        </p:spPr>
        <p:txBody>
          <a:bodyPr vert="horz" wrap="none">
            <a:spAutoFit/>
          </a:bodyPr>
          <a:lstStyle/>
          <a:p>
            <a:r>
              <a:rPr lang="zh-CN" altLang="en-US" sz="4400" dirty="0" smtClean="0">
                <a:solidFill>
                  <a:srgbClr val="70C4BC"/>
                </a:solidFill>
                <a:latin typeface="+mj-lt"/>
                <a:ea typeface="微软雅黑" panose="020B0503020204020204" pitchFamily="34" charset="-122"/>
              </a:rPr>
              <a:t>周均梅</a:t>
            </a:r>
            <a:endParaRPr lang="zh-CN" altLang="en-US" sz="4400" dirty="0">
              <a:solidFill>
                <a:srgbClr val="70C4BC"/>
              </a:solidFill>
              <a:latin typeface="+mj-lt"/>
              <a:ea typeface="微软雅黑" panose="020B0503020204020204" pitchFamily="34" charset="-122"/>
            </a:endParaRPr>
          </a:p>
        </p:txBody>
      </p:sp>
    </p:spTree>
    <p:extLst>
      <p:ext uri="{BB962C8B-B14F-4D97-AF65-F5344CB8AC3E}">
        <p14:creationId xmlns:p14="http://schemas.microsoft.com/office/powerpoint/2010/main" val="651373441"/>
      </p:ext>
    </p:extLst>
  </p:cSld>
  <p:clrMapOvr>
    <a:masterClrMapping/>
  </p:clrMapOvr>
  <p:transition spd="slow" advTm="0">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任意多边形 178"/>
          <p:cNvSpPr>
            <a:spLocks/>
          </p:cNvSpPr>
          <p:nvPr/>
        </p:nvSpPr>
        <p:spPr bwMode="auto">
          <a:xfrm>
            <a:off x="2267202" y="1450497"/>
            <a:ext cx="1567674" cy="3454106"/>
          </a:xfrm>
          <a:custGeom>
            <a:avLst/>
            <a:gdLst>
              <a:gd name="connsiteX0" fmla="*/ 234950 w 1428751"/>
              <a:gd name="connsiteY0" fmla="*/ 0 h 3148013"/>
              <a:gd name="connsiteX1" fmla="*/ 239712 w 1428751"/>
              <a:gd name="connsiteY1" fmla="*/ 0 h 3148013"/>
              <a:gd name="connsiteX2" fmla="*/ 276225 w 1428751"/>
              <a:gd name="connsiteY2" fmla="*/ 0 h 3148013"/>
              <a:gd name="connsiteX3" fmla="*/ 319088 w 1428751"/>
              <a:gd name="connsiteY3" fmla="*/ 0 h 3148013"/>
              <a:gd name="connsiteX4" fmla="*/ 361950 w 1428751"/>
              <a:gd name="connsiteY4" fmla="*/ 0 h 3148013"/>
              <a:gd name="connsiteX5" fmla="*/ 361951 w 1428751"/>
              <a:gd name="connsiteY5" fmla="*/ 0 h 3148013"/>
              <a:gd name="connsiteX6" fmla="*/ 404813 w 1428751"/>
              <a:gd name="connsiteY6" fmla="*/ 0 h 3148013"/>
              <a:gd name="connsiteX7" fmla="*/ 446088 w 1428751"/>
              <a:gd name="connsiteY7" fmla="*/ 0 h 3148013"/>
              <a:gd name="connsiteX8" fmla="*/ 488950 w 1428751"/>
              <a:gd name="connsiteY8" fmla="*/ 0 h 3148013"/>
              <a:gd name="connsiteX9" fmla="*/ 488951 w 1428751"/>
              <a:gd name="connsiteY9" fmla="*/ 0 h 3148013"/>
              <a:gd name="connsiteX10" fmla="*/ 531813 w 1428751"/>
              <a:gd name="connsiteY10" fmla="*/ 0 h 3148013"/>
              <a:gd name="connsiteX11" fmla="*/ 576263 w 1428751"/>
              <a:gd name="connsiteY11" fmla="*/ 0 h 3148013"/>
              <a:gd name="connsiteX12" fmla="*/ 617538 w 1428751"/>
              <a:gd name="connsiteY12" fmla="*/ 0 h 3148013"/>
              <a:gd name="connsiteX13" fmla="*/ 660400 w 1428751"/>
              <a:gd name="connsiteY13" fmla="*/ 0 h 3148013"/>
              <a:gd name="connsiteX14" fmla="*/ 660401 w 1428751"/>
              <a:gd name="connsiteY14" fmla="*/ 0 h 3148013"/>
              <a:gd name="connsiteX15" fmla="*/ 703263 w 1428751"/>
              <a:gd name="connsiteY15" fmla="*/ 0 h 3148013"/>
              <a:gd name="connsiteX16" fmla="*/ 744538 w 1428751"/>
              <a:gd name="connsiteY16" fmla="*/ 0 h 3148013"/>
              <a:gd name="connsiteX17" fmla="*/ 787400 w 1428751"/>
              <a:gd name="connsiteY17" fmla="*/ 0 h 3148013"/>
              <a:gd name="connsiteX18" fmla="*/ 787401 w 1428751"/>
              <a:gd name="connsiteY18" fmla="*/ 0 h 3148013"/>
              <a:gd name="connsiteX19" fmla="*/ 830263 w 1428751"/>
              <a:gd name="connsiteY19" fmla="*/ 0 h 3148013"/>
              <a:gd name="connsiteX20" fmla="*/ 873125 w 1428751"/>
              <a:gd name="connsiteY20" fmla="*/ 0 h 3148013"/>
              <a:gd name="connsiteX21" fmla="*/ 873126 w 1428751"/>
              <a:gd name="connsiteY21" fmla="*/ 0 h 3148013"/>
              <a:gd name="connsiteX22" fmla="*/ 914400 w 1428751"/>
              <a:gd name="connsiteY22" fmla="*/ 0 h 3148013"/>
              <a:gd name="connsiteX23" fmla="*/ 958850 w 1428751"/>
              <a:gd name="connsiteY23" fmla="*/ 0 h 3148013"/>
              <a:gd name="connsiteX24" fmla="*/ 990600 w 1428751"/>
              <a:gd name="connsiteY24" fmla="*/ 0 h 3148013"/>
              <a:gd name="connsiteX25" fmla="*/ 1001713 w 1428751"/>
              <a:gd name="connsiteY25" fmla="*/ 0 h 3148013"/>
              <a:gd name="connsiteX26" fmla="*/ 1039813 w 1428751"/>
              <a:gd name="connsiteY26" fmla="*/ 4762 h 3148013"/>
              <a:gd name="connsiteX27" fmla="*/ 1044576 w 1428751"/>
              <a:gd name="connsiteY27" fmla="*/ 6350 h 3148013"/>
              <a:gd name="connsiteX28" fmla="*/ 1044576 w 1428751"/>
              <a:gd name="connsiteY28" fmla="*/ 6350 h 3148013"/>
              <a:gd name="connsiteX29" fmla="*/ 1084262 w 1428751"/>
              <a:gd name="connsiteY29" fmla="*/ 15875 h 3148013"/>
              <a:gd name="connsiteX30" fmla="*/ 1085850 w 1428751"/>
              <a:gd name="connsiteY30" fmla="*/ 17462 h 3148013"/>
              <a:gd name="connsiteX31" fmla="*/ 1085850 w 1428751"/>
              <a:gd name="connsiteY31" fmla="*/ 17462 h 3148013"/>
              <a:gd name="connsiteX32" fmla="*/ 1123950 w 1428751"/>
              <a:gd name="connsiteY32" fmla="*/ 34924 h 3148013"/>
              <a:gd name="connsiteX33" fmla="*/ 1128713 w 1428751"/>
              <a:gd name="connsiteY33" fmla="*/ 38099 h 3148013"/>
              <a:gd name="connsiteX34" fmla="*/ 1128713 w 1428751"/>
              <a:gd name="connsiteY34" fmla="*/ 38100 h 3148013"/>
              <a:gd name="connsiteX35" fmla="*/ 1160463 w 1428751"/>
              <a:gd name="connsiteY35" fmla="*/ 60325 h 3148013"/>
              <a:gd name="connsiteX36" fmla="*/ 1171576 w 1428751"/>
              <a:gd name="connsiteY36" fmla="*/ 73025 h 3148013"/>
              <a:gd name="connsiteX37" fmla="*/ 1171576 w 1428751"/>
              <a:gd name="connsiteY37" fmla="*/ 73026 h 3148013"/>
              <a:gd name="connsiteX38" fmla="*/ 1189037 w 1428751"/>
              <a:gd name="connsiteY38" fmla="*/ 92075 h 3148013"/>
              <a:gd name="connsiteX39" fmla="*/ 1211263 w 1428751"/>
              <a:gd name="connsiteY39" fmla="*/ 128587 h 3148013"/>
              <a:gd name="connsiteX40" fmla="*/ 1214438 w 1428751"/>
              <a:gd name="connsiteY40" fmla="*/ 136525 h 3148013"/>
              <a:gd name="connsiteX41" fmla="*/ 1225550 w 1428751"/>
              <a:gd name="connsiteY41" fmla="*/ 166687 h 3148013"/>
              <a:gd name="connsiteX42" fmla="*/ 1230313 w 1428751"/>
              <a:gd name="connsiteY42" fmla="*/ 209550 h 3148013"/>
              <a:gd name="connsiteX43" fmla="*/ 1230313 w 1428751"/>
              <a:gd name="connsiteY43" fmla="*/ 617537 h 3148013"/>
              <a:gd name="connsiteX44" fmla="*/ 1255713 w 1428751"/>
              <a:gd name="connsiteY44" fmla="*/ 638175 h 3148013"/>
              <a:gd name="connsiteX45" fmla="*/ 1411289 w 1428751"/>
              <a:gd name="connsiteY45" fmla="*/ 755650 h 3148013"/>
              <a:gd name="connsiteX46" fmla="*/ 1425576 w 1428751"/>
              <a:gd name="connsiteY46" fmla="*/ 769938 h 3148013"/>
              <a:gd name="connsiteX47" fmla="*/ 1428751 w 1428751"/>
              <a:gd name="connsiteY47" fmla="*/ 787400 h 3148013"/>
              <a:gd name="connsiteX48" fmla="*/ 1425576 w 1428751"/>
              <a:gd name="connsiteY48" fmla="*/ 803275 h 3148013"/>
              <a:gd name="connsiteX49" fmla="*/ 1411289 w 1428751"/>
              <a:gd name="connsiteY49" fmla="*/ 817563 h 3148013"/>
              <a:gd name="connsiteX50" fmla="*/ 1255713 w 1428751"/>
              <a:gd name="connsiteY50" fmla="*/ 935038 h 3148013"/>
              <a:gd name="connsiteX51" fmla="*/ 1255713 w 1428751"/>
              <a:gd name="connsiteY51" fmla="*/ 935038 h 3148013"/>
              <a:gd name="connsiteX52" fmla="*/ 1230313 w 1428751"/>
              <a:gd name="connsiteY52" fmla="*/ 955675 h 3148013"/>
              <a:gd name="connsiteX53" fmla="*/ 1230313 w 1428751"/>
              <a:gd name="connsiteY53" fmla="*/ 2940051 h 3148013"/>
              <a:gd name="connsiteX54" fmla="*/ 1225550 w 1428751"/>
              <a:gd name="connsiteY54" fmla="*/ 2982913 h 3148013"/>
              <a:gd name="connsiteX55" fmla="*/ 1214438 w 1428751"/>
              <a:gd name="connsiteY55" fmla="*/ 3011488 h 3148013"/>
              <a:gd name="connsiteX56" fmla="*/ 1211263 w 1428751"/>
              <a:gd name="connsiteY56" fmla="*/ 3021013 h 3148013"/>
              <a:gd name="connsiteX57" fmla="*/ 1189037 w 1428751"/>
              <a:gd name="connsiteY57" fmla="*/ 3055938 h 3148013"/>
              <a:gd name="connsiteX58" fmla="*/ 1171576 w 1428751"/>
              <a:gd name="connsiteY58" fmla="*/ 3074987 h 3148013"/>
              <a:gd name="connsiteX59" fmla="*/ 1171576 w 1428751"/>
              <a:gd name="connsiteY59" fmla="*/ 3074988 h 3148013"/>
              <a:gd name="connsiteX60" fmla="*/ 1160463 w 1428751"/>
              <a:gd name="connsiteY60" fmla="*/ 3087688 h 3148013"/>
              <a:gd name="connsiteX61" fmla="*/ 1128713 w 1428751"/>
              <a:gd name="connsiteY61" fmla="*/ 3109913 h 3148013"/>
              <a:gd name="connsiteX62" fmla="*/ 1128713 w 1428751"/>
              <a:gd name="connsiteY62" fmla="*/ 3109913 h 3148013"/>
              <a:gd name="connsiteX63" fmla="*/ 1123950 w 1428751"/>
              <a:gd name="connsiteY63" fmla="*/ 3113088 h 3148013"/>
              <a:gd name="connsiteX64" fmla="*/ 1085850 w 1428751"/>
              <a:gd name="connsiteY64" fmla="*/ 3130550 h 3148013"/>
              <a:gd name="connsiteX65" fmla="*/ 1084262 w 1428751"/>
              <a:gd name="connsiteY65" fmla="*/ 3132138 h 3148013"/>
              <a:gd name="connsiteX66" fmla="*/ 1044576 w 1428751"/>
              <a:gd name="connsiteY66" fmla="*/ 3143250 h 3148013"/>
              <a:gd name="connsiteX67" fmla="*/ 1044576 w 1428751"/>
              <a:gd name="connsiteY67" fmla="*/ 3143251 h 3148013"/>
              <a:gd name="connsiteX68" fmla="*/ 1039813 w 1428751"/>
              <a:gd name="connsiteY68" fmla="*/ 3144838 h 3148013"/>
              <a:gd name="connsiteX69" fmla="*/ 1001713 w 1428751"/>
              <a:gd name="connsiteY69" fmla="*/ 3148013 h 3148013"/>
              <a:gd name="connsiteX70" fmla="*/ 990600 w 1428751"/>
              <a:gd name="connsiteY70" fmla="*/ 3148013 h 3148013"/>
              <a:gd name="connsiteX71" fmla="*/ 958850 w 1428751"/>
              <a:gd name="connsiteY71" fmla="*/ 3148013 h 3148013"/>
              <a:gd name="connsiteX72" fmla="*/ 914400 w 1428751"/>
              <a:gd name="connsiteY72" fmla="*/ 3148013 h 3148013"/>
              <a:gd name="connsiteX73" fmla="*/ 873126 w 1428751"/>
              <a:gd name="connsiteY73" fmla="*/ 3148013 h 3148013"/>
              <a:gd name="connsiteX74" fmla="*/ 873125 w 1428751"/>
              <a:gd name="connsiteY74" fmla="*/ 3148013 h 3148013"/>
              <a:gd name="connsiteX75" fmla="*/ 830263 w 1428751"/>
              <a:gd name="connsiteY75" fmla="*/ 3148013 h 3148013"/>
              <a:gd name="connsiteX76" fmla="*/ 787401 w 1428751"/>
              <a:gd name="connsiteY76" fmla="*/ 3148013 h 3148013"/>
              <a:gd name="connsiteX77" fmla="*/ 787400 w 1428751"/>
              <a:gd name="connsiteY77" fmla="*/ 3148013 h 3148013"/>
              <a:gd name="connsiteX78" fmla="*/ 744538 w 1428751"/>
              <a:gd name="connsiteY78" fmla="*/ 3148013 h 3148013"/>
              <a:gd name="connsiteX79" fmla="*/ 703263 w 1428751"/>
              <a:gd name="connsiteY79" fmla="*/ 3148013 h 3148013"/>
              <a:gd name="connsiteX80" fmla="*/ 660401 w 1428751"/>
              <a:gd name="connsiteY80" fmla="*/ 3148013 h 3148013"/>
              <a:gd name="connsiteX81" fmla="*/ 660400 w 1428751"/>
              <a:gd name="connsiteY81" fmla="*/ 3148013 h 3148013"/>
              <a:gd name="connsiteX82" fmla="*/ 617538 w 1428751"/>
              <a:gd name="connsiteY82" fmla="*/ 3148013 h 3148013"/>
              <a:gd name="connsiteX83" fmla="*/ 576263 w 1428751"/>
              <a:gd name="connsiteY83" fmla="*/ 3148013 h 3148013"/>
              <a:gd name="connsiteX84" fmla="*/ 531813 w 1428751"/>
              <a:gd name="connsiteY84" fmla="*/ 3148013 h 3148013"/>
              <a:gd name="connsiteX85" fmla="*/ 488951 w 1428751"/>
              <a:gd name="connsiteY85" fmla="*/ 3148013 h 3148013"/>
              <a:gd name="connsiteX86" fmla="*/ 488950 w 1428751"/>
              <a:gd name="connsiteY86" fmla="*/ 3148013 h 3148013"/>
              <a:gd name="connsiteX87" fmla="*/ 446088 w 1428751"/>
              <a:gd name="connsiteY87" fmla="*/ 3148013 h 3148013"/>
              <a:gd name="connsiteX88" fmla="*/ 404813 w 1428751"/>
              <a:gd name="connsiteY88" fmla="*/ 3148013 h 3148013"/>
              <a:gd name="connsiteX89" fmla="*/ 361951 w 1428751"/>
              <a:gd name="connsiteY89" fmla="*/ 3148013 h 3148013"/>
              <a:gd name="connsiteX90" fmla="*/ 361950 w 1428751"/>
              <a:gd name="connsiteY90" fmla="*/ 3148013 h 3148013"/>
              <a:gd name="connsiteX91" fmla="*/ 319088 w 1428751"/>
              <a:gd name="connsiteY91" fmla="*/ 3148013 h 3148013"/>
              <a:gd name="connsiteX92" fmla="*/ 276225 w 1428751"/>
              <a:gd name="connsiteY92" fmla="*/ 3148013 h 3148013"/>
              <a:gd name="connsiteX93" fmla="*/ 239712 w 1428751"/>
              <a:gd name="connsiteY93" fmla="*/ 3148013 h 3148013"/>
              <a:gd name="connsiteX94" fmla="*/ 234950 w 1428751"/>
              <a:gd name="connsiteY94" fmla="*/ 3148013 h 3148013"/>
              <a:gd name="connsiteX95" fmla="*/ 190500 w 1428751"/>
              <a:gd name="connsiteY95" fmla="*/ 3144838 h 3148013"/>
              <a:gd name="connsiteX96" fmla="*/ 190500 w 1428751"/>
              <a:gd name="connsiteY96" fmla="*/ 3144837 h 3148013"/>
              <a:gd name="connsiteX97" fmla="*/ 147638 w 1428751"/>
              <a:gd name="connsiteY97" fmla="*/ 3132137 h 3148013"/>
              <a:gd name="connsiteX98" fmla="*/ 147638 w 1428751"/>
              <a:gd name="connsiteY98" fmla="*/ 3132138 h 3148013"/>
              <a:gd name="connsiteX99" fmla="*/ 146050 w 1428751"/>
              <a:gd name="connsiteY99" fmla="*/ 3132138 h 3148013"/>
              <a:gd name="connsiteX100" fmla="*/ 104775 w 1428751"/>
              <a:gd name="connsiteY100" fmla="*/ 3113088 h 3148013"/>
              <a:gd name="connsiteX101" fmla="*/ 71437 w 1428751"/>
              <a:gd name="connsiteY101" fmla="*/ 3087688 h 3148013"/>
              <a:gd name="connsiteX102" fmla="*/ 63500 w 1428751"/>
              <a:gd name="connsiteY102" fmla="*/ 3081338 h 3148013"/>
              <a:gd name="connsiteX103" fmla="*/ 63500 w 1428751"/>
              <a:gd name="connsiteY103" fmla="*/ 3081336 h 3148013"/>
              <a:gd name="connsiteX104" fmla="*/ 41276 w 1428751"/>
              <a:gd name="connsiteY104" fmla="*/ 3055937 h 3148013"/>
              <a:gd name="connsiteX105" fmla="*/ 20638 w 1428751"/>
              <a:gd name="connsiteY105" fmla="*/ 3024187 h 3148013"/>
              <a:gd name="connsiteX106" fmla="*/ 19050 w 1428751"/>
              <a:gd name="connsiteY106" fmla="*/ 3021012 h 3148013"/>
              <a:gd name="connsiteX107" fmla="*/ 4762 w 1428751"/>
              <a:gd name="connsiteY107" fmla="*/ 2982912 h 3148013"/>
              <a:gd name="connsiteX108" fmla="*/ 0 w 1428751"/>
              <a:gd name="connsiteY108" fmla="*/ 2940050 h 3148013"/>
              <a:gd name="connsiteX109" fmla="*/ 0 w 1428751"/>
              <a:gd name="connsiteY109" fmla="*/ 209549 h 3148013"/>
              <a:gd name="connsiteX110" fmla="*/ 4762 w 1428751"/>
              <a:gd name="connsiteY110" fmla="*/ 166687 h 3148013"/>
              <a:gd name="connsiteX111" fmla="*/ 19050 w 1428751"/>
              <a:gd name="connsiteY111" fmla="*/ 128587 h 3148013"/>
              <a:gd name="connsiteX112" fmla="*/ 20638 w 1428751"/>
              <a:gd name="connsiteY112" fmla="*/ 125412 h 3148013"/>
              <a:gd name="connsiteX113" fmla="*/ 41276 w 1428751"/>
              <a:gd name="connsiteY113" fmla="*/ 92074 h 3148013"/>
              <a:gd name="connsiteX114" fmla="*/ 63500 w 1428751"/>
              <a:gd name="connsiteY114" fmla="*/ 68263 h 3148013"/>
              <a:gd name="connsiteX115" fmla="*/ 63500 w 1428751"/>
              <a:gd name="connsiteY115" fmla="*/ 68262 h 3148013"/>
              <a:gd name="connsiteX116" fmla="*/ 71437 w 1428751"/>
              <a:gd name="connsiteY116" fmla="*/ 60325 h 3148013"/>
              <a:gd name="connsiteX117" fmla="*/ 104775 w 1428751"/>
              <a:gd name="connsiteY117" fmla="*/ 34925 h 3148013"/>
              <a:gd name="connsiteX118" fmla="*/ 146050 w 1428751"/>
              <a:gd name="connsiteY118" fmla="*/ 15875 h 3148013"/>
              <a:gd name="connsiteX119" fmla="*/ 147638 w 1428751"/>
              <a:gd name="connsiteY119" fmla="*/ 15875 h 3148013"/>
              <a:gd name="connsiteX120" fmla="*/ 147638 w 1428751"/>
              <a:gd name="connsiteY120" fmla="*/ 15874 h 3148013"/>
              <a:gd name="connsiteX121" fmla="*/ 190501 w 1428751"/>
              <a:gd name="connsiteY121" fmla="*/ 4762 h 3148013"/>
              <a:gd name="connsiteX122" fmla="*/ 190501 w 1428751"/>
              <a:gd name="connsiteY122" fmla="*/ 4762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428751" h="3148013">
                <a:moveTo>
                  <a:pt x="234950" y="0"/>
                </a:moveTo>
                <a:lnTo>
                  <a:pt x="239712" y="0"/>
                </a:lnTo>
                <a:lnTo>
                  <a:pt x="276225" y="0"/>
                </a:lnTo>
                <a:lnTo>
                  <a:pt x="319088" y="0"/>
                </a:lnTo>
                <a:lnTo>
                  <a:pt x="361950" y="0"/>
                </a:lnTo>
                <a:lnTo>
                  <a:pt x="361951" y="0"/>
                </a:lnTo>
                <a:lnTo>
                  <a:pt x="404813" y="0"/>
                </a:lnTo>
                <a:lnTo>
                  <a:pt x="446088" y="0"/>
                </a:lnTo>
                <a:lnTo>
                  <a:pt x="488950" y="0"/>
                </a:lnTo>
                <a:lnTo>
                  <a:pt x="488951" y="0"/>
                </a:lnTo>
                <a:lnTo>
                  <a:pt x="531813" y="0"/>
                </a:lnTo>
                <a:lnTo>
                  <a:pt x="576263" y="0"/>
                </a:lnTo>
                <a:lnTo>
                  <a:pt x="617538" y="0"/>
                </a:lnTo>
                <a:lnTo>
                  <a:pt x="660400" y="0"/>
                </a:lnTo>
                <a:lnTo>
                  <a:pt x="660401" y="0"/>
                </a:lnTo>
                <a:lnTo>
                  <a:pt x="703263" y="0"/>
                </a:lnTo>
                <a:lnTo>
                  <a:pt x="744538" y="0"/>
                </a:lnTo>
                <a:lnTo>
                  <a:pt x="787400" y="0"/>
                </a:lnTo>
                <a:lnTo>
                  <a:pt x="787401" y="0"/>
                </a:lnTo>
                <a:lnTo>
                  <a:pt x="830263" y="0"/>
                </a:lnTo>
                <a:lnTo>
                  <a:pt x="873125" y="0"/>
                </a:lnTo>
                <a:lnTo>
                  <a:pt x="873126" y="0"/>
                </a:lnTo>
                <a:lnTo>
                  <a:pt x="914400" y="0"/>
                </a:lnTo>
                <a:lnTo>
                  <a:pt x="958850" y="0"/>
                </a:lnTo>
                <a:lnTo>
                  <a:pt x="990600" y="0"/>
                </a:lnTo>
                <a:lnTo>
                  <a:pt x="1001713" y="0"/>
                </a:lnTo>
                <a:lnTo>
                  <a:pt x="1039813" y="4762"/>
                </a:lnTo>
                <a:lnTo>
                  <a:pt x="1044576" y="6350"/>
                </a:lnTo>
                <a:lnTo>
                  <a:pt x="1044576" y="6350"/>
                </a:lnTo>
                <a:lnTo>
                  <a:pt x="1084262" y="15875"/>
                </a:lnTo>
                <a:lnTo>
                  <a:pt x="1085850" y="17462"/>
                </a:lnTo>
                <a:lnTo>
                  <a:pt x="1085850" y="17462"/>
                </a:lnTo>
                <a:lnTo>
                  <a:pt x="1123950" y="34924"/>
                </a:lnTo>
                <a:lnTo>
                  <a:pt x="1128713" y="38099"/>
                </a:lnTo>
                <a:lnTo>
                  <a:pt x="1128713" y="38100"/>
                </a:lnTo>
                <a:lnTo>
                  <a:pt x="1160463" y="60325"/>
                </a:lnTo>
                <a:lnTo>
                  <a:pt x="1171576" y="73025"/>
                </a:lnTo>
                <a:lnTo>
                  <a:pt x="1171576" y="73026"/>
                </a:lnTo>
                <a:lnTo>
                  <a:pt x="1189037" y="92075"/>
                </a:lnTo>
                <a:lnTo>
                  <a:pt x="1211263" y="128587"/>
                </a:lnTo>
                <a:lnTo>
                  <a:pt x="1214438" y="136525"/>
                </a:lnTo>
                <a:lnTo>
                  <a:pt x="1225550" y="166687"/>
                </a:lnTo>
                <a:lnTo>
                  <a:pt x="1230313" y="209550"/>
                </a:lnTo>
                <a:lnTo>
                  <a:pt x="1230313" y="617537"/>
                </a:lnTo>
                <a:lnTo>
                  <a:pt x="1255713" y="638175"/>
                </a:lnTo>
                <a:lnTo>
                  <a:pt x="1411289" y="755650"/>
                </a:lnTo>
                <a:lnTo>
                  <a:pt x="1425576" y="769938"/>
                </a:lnTo>
                <a:lnTo>
                  <a:pt x="1428751" y="787400"/>
                </a:lnTo>
                <a:lnTo>
                  <a:pt x="1425576" y="803275"/>
                </a:lnTo>
                <a:lnTo>
                  <a:pt x="1411289" y="817563"/>
                </a:lnTo>
                <a:lnTo>
                  <a:pt x="1255713" y="935038"/>
                </a:lnTo>
                <a:lnTo>
                  <a:pt x="1255713" y="935038"/>
                </a:lnTo>
                <a:lnTo>
                  <a:pt x="1230313" y="955675"/>
                </a:lnTo>
                <a:lnTo>
                  <a:pt x="1230313" y="2940051"/>
                </a:lnTo>
                <a:lnTo>
                  <a:pt x="1225550" y="2982913"/>
                </a:lnTo>
                <a:lnTo>
                  <a:pt x="1214438" y="3011488"/>
                </a:lnTo>
                <a:lnTo>
                  <a:pt x="1211263" y="3021013"/>
                </a:lnTo>
                <a:lnTo>
                  <a:pt x="1189037" y="3055938"/>
                </a:lnTo>
                <a:lnTo>
                  <a:pt x="1171576" y="3074987"/>
                </a:lnTo>
                <a:lnTo>
                  <a:pt x="1171576" y="3074988"/>
                </a:lnTo>
                <a:lnTo>
                  <a:pt x="1160463" y="3087688"/>
                </a:lnTo>
                <a:lnTo>
                  <a:pt x="1128713" y="3109913"/>
                </a:lnTo>
                <a:lnTo>
                  <a:pt x="1128713" y="3109913"/>
                </a:lnTo>
                <a:lnTo>
                  <a:pt x="1123950" y="3113088"/>
                </a:lnTo>
                <a:lnTo>
                  <a:pt x="1085850" y="3130550"/>
                </a:lnTo>
                <a:lnTo>
                  <a:pt x="1084262" y="3132138"/>
                </a:lnTo>
                <a:lnTo>
                  <a:pt x="1044576" y="3143250"/>
                </a:lnTo>
                <a:lnTo>
                  <a:pt x="1044576" y="3143251"/>
                </a:lnTo>
                <a:lnTo>
                  <a:pt x="1039813" y="3144838"/>
                </a:lnTo>
                <a:lnTo>
                  <a:pt x="1001713" y="3148013"/>
                </a:lnTo>
                <a:lnTo>
                  <a:pt x="990600" y="3148013"/>
                </a:lnTo>
                <a:lnTo>
                  <a:pt x="958850" y="3148013"/>
                </a:lnTo>
                <a:lnTo>
                  <a:pt x="914400" y="3148013"/>
                </a:lnTo>
                <a:lnTo>
                  <a:pt x="873126" y="3148013"/>
                </a:lnTo>
                <a:lnTo>
                  <a:pt x="873125" y="3148013"/>
                </a:lnTo>
                <a:lnTo>
                  <a:pt x="830263" y="3148013"/>
                </a:lnTo>
                <a:lnTo>
                  <a:pt x="787401" y="3148013"/>
                </a:lnTo>
                <a:lnTo>
                  <a:pt x="787400" y="3148013"/>
                </a:lnTo>
                <a:lnTo>
                  <a:pt x="744538" y="3148013"/>
                </a:lnTo>
                <a:lnTo>
                  <a:pt x="703263" y="3148013"/>
                </a:lnTo>
                <a:lnTo>
                  <a:pt x="660401" y="3148013"/>
                </a:lnTo>
                <a:lnTo>
                  <a:pt x="660400" y="3148013"/>
                </a:lnTo>
                <a:lnTo>
                  <a:pt x="617538" y="3148013"/>
                </a:lnTo>
                <a:lnTo>
                  <a:pt x="576263" y="3148013"/>
                </a:lnTo>
                <a:lnTo>
                  <a:pt x="531813" y="3148013"/>
                </a:lnTo>
                <a:lnTo>
                  <a:pt x="488951" y="3148013"/>
                </a:lnTo>
                <a:lnTo>
                  <a:pt x="488950" y="3148013"/>
                </a:lnTo>
                <a:lnTo>
                  <a:pt x="446088" y="3148013"/>
                </a:lnTo>
                <a:lnTo>
                  <a:pt x="404813" y="3148013"/>
                </a:lnTo>
                <a:lnTo>
                  <a:pt x="361951" y="3148013"/>
                </a:lnTo>
                <a:lnTo>
                  <a:pt x="361950" y="3148013"/>
                </a:lnTo>
                <a:lnTo>
                  <a:pt x="319088" y="3148013"/>
                </a:lnTo>
                <a:lnTo>
                  <a:pt x="276225" y="3148013"/>
                </a:lnTo>
                <a:lnTo>
                  <a:pt x="239712" y="3148013"/>
                </a:lnTo>
                <a:lnTo>
                  <a:pt x="234950" y="3148013"/>
                </a:lnTo>
                <a:lnTo>
                  <a:pt x="190500" y="3144838"/>
                </a:lnTo>
                <a:lnTo>
                  <a:pt x="190500" y="3144837"/>
                </a:lnTo>
                <a:lnTo>
                  <a:pt x="147638" y="3132137"/>
                </a:lnTo>
                <a:lnTo>
                  <a:pt x="147638" y="3132138"/>
                </a:lnTo>
                <a:lnTo>
                  <a:pt x="146050" y="3132138"/>
                </a:lnTo>
                <a:lnTo>
                  <a:pt x="104775" y="3113088"/>
                </a:lnTo>
                <a:lnTo>
                  <a:pt x="71437" y="3087688"/>
                </a:lnTo>
                <a:lnTo>
                  <a:pt x="63500" y="3081338"/>
                </a:lnTo>
                <a:lnTo>
                  <a:pt x="63500" y="3081336"/>
                </a:lnTo>
                <a:lnTo>
                  <a:pt x="41276" y="3055937"/>
                </a:lnTo>
                <a:lnTo>
                  <a:pt x="20638" y="3024187"/>
                </a:lnTo>
                <a:lnTo>
                  <a:pt x="19050" y="3021012"/>
                </a:lnTo>
                <a:lnTo>
                  <a:pt x="4762" y="2982912"/>
                </a:lnTo>
                <a:lnTo>
                  <a:pt x="0" y="2940050"/>
                </a:lnTo>
                <a:lnTo>
                  <a:pt x="0" y="209549"/>
                </a:lnTo>
                <a:lnTo>
                  <a:pt x="4762" y="166687"/>
                </a:lnTo>
                <a:lnTo>
                  <a:pt x="19050" y="128587"/>
                </a:lnTo>
                <a:lnTo>
                  <a:pt x="20638" y="125412"/>
                </a:lnTo>
                <a:lnTo>
                  <a:pt x="41276" y="92074"/>
                </a:lnTo>
                <a:lnTo>
                  <a:pt x="63500" y="68263"/>
                </a:lnTo>
                <a:lnTo>
                  <a:pt x="63500" y="68262"/>
                </a:lnTo>
                <a:lnTo>
                  <a:pt x="71437" y="60325"/>
                </a:lnTo>
                <a:lnTo>
                  <a:pt x="104775" y="34925"/>
                </a:lnTo>
                <a:lnTo>
                  <a:pt x="146050" y="15875"/>
                </a:lnTo>
                <a:lnTo>
                  <a:pt x="147638" y="15875"/>
                </a:lnTo>
                <a:lnTo>
                  <a:pt x="147638" y="15874"/>
                </a:lnTo>
                <a:lnTo>
                  <a:pt x="190501" y="4762"/>
                </a:lnTo>
                <a:lnTo>
                  <a:pt x="190501" y="4762"/>
                </a:lnTo>
                <a:close/>
              </a:path>
            </a:pathLst>
          </a:custGeom>
          <a:solidFill>
            <a:srgbClr val="70C4B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88" name="任意多边形 187"/>
          <p:cNvSpPr>
            <a:spLocks noChangeArrowheads="1"/>
          </p:cNvSpPr>
          <p:nvPr/>
        </p:nvSpPr>
        <p:spPr bwMode="auto">
          <a:xfrm>
            <a:off x="4585650" y="1450497"/>
            <a:ext cx="1567673" cy="3454106"/>
          </a:xfrm>
          <a:custGeom>
            <a:avLst/>
            <a:gdLst>
              <a:gd name="connsiteX0" fmla="*/ 238125 w 1428750"/>
              <a:gd name="connsiteY0" fmla="*/ 0 h 3148013"/>
              <a:gd name="connsiteX1" fmla="*/ 258762 w 1428750"/>
              <a:gd name="connsiteY1" fmla="*/ 0 h 3148013"/>
              <a:gd name="connsiteX2" fmla="*/ 258763 w 1428750"/>
              <a:gd name="connsiteY2" fmla="*/ 0 h 3148013"/>
              <a:gd name="connsiteX3" fmla="*/ 303212 w 1428750"/>
              <a:gd name="connsiteY3" fmla="*/ 0 h 3148013"/>
              <a:gd name="connsiteX4" fmla="*/ 346075 w 1428750"/>
              <a:gd name="connsiteY4" fmla="*/ 0 h 3148013"/>
              <a:gd name="connsiteX5" fmla="*/ 388937 w 1428750"/>
              <a:gd name="connsiteY5" fmla="*/ 0 h 3148013"/>
              <a:gd name="connsiteX6" fmla="*/ 388938 w 1428750"/>
              <a:gd name="connsiteY6" fmla="*/ 0 h 3148013"/>
              <a:gd name="connsiteX7" fmla="*/ 431800 w 1428750"/>
              <a:gd name="connsiteY7" fmla="*/ 0 h 3148013"/>
              <a:gd name="connsiteX8" fmla="*/ 476250 w 1428750"/>
              <a:gd name="connsiteY8" fmla="*/ 0 h 3148013"/>
              <a:gd name="connsiteX9" fmla="*/ 519112 w 1428750"/>
              <a:gd name="connsiteY9" fmla="*/ 0 h 3148013"/>
              <a:gd name="connsiteX10" fmla="*/ 519113 w 1428750"/>
              <a:gd name="connsiteY10" fmla="*/ 0 h 3148013"/>
              <a:gd name="connsiteX11" fmla="*/ 563562 w 1428750"/>
              <a:gd name="connsiteY11" fmla="*/ 0 h 3148013"/>
              <a:gd name="connsiteX12" fmla="*/ 606425 w 1428750"/>
              <a:gd name="connsiteY12" fmla="*/ 0 h 3148013"/>
              <a:gd name="connsiteX13" fmla="*/ 649287 w 1428750"/>
              <a:gd name="connsiteY13" fmla="*/ 0 h 3148013"/>
              <a:gd name="connsiteX14" fmla="*/ 649288 w 1428750"/>
              <a:gd name="connsiteY14" fmla="*/ 0 h 3148013"/>
              <a:gd name="connsiteX15" fmla="*/ 692150 w 1428750"/>
              <a:gd name="connsiteY15" fmla="*/ 0 h 3148013"/>
              <a:gd name="connsiteX16" fmla="*/ 735012 w 1428750"/>
              <a:gd name="connsiteY16" fmla="*/ 0 h 3148013"/>
              <a:gd name="connsiteX17" fmla="*/ 735013 w 1428750"/>
              <a:gd name="connsiteY17" fmla="*/ 0 h 3148013"/>
              <a:gd name="connsiteX18" fmla="*/ 777875 w 1428750"/>
              <a:gd name="connsiteY18" fmla="*/ 0 h 3148013"/>
              <a:gd name="connsiteX19" fmla="*/ 822325 w 1428750"/>
              <a:gd name="connsiteY19" fmla="*/ 0 h 3148013"/>
              <a:gd name="connsiteX20" fmla="*/ 866775 w 1428750"/>
              <a:gd name="connsiteY20" fmla="*/ 0 h 3148013"/>
              <a:gd name="connsiteX21" fmla="*/ 909637 w 1428750"/>
              <a:gd name="connsiteY21" fmla="*/ 0 h 3148013"/>
              <a:gd name="connsiteX22" fmla="*/ 909638 w 1428750"/>
              <a:gd name="connsiteY22" fmla="*/ 0 h 3148013"/>
              <a:gd name="connsiteX23" fmla="*/ 952500 w 1428750"/>
              <a:gd name="connsiteY23" fmla="*/ 0 h 3148013"/>
              <a:gd name="connsiteX24" fmla="*/ 990600 w 1428750"/>
              <a:gd name="connsiteY24" fmla="*/ 0 h 3148013"/>
              <a:gd name="connsiteX25" fmla="*/ 995362 w 1428750"/>
              <a:gd name="connsiteY25" fmla="*/ 0 h 3148013"/>
              <a:gd name="connsiteX26" fmla="*/ 995363 w 1428750"/>
              <a:gd name="connsiteY26" fmla="*/ 0 h 3148013"/>
              <a:gd name="connsiteX27" fmla="*/ 995363 w 1428750"/>
              <a:gd name="connsiteY27" fmla="*/ 0 h 3148013"/>
              <a:gd name="connsiteX28" fmla="*/ 1038225 w 1428750"/>
              <a:gd name="connsiteY28" fmla="*/ 4762 h 3148013"/>
              <a:gd name="connsiteX29" fmla="*/ 1038225 w 1428750"/>
              <a:gd name="connsiteY29" fmla="*/ 4762 h 3148013"/>
              <a:gd name="connsiteX30" fmla="*/ 1081088 w 1428750"/>
              <a:gd name="connsiteY30" fmla="*/ 15874 h 3148013"/>
              <a:gd name="connsiteX31" fmla="*/ 1081088 w 1428750"/>
              <a:gd name="connsiteY31" fmla="*/ 15875 h 3148013"/>
              <a:gd name="connsiteX32" fmla="*/ 1082674 w 1428750"/>
              <a:gd name="connsiteY32" fmla="*/ 15875 h 3148013"/>
              <a:gd name="connsiteX33" fmla="*/ 1123950 w 1428750"/>
              <a:gd name="connsiteY33" fmla="*/ 34925 h 3148013"/>
              <a:gd name="connsiteX34" fmla="*/ 1123950 w 1428750"/>
              <a:gd name="connsiteY34" fmla="*/ 36512 h 3148013"/>
              <a:gd name="connsiteX35" fmla="*/ 1158875 w 1428750"/>
              <a:gd name="connsiteY35" fmla="*/ 60324 h 3148013"/>
              <a:gd name="connsiteX36" fmla="*/ 1169988 w 1428750"/>
              <a:gd name="connsiteY36" fmla="*/ 71437 h 3148013"/>
              <a:gd name="connsiteX37" fmla="*/ 1169988 w 1428750"/>
              <a:gd name="connsiteY37" fmla="*/ 71438 h 3148013"/>
              <a:gd name="connsiteX38" fmla="*/ 1189037 w 1428750"/>
              <a:gd name="connsiteY38" fmla="*/ 92074 h 3148013"/>
              <a:gd name="connsiteX39" fmla="*/ 1211262 w 1428750"/>
              <a:gd name="connsiteY39" fmla="*/ 128587 h 3148013"/>
              <a:gd name="connsiteX40" fmla="*/ 1212850 w 1428750"/>
              <a:gd name="connsiteY40" fmla="*/ 131762 h 3148013"/>
              <a:gd name="connsiteX41" fmla="*/ 1223962 w 1428750"/>
              <a:gd name="connsiteY41" fmla="*/ 166687 h 3148013"/>
              <a:gd name="connsiteX42" fmla="*/ 1230312 w 1428750"/>
              <a:gd name="connsiteY42" fmla="*/ 209549 h 3148013"/>
              <a:gd name="connsiteX43" fmla="*/ 1230312 w 1428750"/>
              <a:gd name="connsiteY43" fmla="*/ 617537 h 3148013"/>
              <a:gd name="connsiteX44" fmla="*/ 1255713 w 1428750"/>
              <a:gd name="connsiteY44" fmla="*/ 636587 h 3148013"/>
              <a:gd name="connsiteX45" fmla="*/ 1255713 w 1428750"/>
              <a:gd name="connsiteY45" fmla="*/ 636588 h 3148013"/>
              <a:gd name="connsiteX46" fmla="*/ 1298575 w 1428750"/>
              <a:gd name="connsiteY46" fmla="*/ 669924 h 3148013"/>
              <a:gd name="connsiteX47" fmla="*/ 1298575 w 1428750"/>
              <a:gd name="connsiteY47" fmla="*/ 669925 h 3148013"/>
              <a:gd name="connsiteX48" fmla="*/ 1341438 w 1428750"/>
              <a:gd name="connsiteY48" fmla="*/ 703262 h 3148013"/>
              <a:gd name="connsiteX49" fmla="*/ 1341438 w 1428750"/>
              <a:gd name="connsiteY49" fmla="*/ 703263 h 3148013"/>
              <a:gd name="connsiteX50" fmla="*/ 1384300 w 1428750"/>
              <a:gd name="connsiteY50" fmla="*/ 735012 h 3148013"/>
              <a:gd name="connsiteX51" fmla="*/ 1411288 w 1428750"/>
              <a:gd name="connsiteY51" fmla="*/ 755649 h 3148013"/>
              <a:gd name="connsiteX52" fmla="*/ 1423988 w 1428750"/>
              <a:gd name="connsiteY52" fmla="*/ 769937 h 3148013"/>
              <a:gd name="connsiteX53" fmla="*/ 1427163 w 1428750"/>
              <a:gd name="connsiteY53" fmla="*/ 787400 h 3148013"/>
              <a:gd name="connsiteX54" fmla="*/ 1427163 w 1428750"/>
              <a:gd name="connsiteY54" fmla="*/ 787400 h 3148013"/>
              <a:gd name="connsiteX55" fmla="*/ 1428750 w 1428750"/>
              <a:gd name="connsiteY55" fmla="*/ 787400 h 3148013"/>
              <a:gd name="connsiteX56" fmla="*/ 1428750 w 1428750"/>
              <a:gd name="connsiteY56" fmla="*/ 788988 h 3148013"/>
              <a:gd name="connsiteX57" fmla="*/ 1427162 w 1428750"/>
              <a:gd name="connsiteY57" fmla="*/ 788988 h 3148013"/>
              <a:gd name="connsiteX58" fmla="*/ 1427162 w 1428750"/>
              <a:gd name="connsiteY58" fmla="*/ 787405 h 3148013"/>
              <a:gd name="connsiteX59" fmla="*/ 1423988 w 1428750"/>
              <a:gd name="connsiteY59" fmla="*/ 803275 h 3148013"/>
              <a:gd name="connsiteX60" fmla="*/ 1411288 w 1428750"/>
              <a:gd name="connsiteY60" fmla="*/ 817563 h 3148013"/>
              <a:gd name="connsiteX61" fmla="*/ 1384300 w 1428750"/>
              <a:gd name="connsiteY61" fmla="*/ 838200 h 3148013"/>
              <a:gd name="connsiteX62" fmla="*/ 1384300 w 1428750"/>
              <a:gd name="connsiteY62" fmla="*/ 838200 h 3148013"/>
              <a:gd name="connsiteX63" fmla="*/ 1341438 w 1428750"/>
              <a:gd name="connsiteY63" fmla="*/ 871536 h 3148013"/>
              <a:gd name="connsiteX64" fmla="*/ 1341438 w 1428750"/>
              <a:gd name="connsiteY64" fmla="*/ 871538 h 3148013"/>
              <a:gd name="connsiteX65" fmla="*/ 1298575 w 1428750"/>
              <a:gd name="connsiteY65" fmla="*/ 904875 h 3148013"/>
              <a:gd name="connsiteX66" fmla="*/ 1255713 w 1428750"/>
              <a:gd name="connsiteY66" fmla="*/ 936624 h 3148013"/>
              <a:gd name="connsiteX67" fmla="*/ 1255713 w 1428750"/>
              <a:gd name="connsiteY67" fmla="*/ 936625 h 3148013"/>
              <a:gd name="connsiteX68" fmla="*/ 1230312 w 1428750"/>
              <a:gd name="connsiteY68" fmla="*/ 955675 h 3148013"/>
              <a:gd name="connsiteX69" fmla="*/ 1230312 w 1428750"/>
              <a:gd name="connsiteY69" fmla="*/ 2940050 h 3148013"/>
              <a:gd name="connsiteX70" fmla="*/ 1223962 w 1428750"/>
              <a:gd name="connsiteY70" fmla="*/ 2982913 h 3148013"/>
              <a:gd name="connsiteX71" fmla="*/ 1212850 w 1428750"/>
              <a:gd name="connsiteY71" fmla="*/ 3016250 h 3148013"/>
              <a:gd name="connsiteX72" fmla="*/ 1211262 w 1428750"/>
              <a:gd name="connsiteY72" fmla="*/ 3021013 h 3148013"/>
              <a:gd name="connsiteX73" fmla="*/ 1189037 w 1428750"/>
              <a:gd name="connsiteY73" fmla="*/ 3055938 h 3148013"/>
              <a:gd name="connsiteX74" fmla="*/ 1169988 w 1428750"/>
              <a:gd name="connsiteY74" fmla="*/ 3076574 h 3148013"/>
              <a:gd name="connsiteX75" fmla="*/ 1169988 w 1428750"/>
              <a:gd name="connsiteY75" fmla="*/ 3076575 h 3148013"/>
              <a:gd name="connsiteX76" fmla="*/ 1158875 w 1428750"/>
              <a:gd name="connsiteY76" fmla="*/ 3087688 h 3148013"/>
              <a:gd name="connsiteX77" fmla="*/ 1123950 w 1428750"/>
              <a:gd name="connsiteY77" fmla="*/ 3111500 h 3148013"/>
              <a:gd name="connsiteX78" fmla="*/ 1123950 w 1428750"/>
              <a:gd name="connsiteY78" fmla="*/ 3111501 h 3148013"/>
              <a:gd name="connsiteX79" fmla="*/ 1123950 w 1428750"/>
              <a:gd name="connsiteY79" fmla="*/ 3113088 h 3148013"/>
              <a:gd name="connsiteX80" fmla="*/ 1082674 w 1428750"/>
              <a:gd name="connsiteY80" fmla="*/ 3132138 h 3148013"/>
              <a:gd name="connsiteX81" fmla="*/ 1081087 w 1428750"/>
              <a:gd name="connsiteY81" fmla="*/ 3132138 h 3148013"/>
              <a:gd name="connsiteX82" fmla="*/ 1081087 w 1428750"/>
              <a:gd name="connsiteY82" fmla="*/ 3132138 h 3148013"/>
              <a:gd name="connsiteX83" fmla="*/ 1038225 w 1428750"/>
              <a:gd name="connsiteY83" fmla="*/ 3144837 h 3148013"/>
              <a:gd name="connsiteX84" fmla="*/ 1038225 w 1428750"/>
              <a:gd name="connsiteY84" fmla="*/ 3144838 h 3148013"/>
              <a:gd name="connsiteX85" fmla="*/ 995363 w 1428750"/>
              <a:gd name="connsiteY85" fmla="*/ 3148013 h 3148013"/>
              <a:gd name="connsiteX86" fmla="*/ 995362 w 1428750"/>
              <a:gd name="connsiteY86" fmla="*/ 3148013 h 3148013"/>
              <a:gd name="connsiteX87" fmla="*/ 990600 w 1428750"/>
              <a:gd name="connsiteY87" fmla="*/ 3148013 h 3148013"/>
              <a:gd name="connsiteX88" fmla="*/ 952500 w 1428750"/>
              <a:gd name="connsiteY88" fmla="*/ 3148013 h 3148013"/>
              <a:gd name="connsiteX89" fmla="*/ 909638 w 1428750"/>
              <a:gd name="connsiteY89" fmla="*/ 3148013 h 3148013"/>
              <a:gd name="connsiteX90" fmla="*/ 909637 w 1428750"/>
              <a:gd name="connsiteY90" fmla="*/ 3148013 h 3148013"/>
              <a:gd name="connsiteX91" fmla="*/ 866775 w 1428750"/>
              <a:gd name="connsiteY91" fmla="*/ 3148013 h 3148013"/>
              <a:gd name="connsiteX92" fmla="*/ 822325 w 1428750"/>
              <a:gd name="connsiteY92" fmla="*/ 3148013 h 3148013"/>
              <a:gd name="connsiteX93" fmla="*/ 777875 w 1428750"/>
              <a:gd name="connsiteY93" fmla="*/ 3148013 h 3148013"/>
              <a:gd name="connsiteX94" fmla="*/ 735013 w 1428750"/>
              <a:gd name="connsiteY94" fmla="*/ 3148013 h 3148013"/>
              <a:gd name="connsiteX95" fmla="*/ 735012 w 1428750"/>
              <a:gd name="connsiteY95" fmla="*/ 3148013 h 3148013"/>
              <a:gd name="connsiteX96" fmla="*/ 692150 w 1428750"/>
              <a:gd name="connsiteY96" fmla="*/ 3148013 h 3148013"/>
              <a:gd name="connsiteX97" fmla="*/ 649288 w 1428750"/>
              <a:gd name="connsiteY97" fmla="*/ 3148013 h 3148013"/>
              <a:gd name="connsiteX98" fmla="*/ 649287 w 1428750"/>
              <a:gd name="connsiteY98" fmla="*/ 3148013 h 3148013"/>
              <a:gd name="connsiteX99" fmla="*/ 606425 w 1428750"/>
              <a:gd name="connsiteY99" fmla="*/ 3148013 h 3148013"/>
              <a:gd name="connsiteX100" fmla="*/ 563562 w 1428750"/>
              <a:gd name="connsiteY100" fmla="*/ 3148013 h 3148013"/>
              <a:gd name="connsiteX101" fmla="*/ 519113 w 1428750"/>
              <a:gd name="connsiteY101" fmla="*/ 3148013 h 3148013"/>
              <a:gd name="connsiteX102" fmla="*/ 519112 w 1428750"/>
              <a:gd name="connsiteY102" fmla="*/ 3148013 h 3148013"/>
              <a:gd name="connsiteX103" fmla="*/ 476250 w 1428750"/>
              <a:gd name="connsiteY103" fmla="*/ 3148013 h 3148013"/>
              <a:gd name="connsiteX104" fmla="*/ 431800 w 1428750"/>
              <a:gd name="connsiteY104" fmla="*/ 3148013 h 3148013"/>
              <a:gd name="connsiteX105" fmla="*/ 388938 w 1428750"/>
              <a:gd name="connsiteY105" fmla="*/ 3148013 h 3148013"/>
              <a:gd name="connsiteX106" fmla="*/ 388937 w 1428750"/>
              <a:gd name="connsiteY106" fmla="*/ 3148013 h 3148013"/>
              <a:gd name="connsiteX107" fmla="*/ 346075 w 1428750"/>
              <a:gd name="connsiteY107" fmla="*/ 3148013 h 3148013"/>
              <a:gd name="connsiteX108" fmla="*/ 303212 w 1428750"/>
              <a:gd name="connsiteY108" fmla="*/ 3148013 h 3148013"/>
              <a:gd name="connsiteX109" fmla="*/ 258763 w 1428750"/>
              <a:gd name="connsiteY109" fmla="*/ 3148013 h 3148013"/>
              <a:gd name="connsiteX110" fmla="*/ 258762 w 1428750"/>
              <a:gd name="connsiteY110" fmla="*/ 3148013 h 3148013"/>
              <a:gd name="connsiteX111" fmla="*/ 238125 w 1428750"/>
              <a:gd name="connsiteY111" fmla="*/ 3148013 h 3148013"/>
              <a:gd name="connsiteX112" fmla="*/ 215900 w 1428750"/>
              <a:gd name="connsiteY112" fmla="*/ 3146426 h 3148013"/>
              <a:gd name="connsiteX113" fmla="*/ 215900 w 1428750"/>
              <a:gd name="connsiteY113" fmla="*/ 3146425 h 3148013"/>
              <a:gd name="connsiteX114" fmla="*/ 190499 w 1428750"/>
              <a:gd name="connsiteY114" fmla="*/ 3144838 h 3148013"/>
              <a:gd name="connsiteX115" fmla="*/ 173037 w 1428750"/>
              <a:gd name="connsiteY115" fmla="*/ 3140075 h 3148013"/>
              <a:gd name="connsiteX116" fmla="*/ 173037 w 1428750"/>
              <a:gd name="connsiteY116" fmla="*/ 3140075 h 3148013"/>
              <a:gd name="connsiteX117" fmla="*/ 146050 w 1428750"/>
              <a:gd name="connsiteY117" fmla="*/ 3132138 h 3148013"/>
              <a:gd name="connsiteX118" fmla="*/ 130175 w 1428750"/>
              <a:gd name="connsiteY118" fmla="*/ 3124200 h 3148013"/>
              <a:gd name="connsiteX119" fmla="*/ 106362 w 1428750"/>
              <a:gd name="connsiteY119" fmla="*/ 3113088 h 3148013"/>
              <a:gd name="connsiteX120" fmla="*/ 85725 w 1428750"/>
              <a:gd name="connsiteY120" fmla="*/ 3100388 h 3148013"/>
              <a:gd name="connsiteX121" fmla="*/ 85725 w 1428750"/>
              <a:gd name="connsiteY121" fmla="*/ 3100387 h 3148013"/>
              <a:gd name="connsiteX122" fmla="*/ 69850 w 1428750"/>
              <a:gd name="connsiteY122" fmla="*/ 3087687 h 3148013"/>
              <a:gd name="connsiteX123" fmla="*/ 42862 w 1428750"/>
              <a:gd name="connsiteY123" fmla="*/ 3059112 h 3148013"/>
              <a:gd name="connsiteX124" fmla="*/ 42862 w 1428750"/>
              <a:gd name="connsiteY124" fmla="*/ 3059110 h 3148013"/>
              <a:gd name="connsiteX125" fmla="*/ 41275 w 1428750"/>
              <a:gd name="connsiteY125" fmla="*/ 3055937 h 3148013"/>
              <a:gd name="connsiteX126" fmla="*/ 19050 w 1428750"/>
              <a:gd name="connsiteY126" fmla="*/ 3021012 h 3148013"/>
              <a:gd name="connsiteX127" fmla="*/ 4762 w 1428750"/>
              <a:gd name="connsiteY127" fmla="*/ 2982912 h 3148013"/>
              <a:gd name="connsiteX128" fmla="*/ 0 w 1428750"/>
              <a:gd name="connsiteY128" fmla="*/ 2940050 h 3148013"/>
              <a:gd name="connsiteX129" fmla="*/ 0 w 1428750"/>
              <a:gd name="connsiteY129" fmla="*/ 1049337 h 3148013"/>
              <a:gd name="connsiteX130" fmla="*/ 0 w 1428750"/>
              <a:gd name="connsiteY130" fmla="*/ 209549 h 3148013"/>
              <a:gd name="connsiteX131" fmla="*/ 4762 w 1428750"/>
              <a:gd name="connsiteY131" fmla="*/ 166687 h 3148013"/>
              <a:gd name="connsiteX132" fmla="*/ 19050 w 1428750"/>
              <a:gd name="connsiteY132" fmla="*/ 128587 h 3148013"/>
              <a:gd name="connsiteX133" fmla="*/ 41275 w 1428750"/>
              <a:gd name="connsiteY133" fmla="*/ 92074 h 3148013"/>
              <a:gd name="connsiteX134" fmla="*/ 42862 w 1428750"/>
              <a:gd name="connsiteY134" fmla="*/ 90488 h 3148013"/>
              <a:gd name="connsiteX135" fmla="*/ 42862 w 1428750"/>
              <a:gd name="connsiteY135" fmla="*/ 90487 h 3148013"/>
              <a:gd name="connsiteX136" fmla="*/ 69850 w 1428750"/>
              <a:gd name="connsiteY136" fmla="*/ 60324 h 3148013"/>
              <a:gd name="connsiteX137" fmla="*/ 85725 w 1428750"/>
              <a:gd name="connsiteY137" fmla="*/ 49212 h 3148013"/>
              <a:gd name="connsiteX138" fmla="*/ 85725 w 1428750"/>
              <a:gd name="connsiteY138" fmla="*/ 49212 h 3148013"/>
              <a:gd name="connsiteX139" fmla="*/ 106362 w 1428750"/>
              <a:gd name="connsiteY139" fmla="*/ 34925 h 3148013"/>
              <a:gd name="connsiteX140" fmla="*/ 130175 w 1428750"/>
              <a:gd name="connsiteY140" fmla="*/ 25400 h 3148013"/>
              <a:gd name="connsiteX141" fmla="*/ 146050 w 1428750"/>
              <a:gd name="connsiteY141" fmla="*/ 15875 h 3148013"/>
              <a:gd name="connsiteX142" fmla="*/ 173037 w 1428750"/>
              <a:gd name="connsiteY142" fmla="*/ 9525 h 3148013"/>
              <a:gd name="connsiteX143" fmla="*/ 173037 w 1428750"/>
              <a:gd name="connsiteY143" fmla="*/ 9525 h 3148013"/>
              <a:gd name="connsiteX144" fmla="*/ 190499 w 1428750"/>
              <a:gd name="connsiteY144" fmla="*/ 4762 h 3148013"/>
              <a:gd name="connsiteX145" fmla="*/ 215900 w 1428750"/>
              <a:gd name="connsiteY145"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428750" h="3148013">
                <a:moveTo>
                  <a:pt x="238125" y="0"/>
                </a:moveTo>
                <a:lnTo>
                  <a:pt x="258762" y="0"/>
                </a:lnTo>
                <a:lnTo>
                  <a:pt x="258763" y="0"/>
                </a:lnTo>
                <a:lnTo>
                  <a:pt x="303212" y="0"/>
                </a:lnTo>
                <a:lnTo>
                  <a:pt x="346075" y="0"/>
                </a:lnTo>
                <a:lnTo>
                  <a:pt x="388937" y="0"/>
                </a:lnTo>
                <a:lnTo>
                  <a:pt x="388938" y="0"/>
                </a:lnTo>
                <a:lnTo>
                  <a:pt x="431800" y="0"/>
                </a:lnTo>
                <a:lnTo>
                  <a:pt x="476250" y="0"/>
                </a:lnTo>
                <a:lnTo>
                  <a:pt x="519112" y="0"/>
                </a:lnTo>
                <a:lnTo>
                  <a:pt x="519113" y="0"/>
                </a:lnTo>
                <a:lnTo>
                  <a:pt x="563562" y="0"/>
                </a:lnTo>
                <a:lnTo>
                  <a:pt x="606425" y="0"/>
                </a:lnTo>
                <a:lnTo>
                  <a:pt x="649287" y="0"/>
                </a:lnTo>
                <a:lnTo>
                  <a:pt x="649288" y="0"/>
                </a:lnTo>
                <a:lnTo>
                  <a:pt x="692150" y="0"/>
                </a:lnTo>
                <a:lnTo>
                  <a:pt x="735012" y="0"/>
                </a:lnTo>
                <a:lnTo>
                  <a:pt x="735013" y="0"/>
                </a:lnTo>
                <a:lnTo>
                  <a:pt x="777875" y="0"/>
                </a:lnTo>
                <a:lnTo>
                  <a:pt x="822325" y="0"/>
                </a:lnTo>
                <a:lnTo>
                  <a:pt x="866775" y="0"/>
                </a:lnTo>
                <a:lnTo>
                  <a:pt x="909637" y="0"/>
                </a:lnTo>
                <a:lnTo>
                  <a:pt x="909638" y="0"/>
                </a:lnTo>
                <a:lnTo>
                  <a:pt x="952500" y="0"/>
                </a:lnTo>
                <a:lnTo>
                  <a:pt x="990600" y="0"/>
                </a:lnTo>
                <a:lnTo>
                  <a:pt x="995362" y="0"/>
                </a:lnTo>
                <a:lnTo>
                  <a:pt x="995363" y="0"/>
                </a:lnTo>
                <a:lnTo>
                  <a:pt x="995363" y="0"/>
                </a:lnTo>
                <a:lnTo>
                  <a:pt x="1038225" y="4762"/>
                </a:lnTo>
                <a:lnTo>
                  <a:pt x="1038225" y="4762"/>
                </a:lnTo>
                <a:lnTo>
                  <a:pt x="1081088" y="15874"/>
                </a:lnTo>
                <a:lnTo>
                  <a:pt x="1081088" y="15875"/>
                </a:lnTo>
                <a:lnTo>
                  <a:pt x="1082674" y="15875"/>
                </a:lnTo>
                <a:lnTo>
                  <a:pt x="1123950" y="34925"/>
                </a:lnTo>
                <a:lnTo>
                  <a:pt x="1123950" y="36512"/>
                </a:lnTo>
                <a:lnTo>
                  <a:pt x="1158875" y="60324"/>
                </a:lnTo>
                <a:lnTo>
                  <a:pt x="1169988" y="71437"/>
                </a:lnTo>
                <a:lnTo>
                  <a:pt x="1169988" y="71438"/>
                </a:lnTo>
                <a:lnTo>
                  <a:pt x="1189037" y="92074"/>
                </a:lnTo>
                <a:lnTo>
                  <a:pt x="1211262" y="128587"/>
                </a:lnTo>
                <a:lnTo>
                  <a:pt x="1212850" y="131762"/>
                </a:lnTo>
                <a:lnTo>
                  <a:pt x="1223962" y="166687"/>
                </a:lnTo>
                <a:lnTo>
                  <a:pt x="1230312" y="209549"/>
                </a:lnTo>
                <a:lnTo>
                  <a:pt x="1230312" y="617537"/>
                </a:lnTo>
                <a:lnTo>
                  <a:pt x="1255713" y="636587"/>
                </a:lnTo>
                <a:lnTo>
                  <a:pt x="1255713" y="636588"/>
                </a:lnTo>
                <a:lnTo>
                  <a:pt x="1298575" y="669924"/>
                </a:lnTo>
                <a:lnTo>
                  <a:pt x="1298575" y="669925"/>
                </a:lnTo>
                <a:lnTo>
                  <a:pt x="1341438" y="703262"/>
                </a:lnTo>
                <a:lnTo>
                  <a:pt x="1341438" y="703263"/>
                </a:lnTo>
                <a:lnTo>
                  <a:pt x="1384300" y="735012"/>
                </a:lnTo>
                <a:lnTo>
                  <a:pt x="1411288" y="755649"/>
                </a:lnTo>
                <a:lnTo>
                  <a:pt x="1423988" y="769937"/>
                </a:lnTo>
                <a:lnTo>
                  <a:pt x="1427163" y="787400"/>
                </a:lnTo>
                <a:lnTo>
                  <a:pt x="1427163" y="787400"/>
                </a:lnTo>
                <a:lnTo>
                  <a:pt x="1428750" y="787400"/>
                </a:lnTo>
                <a:lnTo>
                  <a:pt x="1428750" y="788988"/>
                </a:lnTo>
                <a:lnTo>
                  <a:pt x="1427162" y="788988"/>
                </a:lnTo>
                <a:lnTo>
                  <a:pt x="1427162" y="787405"/>
                </a:lnTo>
                <a:lnTo>
                  <a:pt x="1423988" y="803275"/>
                </a:lnTo>
                <a:lnTo>
                  <a:pt x="1411288" y="817563"/>
                </a:lnTo>
                <a:lnTo>
                  <a:pt x="1384300" y="838200"/>
                </a:lnTo>
                <a:lnTo>
                  <a:pt x="1384300" y="838200"/>
                </a:lnTo>
                <a:lnTo>
                  <a:pt x="1341438" y="871536"/>
                </a:lnTo>
                <a:lnTo>
                  <a:pt x="1341438" y="871538"/>
                </a:lnTo>
                <a:lnTo>
                  <a:pt x="1298575" y="904875"/>
                </a:lnTo>
                <a:lnTo>
                  <a:pt x="1255713" y="936624"/>
                </a:lnTo>
                <a:lnTo>
                  <a:pt x="1255713" y="936625"/>
                </a:lnTo>
                <a:lnTo>
                  <a:pt x="1230312" y="955675"/>
                </a:lnTo>
                <a:lnTo>
                  <a:pt x="1230312" y="2940050"/>
                </a:lnTo>
                <a:lnTo>
                  <a:pt x="1223962" y="2982913"/>
                </a:lnTo>
                <a:lnTo>
                  <a:pt x="1212850" y="3016250"/>
                </a:lnTo>
                <a:lnTo>
                  <a:pt x="1211262" y="3021013"/>
                </a:lnTo>
                <a:lnTo>
                  <a:pt x="1189037" y="3055938"/>
                </a:lnTo>
                <a:lnTo>
                  <a:pt x="1169988" y="3076574"/>
                </a:lnTo>
                <a:lnTo>
                  <a:pt x="1169988" y="3076575"/>
                </a:lnTo>
                <a:lnTo>
                  <a:pt x="1158875" y="3087688"/>
                </a:lnTo>
                <a:lnTo>
                  <a:pt x="1123950" y="3111500"/>
                </a:lnTo>
                <a:lnTo>
                  <a:pt x="1123950" y="3111501"/>
                </a:lnTo>
                <a:lnTo>
                  <a:pt x="1123950" y="3113088"/>
                </a:lnTo>
                <a:lnTo>
                  <a:pt x="1082674" y="3132138"/>
                </a:lnTo>
                <a:lnTo>
                  <a:pt x="1081087" y="3132138"/>
                </a:lnTo>
                <a:lnTo>
                  <a:pt x="1081087" y="3132138"/>
                </a:lnTo>
                <a:lnTo>
                  <a:pt x="1038225" y="3144837"/>
                </a:lnTo>
                <a:lnTo>
                  <a:pt x="1038225" y="3144838"/>
                </a:lnTo>
                <a:lnTo>
                  <a:pt x="995363" y="3148013"/>
                </a:lnTo>
                <a:lnTo>
                  <a:pt x="995362" y="3148013"/>
                </a:lnTo>
                <a:lnTo>
                  <a:pt x="990600" y="3148013"/>
                </a:lnTo>
                <a:lnTo>
                  <a:pt x="952500" y="3148013"/>
                </a:lnTo>
                <a:lnTo>
                  <a:pt x="909638" y="3148013"/>
                </a:lnTo>
                <a:lnTo>
                  <a:pt x="909637" y="3148013"/>
                </a:lnTo>
                <a:lnTo>
                  <a:pt x="866775" y="3148013"/>
                </a:lnTo>
                <a:lnTo>
                  <a:pt x="822325" y="3148013"/>
                </a:lnTo>
                <a:lnTo>
                  <a:pt x="777875" y="3148013"/>
                </a:lnTo>
                <a:lnTo>
                  <a:pt x="735013" y="3148013"/>
                </a:lnTo>
                <a:lnTo>
                  <a:pt x="735012" y="3148013"/>
                </a:lnTo>
                <a:lnTo>
                  <a:pt x="692150" y="3148013"/>
                </a:lnTo>
                <a:lnTo>
                  <a:pt x="649288" y="3148013"/>
                </a:lnTo>
                <a:lnTo>
                  <a:pt x="649287" y="3148013"/>
                </a:lnTo>
                <a:lnTo>
                  <a:pt x="606425" y="3148013"/>
                </a:lnTo>
                <a:lnTo>
                  <a:pt x="563562" y="3148013"/>
                </a:lnTo>
                <a:lnTo>
                  <a:pt x="519113" y="3148013"/>
                </a:lnTo>
                <a:lnTo>
                  <a:pt x="519112" y="3148013"/>
                </a:lnTo>
                <a:lnTo>
                  <a:pt x="476250" y="3148013"/>
                </a:lnTo>
                <a:lnTo>
                  <a:pt x="431800" y="3148013"/>
                </a:lnTo>
                <a:lnTo>
                  <a:pt x="388938" y="3148013"/>
                </a:lnTo>
                <a:lnTo>
                  <a:pt x="388937" y="3148013"/>
                </a:lnTo>
                <a:lnTo>
                  <a:pt x="346075" y="3148013"/>
                </a:lnTo>
                <a:lnTo>
                  <a:pt x="303212" y="3148013"/>
                </a:lnTo>
                <a:lnTo>
                  <a:pt x="258763" y="3148013"/>
                </a:lnTo>
                <a:lnTo>
                  <a:pt x="258762" y="3148013"/>
                </a:lnTo>
                <a:lnTo>
                  <a:pt x="238125" y="3148013"/>
                </a:lnTo>
                <a:lnTo>
                  <a:pt x="215900" y="3146426"/>
                </a:lnTo>
                <a:lnTo>
                  <a:pt x="215900" y="3146425"/>
                </a:lnTo>
                <a:lnTo>
                  <a:pt x="190499" y="3144838"/>
                </a:lnTo>
                <a:lnTo>
                  <a:pt x="173037" y="3140075"/>
                </a:lnTo>
                <a:lnTo>
                  <a:pt x="173037" y="3140075"/>
                </a:lnTo>
                <a:lnTo>
                  <a:pt x="146050" y="3132138"/>
                </a:lnTo>
                <a:lnTo>
                  <a:pt x="130175" y="3124200"/>
                </a:lnTo>
                <a:lnTo>
                  <a:pt x="106362" y="3113088"/>
                </a:lnTo>
                <a:lnTo>
                  <a:pt x="85725" y="3100388"/>
                </a:lnTo>
                <a:lnTo>
                  <a:pt x="85725" y="3100387"/>
                </a:lnTo>
                <a:lnTo>
                  <a:pt x="69850" y="3087687"/>
                </a:lnTo>
                <a:lnTo>
                  <a:pt x="42862" y="3059112"/>
                </a:lnTo>
                <a:lnTo>
                  <a:pt x="42862" y="3059110"/>
                </a:lnTo>
                <a:lnTo>
                  <a:pt x="41275" y="3055937"/>
                </a:lnTo>
                <a:lnTo>
                  <a:pt x="19050" y="3021012"/>
                </a:lnTo>
                <a:lnTo>
                  <a:pt x="4762" y="2982912"/>
                </a:lnTo>
                <a:lnTo>
                  <a:pt x="0" y="2940050"/>
                </a:lnTo>
                <a:lnTo>
                  <a:pt x="0" y="1049337"/>
                </a:lnTo>
                <a:lnTo>
                  <a:pt x="0" y="209549"/>
                </a:lnTo>
                <a:lnTo>
                  <a:pt x="4762" y="166687"/>
                </a:lnTo>
                <a:lnTo>
                  <a:pt x="19050" y="128587"/>
                </a:lnTo>
                <a:lnTo>
                  <a:pt x="41275" y="92074"/>
                </a:lnTo>
                <a:lnTo>
                  <a:pt x="42862" y="90488"/>
                </a:lnTo>
                <a:lnTo>
                  <a:pt x="42862" y="90487"/>
                </a:lnTo>
                <a:lnTo>
                  <a:pt x="69850" y="60324"/>
                </a:lnTo>
                <a:lnTo>
                  <a:pt x="85725" y="49212"/>
                </a:lnTo>
                <a:lnTo>
                  <a:pt x="85725" y="49212"/>
                </a:lnTo>
                <a:lnTo>
                  <a:pt x="106362" y="34925"/>
                </a:lnTo>
                <a:lnTo>
                  <a:pt x="130175" y="25400"/>
                </a:lnTo>
                <a:lnTo>
                  <a:pt x="146050" y="15875"/>
                </a:lnTo>
                <a:lnTo>
                  <a:pt x="173037" y="9525"/>
                </a:lnTo>
                <a:lnTo>
                  <a:pt x="173037" y="9525"/>
                </a:lnTo>
                <a:lnTo>
                  <a:pt x="190499" y="4762"/>
                </a:lnTo>
                <a:lnTo>
                  <a:pt x="215900" y="3175"/>
                </a:ln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69" name="任意多边形 168"/>
          <p:cNvSpPr>
            <a:spLocks/>
          </p:cNvSpPr>
          <p:nvPr/>
        </p:nvSpPr>
        <p:spPr bwMode="auto">
          <a:xfrm>
            <a:off x="9286715" y="1450497"/>
            <a:ext cx="1348198" cy="3454106"/>
          </a:xfrm>
          <a:custGeom>
            <a:avLst/>
            <a:gdLst>
              <a:gd name="connsiteX0" fmla="*/ 239712 w 1228725"/>
              <a:gd name="connsiteY0" fmla="*/ 0 h 3148013"/>
              <a:gd name="connsiteX1" fmla="*/ 252412 w 1228725"/>
              <a:gd name="connsiteY1" fmla="*/ 0 h 3148013"/>
              <a:gd name="connsiteX2" fmla="*/ 296862 w 1228725"/>
              <a:gd name="connsiteY2" fmla="*/ 0 h 3148013"/>
              <a:gd name="connsiteX3" fmla="*/ 339725 w 1228725"/>
              <a:gd name="connsiteY3" fmla="*/ 0 h 3148013"/>
              <a:gd name="connsiteX4" fmla="*/ 381000 w 1228725"/>
              <a:gd name="connsiteY4" fmla="*/ 0 h 3148013"/>
              <a:gd name="connsiteX5" fmla="*/ 423862 w 1228725"/>
              <a:gd name="connsiteY5" fmla="*/ 0 h 3148013"/>
              <a:gd name="connsiteX6" fmla="*/ 423863 w 1228725"/>
              <a:gd name="connsiteY6" fmla="*/ 0 h 3148013"/>
              <a:gd name="connsiteX7" fmla="*/ 465137 w 1228725"/>
              <a:gd name="connsiteY7" fmla="*/ 0 h 3148013"/>
              <a:gd name="connsiteX8" fmla="*/ 508000 w 1228725"/>
              <a:gd name="connsiteY8" fmla="*/ 0 h 3148013"/>
              <a:gd name="connsiteX9" fmla="*/ 550862 w 1228725"/>
              <a:gd name="connsiteY9" fmla="*/ 0 h 3148013"/>
              <a:gd name="connsiteX10" fmla="*/ 550863 w 1228725"/>
              <a:gd name="connsiteY10" fmla="*/ 0 h 3148013"/>
              <a:gd name="connsiteX11" fmla="*/ 592137 w 1228725"/>
              <a:gd name="connsiteY11" fmla="*/ 0 h 3148013"/>
              <a:gd name="connsiteX12" fmla="*/ 635000 w 1228725"/>
              <a:gd name="connsiteY12" fmla="*/ 0 h 3148013"/>
              <a:gd name="connsiteX13" fmla="*/ 676275 w 1228725"/>
              <a:gd name="connsiteY13" fmla="*/ 0 h 3148013"/>
              <a:gd name="connsiteX14" fmla="*/ 720725 w 1228725"/>
              <a:gd name="connsiteY14" fmla="*/ 0 h 3148013"/>
              <a:gd name="connsiteX15" fmla="*/ 763587 w 1228725"/>
              <a:gd name="connsiteY15" fmla="*/ 0 h 3148013"/>
              <a:gd name="connsiteX16" fmla="*/ 763588 w 1228725"/>
              <a:gd name="connsiteY16" fmla="*/ 0 h 3148013"/>
              <a:gd name="connsiteX17" fmla="*/ 804862 w 1228725"/>
              <a:gd name="connsiteY17" fmla="*/ 0 h 3148013"/>
              <a:gd name="connsiteX18" fmla="*/ 847725 w 1228725"/>
              <a:gd name="connsiteY18" fmla="*/ 0 h 3148013"/>
              <a:gd name="connsiteX19" fmla="*/ 889000 w 1228725"/>
              <a:gd name="connsiteY19" fmla="*/ 0 h 3148013"/>
              <a:gd name="connsiteX20" fmla="*/ 931862 w 1228725"/>
              <a:gd name="connsiteY20" fmla="*/ 0 h 3148013"/>
              <a:gd name="connsiteX21" fmla="*/ 931863 w 1228725"/>
              <a:gd name="connsiteY21" fmla="*/ 0 h 3148013"/>
              <a:gd name="connsiteX22" fmla="*/ 974725 w 1228725"/>
              <a:gd name="connsiteY22" fmla="*/ 0 h 3148013"/>
              <a:gd name="connsiteX23" fmla="*/ 989013 w 1228725"/>
              <a:gd name="connsiteY23" fmla="*/ 0 h 3148013"/>
              <a:gd name="connsiteX24" fmla="*/ 1016000 w 1228725"/>
              <a:gd name="connsiteY24" fmla="*/ 3175 h 3148013"/>
              <a:gd name="connsiteX25" fmla="*/ 1036638 w 1228725"/>
              <a:gd name="connsiteY25" fmla="*/ 4762 h 3148013"/>
              <a:gd name="connsiteX26" fmla="*/ 1058862 w 1228725"/>
              <a:gd name="connsiteY26" fmla="*/ 11112 h 3148013"/>
              <a:gd name="connsiteX27" fmla="*/ 1058862 w 1228725"/>
              <a:gd name="connsiteY27" fmla="*/ 11112 h 3148013"/>
              <a:gd name="connsiteX28" fmla="*/ 1081087 w 1228725"/>
              <a:gd name="connsiteY28" fmla="*/ 15874 h 3148013"/>
              <a:gd name="connsiteX29" fmla="*/ 1100137 w 1228725"/>
              <a:gd name="connsiteY29" fmla="*/ 25399 h 3148013"/>
              <a:gd name="connsiteX30" fmla="*/ 1100137 w 1228725"/>
              <a:gd name="connsiteY30" fmla="*/ 25400 h 3148013"/>
              <a:gd name="connsiteX31" fmla="*/ 1123949 w 1228725"/>
              <a:gd name="connsiteY31" fmla="*/ 34925 h 3148013"/>
              <a:gd name="connsiteX32" fmla="*/ 1144587 w 1228725"/>
              <a:gd name="connsiteY32" fmla="*/ 50800 h 3148013"/>
              <a:gd name="connsiteX33" fmla="*/ 1158875 w 1228725"/>
              <a:gd name="connsiteY33" fmla="*/ 60325 h 3148013"/>
              <a:gd name="connsiteX34" fmla="*/ 1187450 w 1228725"/>
              <a:gd name="connsiteY34" fmla="*/ 90488 h 3148013"/>
              <a:gd name="connsiteX35" fmla="*/ 1187450 w 1228725"/>
              <a:gd name="connsiteY35" fmla="*/ 90487 h 3148013"/>
              <a:gd name="connsiteX36" fmla="*/ 1189037 w 1228725"/>
              <a:gd name="connsiteY36" fmla="*/ 92075 h 3148013"/>
              <a:gd name="connsiteX37" fmla="*/ 1209675 w 1228725"/>
              <a:gd name="connsiteY37" fmla="*/ 128587 h 3148013"/>
              <a:gd name="connsiteX38" fmla="*/ 1222375 w 1228725"/>
              <a:gd name="connsiteY38" fmla="*/ 166687 h 3148013"/>
              <a:gd name="connsiteX39" fmla="*/ 1228725 w 1228725"/>
              <a:gd name="connsiteY39" fmla="*/ 209550 h 3148013"/>
              <a:gd name="connsiteX40" fmla="*/ 1228725 w 1228725"/>
              <a:gd name="connsiteY40" fmla="*/ 2940050 h 3148013"/>
              <a:gd name="connsiteX41" fmla="*/ 1222375 w 1228725"/>
              <a:gd name="connsiteY41" fmla="*/ 2982912 h 3148013"/>
              <a:gd name="connsiteX42" fmla="*/ 1209675 w 1228725"/>
              <a:gd name="connsiteY42" fmla="*/ 3021012 h 3148013"/>
              <a:gd name="connsiteX43" fmla="*/ 1189037 w 1228725"/>
              <a:gd name="connsiteY43" fmla="*/ 3055937 h 3148013"/>
              <a:gd name="connsiteX44" fmla="*/ 1187450 w 1228725"/>
              <a:gd name="connsiteY44" fmla="*/ 3059112 h 3148013"/>
              <a:gd name="connsiteX45" fmla="*/ 1187450 w 1228725"/>
              <a:gd name="connsiteY45" fmla="*/ 3059113 h 3148013"/>
              <a:gd name="connsiteX46" fmla="*/ 1158875 w 1228725"/>
              <a:gd name="connsiteY46" fmla="*/ 3087688 h 3148013"/>
              <a:gd name="connsiteX47" fmla="*/ 1144587 w 1228725"/>
              <a:gd name="connsiteY47" fmla="*/ 3097213 h 3148013"/>
              <a:gd name="connsiteX48" fmla="*/ 1144587 w 1228725"/>
              <a:gd name="connsiteY48" fmla="*/ 3097213 h 3148013"/>
              <a:gd name="connsiteX49" fmla="*/ 1123949 w 1228725"/>
              <a:gd name="connsiteY49" fmla="*/ 3113088 h 3148013"/>
              <a:gd name="connsiteX50" fmla="*/ 1100137 w 1228725"/>
              <a:gd name="connsiteY50" fmla="*/ 3124200 h 3148013"/>
              <a:gd name="connsiteX51" fmla="*/ 1081087 w 1228725"/>
              <a:gd name="connsiteY51" fmla="*/ 3132138 h 3148013"/>
              <a:gd name="connsiteX52" fmla="*/ 1058863 w 1228725"/>
              <a:gd name="connsiteY52" fmla="*/ 3136900 h 3148013"/>
              <a:gd name="connsiteX53" fmla="*/ 1036638 w 1228725"/>
              <a:gd name="connsiteY53" fmla="*/ 3144838 h 3148013"/>
              <a:gd name="connsiteX54" fmla="*/ 1016000 w 1228725"/>
              <a:gd name="connsiteY54" fmla="*/ 3146425 h 3148013"/>
              <a:gd name="connsiteX55" fmla="*/ 1016000 w 1228725"/>
              <a:gd name="connsiteY55" fmla="*/ 3146426 h 3148013"/>
              <a:gd name="connsiteX56" fmla="*/ 989013 w 1228725"/>
              <a:gd name="connsiteY56" fmla="*/ 3148013 h 3148013"/>
              <a:gd name="connsiteX57" fmla="*/ 974725 w 1228725"/>
              <a:gd name="connsiteY57" fmla="*/ 3148013 h 3148013"/>
              <a:gd name="connsiteX58" fmla="*/ 931863 w 1228725"/>
              <a:gd name="connsiteY58" fmla="*/ 3148013 h 3148013"/>
              <a:gd name="connsiteX59" fmla="*/ 931862 w 1228725"/>
              <a:gd name="connsiteY59" fmla="*/ 3148013 h 3148013"/>
              <a:gd name="connsiteX60" fmla="*/ 889000 w 1228725"/>
              <a:gd name="connsiteY60" fmla="*/ 3148013 h 3148013"/>
              <a:gd name="connsiteX61" fmla="*/ 847725 w 1228725"/>
              <a:gd name="connsiteY61" fmla="*/ 3148013 h 3148013"/>
              <a:gd name="connsiteX62" fmla="*/ 804862 w 1228725"/>
              <a:gd name="connsiteY62" fmla="*/ 3148013 h 3148013"/>
              <a:gd name="connsiteX63" fmla="*/ 763588 w 1228725"/>
              <a:gd name="connsiteY63" fmla="*/ 3148013 h 3148013"/>
              <a:gd name="connsiteX64" fmla="*/ 763587 w 1228725"/>
              <a:gd name="connsiteY64" fmla="*/ 3148013 h 3148013"/>
              <a:gd name="connsiteX65" fmla="*/ 720725 w 1228725"/>
              <a:gd name="connsiteY65" fmla="*/ 3148013 h 3148013"/>
              <a:gd name="connsiteX66" fmla="*/ 676275 w 1228725"/>
              <a:gd name="connsiteY66" fmla="*/ 3148013 h 3148013"/>
              <a:gd name="connsiteX67" fmla="*/ 635000 w 1228725"/>
              <a:gd name="connsiteY67" fmla="*/ 3148013 h 3148013"/>
              <a:gd name="connsiteX68" fmla="*/ 592137 w 1228725"/>
              <a:gd name="connsiteY68" fmla="*/ 3148013 h 3148013"/>
              <a:gd name="connsiteX69" fmla="*/ 550863 w 1228725"/>
              <a:gd name="connsiteY69" fmla="*/ 3148013 h 3148013"/>
              <a:gd name="connsiteX70" fmla="*/ 550862 w 1228725"/>
              <a:gd name="connsiteY70" fmla="*/ 3148013 h 3148013"/>
              <a:gd name="connsiteX71" fmla="*/ 508000 w 1228725"/>
              <a:gd name="connsiteY71" fmla="*/ 3148013 h 3148013"/>
              <a:gd name="connsiteX72" fmla="*/ 465137 w 1228725"/>
              <a:gd name="connsiteY72" fmla="*/ 3148013 h 3148013"/>
              <a:gd name="connsiteX73" fmla="*/ 423863 w 1228725"/>
              <a:gd name="connsiteY73" fmla="*/ 3148013 h 3148013"/>
              <a:gd name="connsiteX74" fmla="*/ 423862 w 1228725"/>
              <a:gd name="connsiteY74" fmla="*/ 3148013 h 3148013"/>
              <a:gd name="connsiteX75" fmla="*/ 381000 w 1228725"/>
              <a:gd name="connsiteY75" fmla="*/ 3148013 h 3148013"/>
              <a:gd name="connsiteX76" fmla="*/ 339725 w 1228725"/>
              <a:gd name="connsiteY76" fmla="*/ 3148013 h 3148013"/>
              <a:gd name="connsiteX77" fmla="*/ 296862 w 1228725"/>
              <a:gd name="connsiteY77" fmla="*/ 3148013 h 3148013"/>
              <a:gd name="connsiteX78" fmla="*/ 252412 w 1228725"/>
              <a:gd name="connsiteY78" fmla="*/ 3148013 h 3148013"/>
              <a:gd name="connsiteX79" fmla="*/ 239712 w 1228725"/>
              <a:gd name="connsiteY79" fmla="*/ 3148013 h 3148013"/>
              <a:gd name="connsiteX80" fmla="*/ 211137 w 1228725"/>
              <a:gd name="connsiteY80" fmla="*/ 3146426 h 3148013"/>
              <a:gd name="connsiteX81" fmla="*/ 211137 w 1228725"/>
              <a:gd name="connsiteY81" fmla="*/ 3146425 h 3148013"/>
              <a:gd name="connsiteX82" fmla="*/ 190500 w 1228725"/>
              <a:gd name="connsiteY82" fmla="*/ 3144838 h 3148013"/>
              <a:gd name="connsiteX83" fmla="*/ 168275 w 1228725"/>
              <a:gd name="connsiteY83" fmla="*/ 3136900 h 3148013"/>
              <a:gd name="connsiteX84" fmla="*/ 146049 w 1228725"/>
              <a:gd name="connsiteY84" fmla="*/ 3132138 h 3148013"/>
              <a:gd name="connsiteX85" fmla="*/ 125412 w 1228725"/>
              <a:gd name="connsiteY85" fmla="*/ 3124200 h 3148013"/>
              <a:gd name="connsiteX86" fmla="*/ 104774 w 1228725"/>
              <a:gd name="connsiteY86" fmla="*/ 3113088 h 3148013"/>
              <a:gd name="connsiteX87" fmla="*/ 84137 w 1228725"/>
              <a:gd name="connsiteY87" fmla="*/ 3097213 h 3148013"/>
              <a:gd name="connsiteX88" fmla="*/ 68263 w 1228725"/>
              <a:gd name="connsiteY88" fmla="*/ 3087688 h 3148013"/>
              <a:gd name="connsiteX89" fmla="*/ 41275 w 1228725"/>
              <a:gd name="connsiteY89" fmla="*/ 3059113 h 3148013"/>
              <a:gd name="connsiteX90" fmla="*/ 41275 w 1228725"/>
              <a:gd name="connsiteY90" fmla="*/ 3059112 h 3148013"/>
              <a:gd name="connsiteX91" fmla="*/ 39687 w 1228725"/>
              <a:gd name="connsiteY91" fmla="*/ 3055937 h 3148013"/>
              <a:gd name="connsiteX92" fmla="*/ 19050 w 1228725"/>
              <a:gd name="connsiteY92" fmla="*/ 3021012 h 3148013"/>
              <a:gd name="connsiteX93" fmla="*/ 3175 w 1228725"/>
              <a:gd name="connsiteY93" fmla="*/ 2982912 h 3148013"/>
              <a:gd name="connsiteX94" fmla="*/ 0 w 1228725"/>
              <a:gd name="connsiteY94" fmla="*/ 2940050 h 3148013"/>
              <a:gd name="connsiteX95" fmla="*/ 0 w 1228725"/>
              <a:gd name="connsiteY95" fmla="*/ 209550 h 3148013"/>
              <a:gd name="connsiteX96" fmla="*/ 3175 w 1228725"/>
              <a:gd name="connsiteY96" fmla="*/ 166687 h 3148013"/>
              <a:gd name="connsiteX97" fmla="*/ 19050 w 1228725"/>
              <a:gd name="connsiteY97" fmla="*/ 128587 h 3148013"/>
              <a:gd name="connsiteX98" fmla="*/ 39687 w 1228725"/>
              <a:gd name="connsiteY98" fmla="*/ 92075 h 3148013"/>
              <a:gd name="connsiteX99" fmla="*/ 41275 w 1228725"/>
              <a:gd name="connsiteY99" fmla="*/ 90487 h 3148013"/>
              <a:gd name="connsiteX100" fmla="*/ 41275 w 1228725"/>
              <a:gd name="connsiteY100" fmla="*/ 90488 h 3148013"/>
              <a:gd name="connsiteX101" fmla="*/ 68263 w 1228725"/>
              <a:gd name="connsiteY101" fmla="*/ 60325 h 3148013"/>
              <a:gd name="connsiteX102" fmla="*/ 84137 w 1228725"/>
              <a:gd name="connsiteY102" fmla="*/ 50801 h 3148013"/>
              <a:gd name="connsiteX103" fmla="*/ 84137 w 1228725"/>
              <a:gd name="connsiteY103" fmla="*/ 50800 h 3148013"/>
              <a:gd name="connsiteX104" fmla="*/ 104774 w 1228725"/>
              <a:gd name="connsiteY104" fmla="*/ 34925 h 3148013"/>
              <a:gd name="connsiteX105" fmla="*/ 125412 w 1228725"/>
              <a:gd name="connsiteY105" fmla="*/ 25400 h 3148013"/>
              <a:gd name="connsiteX106" fmla="*/ 125412 w 1228725"/>
              <a:gd name="connsiteY106" fmla="*/ 25399 h 3148013"/>
              <a:gd name="connsiteX107" fmla="*/ 146049 w 1228725"/>
              <a:gd name="connsiteY107" fmla="*/ 15874 h 3148013"/>
              <a:gd name="connsiteX108" fmla="*/ 168275 w 1228725"/>
              <a:gd name="connsiteY108" fmla="*/ 11112 h 3148013"/>
              <a:gd name="connsiteX109" fmla="*/ 168275 w 1228725"/>
              <a:gd name="connsiteY109" fmla="*/ 11112 h 3148013"/>
              <a:gd name="connsiteX110" fmla="*/ 190500 w 1228725"/>
              <a:gd name="connsiteY110" fmla="*/ 4762 h 3148013"/>
              <a:gd name="connsiteX111" fmla="*/ 211137 w 1228725"/>
              <a:gd name="connsiteY111"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28725" h="3148013">
                <a:moveTo>
                  <a:pt x="239712" y="0"/>
                </a:moveTo>
                <a:lnTo>
                  <a:pt x="252412" y="0"/>
                </a:lnTo>
                <a:lnTo>
                  <a:pt x="296862" y="0"/>
                </a:lnTo>
                <a:lnTo>
                  <a:pt x="339725" y="0"/>
                </a:lnTo>
                <a:lnTo>
                  <a:pt x="381000" y="0"/>
                </a:lnTo>
                <a:lnTo>
                  <a:pt x="423862" y="0"/>
                </a:lnTo>
                <a:lnTo>
                  <a:pt x="423863" y="0"/>
                </a:lnTo>
                <a:lnTo>
                  <a:pt x="465137" y="0"/>
                </a:lnTo>
                <a:lnTo>
                  <a:pt x="508000" y="0"/>
                </a:lnTo>
                <a:lnTo>
                  <a:pt x="550862" y="0"/>
                </a:lnTo>
                <a:lnTo>
                  <a:pt x="550863" y="0"/>
                </a:lnTo>
                <a:lnTo>
                  <a:pt x="592137" y="0"/>
                </a:lnTo>
                <a:lnTo>
                  <a:pt x="635000" y="0"/>
                </a:lnTo>
                <a:lnTo>
                  <a:pt x="676275" y="0"/>
                </a:lnTo>
                <a:lnTo>
                  <a:pt x="720725" y="0"/>
                </a:lnTo>
                <a:lnTo>
                  <a:pt x="763587" y="0"/>
                </a:lnTo>
                <a:lnTo>
                  <a:pt x="763588" y="0"/>
                </a:lnTo>
                <a:lnTo>
                  <a:pt x="804862" y="0"/>
                </a:lnTo>
                <a:lnTo>
                  <a:pt x="847725" y="0"/>
                </a:lnTo>
                <a:lnTo>
                  <a:pt x="889000" y="0"/>
                </a:lnTo>
                <a:lnTo>
                  <a:pt x="931862" y="0"/>
                </a:lnTo>
                <a:lnTo>
                  <a:pt x="931863" y="0"/>
                </a:lnTo>
                <a:lnTo>
                  <a:pt x="974725" y="0"/>
                </a:lnTo>
                <a:lnTo>
                  <a:pt x="989013" y="0"/>
                </a:lnTo>
                <a:lnTo>
                  <a:pt x="1016000" y="3175"/>
                </a:lnTo>
                <a:lnTo>
                  <a:pt x="1036638" y="4762"/>
                </a:lnTo>
                <a:lnTo>
                  <a:pt x="1058862" y="11112"/>
                </a:lnTo>
                <a:lnTo>
                  <a:pt x="1058862" y="11112"/>
                </a:lnTo>
                <a:lnTo>
                  <a:pt x="1081087" y="15874"/>
                </a:lnTo>
                <a:lnTo>
                  <a:pt x="1100137" y="25399"/>
                </a:lnTo>
                <a:lnTo>
                  <a:pt x="1100137" y="25400"/>
                </a:lnTo>
                <a:lnTo>
                  <a:pt x="1123949" y="34925"/>
                </a:lnTo>
                <a:lnTo>
                  <a:pt x="1144587" y="50800"/>
                </a:lnTo>
                <a:lnTo>
                  <a:pt x="1158875" y="60325"/>
                </a:lnTo>
                <a:lnTo>
                  <a:pt x="1187450" y="90488"/>
                </a:lnTo>
                <a:lnTo>
                  <a:pt x="1187450" y="90487"/>
                </a:lnTo>
                <a:lnTo>
                  <a:pt x="1189037" y="92075"/>
                </a:lnTo>
                <a:lnTo>
                  <a:pt x="1209675" y="128587"/>
                </a:lnTo>
                <a:lnTo>
                  <a:pt x="1222375" y="166687"/>
                </a:lnTo>
                <a:lnTo>
                  <a:pt x="1228725" y="209550"/>
                </a:lnTo>
                <a:lnTo>
                  <a:pt x="1228725" y="2940050"/>
                </a:lnTo>
                <a:lnTo>
                  <a:pt x="1222375" y="2982912"/>
                </a:lnTo>
                <a:lnTo>
                  <a:pt x="1209675" y="3021012"/>
                </a:lnTo>
                <a:lnTo>
                  <a:pt x="1189037" y="3055937"/>
                </a:lnTo>
                <a:lnTo>
                  <a:pt x="1187450" y="3059112"/>
                </a:lnTo>
                <a:lnTo>
                  <a:pt x="1187450" y="3059113"/>
                </a:lnTo>
                <a:lnTo>
                  <a:pt x="1158875" y="3087688"/>
                </a:lnTo>
                <a:lnTo>
                  <a:pt x="1144587" y="3097213"/>
                </a:lnTo>
                <a:lnTo>
                  <a:pt x="1144587" y="3097213"/>
                </a:lnTo>
                <a:lnTo>
                  <a:pt x="1123949" y="3113088"/>
                </a:lnTo>
                <a:lnTo>
                  <a:pt x="1100137" y="3124200"/>
                </a:lnTo>
                <a:lnTo>
                  <a:pt x="1081087" y="3132138"/>
                </a:lnTo>
                <a:lnTo>
                  <a:pt x="1058863" y="3136900"/>
                </a:lnTo>
                <a:lnTo>
                  <a:pt x="1036638" y="3144838"/>
                </a:lnTo>
                <a:lnTo>
                  <a:pt x="1016000" y="3146425"/>
                </a:lnTo>
                <a:lnTo>
                  <a:pt x="1016000" y="3146426"/>
                </a:lnTo>
                <a:lnTo>
                  <a:pt x="989013" y="3148013"/>
                </a:lnTo>
                <a:lnTo>
                  <a:pt x="974725" y="3148013"/>
                </a:lnTo>
                <a:lnTo>
                  <a:pt x="931863" y="3148013"/>
                </a:lnTo>
                <a:lnTo>
                  <a:pt x="931862" y="3148013"/>
                </a:lnTo>
                <a:lnTo>
                  <a:pt x="889000" y="3148013"/>
                </a:lnTo>
                <a:lnTo>
                  <a:pt x="847725" y="3148013"/>
                </a:lnTo>
                <a:lnTo>
                  <a:pt x="804862" y="3148013"/>
                </a:lnTo>
                <a:lnTo>
                  <a:pt x="763588" y="3148013"/>
                </a:lnTo>
                <a:lnTo>
                  <a:pt x="763587" y="3148013"/>
                </a:lnTo>
                <a:lnTo>
                  <a:pt x="720725" y="3148013"/>
                </a:lnTo>
                <a:lnTo>
                  <a:pt x="676275" y="3148013"/>
                </a:lnTo>
                <a:lnTo>
                  <a:pt x="635000" y="3148013"/>
                </a:lnTo>
                <a:lnTo>
                  <a:pt x="592137" y="3148013"/>
                </a:lnTo>
                <a:lnTo>
                  <a:pt x="550863" y="3148013"/>
                </a:lnTo>
                <a:lnTo>
                  <a:pt x="550862" y="3148013"/>
                </a:lnTo>
                <a:lnTo>
                  <a:pt x="508000" y="3148013"/>
                </a:lnTo>
                <a:lnTo>
                  <a:pt x="465137" y="3148013"/>
                </a:lnTo>
                <a:lnTo>
                  <a:pt x="423863" y="3148013"/>
                </a:lnTo>
                <a:lnTo>
                  <a:pt x="423862" y="3148013"/>
                </a:lnTo>
                <a:lnTo>
                  <a:pt x="381000" y="3148013"/>
                </a:lnTo>
                <a:lnTo>
                  <a:pt x="339725" y="3148013"/>
                </a:lnTo>
                <a:lnTo>
                  <a:pt x="296862" y="3148013"/>
                </a:lnTo>
                <a:lnTo>
                  <a:pt x="252412" y="3148013"/>
                </a:lnTo>
                <a:lnTo>
                  <a:pt x="239712" y="3148013"/>
                </a:lnTo>
                <a:lnTo>
                  <a:pt x="211137" y="3146426"/>
                </a:lnTo>
                <a:lnTo>
                  <a:pt x="211137" y="3146425"/>
                </a:lnTo>
                <a:lnTo>
                  <a:pt x="190500" y="3144838"/>
                </a:lnTo>
                <a:lnTo>
                  <a:pt x="168275" y="3136900"/>
                </a:lnTo>
                <a:lnTo>
                  <a:pt x="146049" y="3132138"/>
                </a:lnTo>
                <a:lnTo>
                  <a:pt x="125412" y="3124200"/>
                </a:lnTo>
                <a:lnTo>
                  <a:pt x="104774" y="3113088"/>
                </a:lnTo>
                <a:lnTo>
                  <a:pt x="84137" y="3097213"/>
                </a:lnTo>
                <a:lnTo>
                  <a:pt x="68263" y="3087688"/>
                </a:lnTo>
                <a:lnTo>
                  <a:pt x="41275" y="3059113"/>
                </a:lnTo>
                <a:lnTo>
                  <a:pt x="41275" y="3059112"/>
                </a:lnTo>
                <a:lnTo>
                  <a:pt x="39687" y="3055937"/>
                </a:lnTo>
                <a:lnTo>
                  <a:pt x="19050" y="3021012"/>
                </a:lnTo>
                <a:lnTo>
                  <a:pt x="3175" y="2982912"/>
                </a:lnTo>
                <a:lnTo>
                  <a:pt x="0" y="2940050"/>
                </a:lnTo>
                <a:lnTo>
                  <a:pt x="0" y="209550"/>
                </a:lnTo>
                <a:lnTo>
                  <a:pt x="3175" y="166687"/>
                </a:lnTo>
                <a:lnTo>
                  <a:pt x="19050" y="128587"/>
                </a:lnTo>
                <a:lnTo>
                  <a:pt x="39687" y="92075"/>
                </a:lnTo>
                <a:lnTo>
                  <a:pt x="41275" y="90487"/>
                </a:lnTo>
                <a:lnTo>
                  <a:pt x="41275" y="90488"/>
                </a:lnTo>
                <a:lnTo>
                  <a:pt x="68263" y="60325"/>
                </a:lnTo>
                <a:lnTo>
                  <a:pt x="84137" y="50801"/>
                </a:lnTo>
                <a:lnTo>
                  <a:pt x="84137" y="50800"/>
                </a:lnTo>
                <a:lnTo>
                  <a:pt x="104774" y="34925"/>
                </a:lnTo>
                <a:lnTo>
                  <a:pt x="125412" y="25400"/>
                </a:lnTo>
                <a:lnTo>
                  <a:pt x="125412" y="25399"/>
                </a:lnTo>
                <a:lnTo>
                  <a:pt x="146049" y="15874"/>
                </a:lnTo>
                <a:lnTo>
                  <a:pt x="168275" y="11112"/>
                </a:lnTo>
                <a:lnTo>
                  <a:pt x="168275" y="11112"/>
                </a:lnTo>
                <a:lnTo>
                  <a:pt x="190500" y="4762"/>
                </a:lnTo>
                <a:lnTo>
                  <a:pt x="211137" y="3175"/>
                </a:lnTo>
                <a:close/>
              </a:path>
            </a:pathLst>
          </a:custGeom>
          <a:solidFill>
            <a:srgbClr val="FDBD24"/>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sp>
        <p:nvSpPr>
          <p:cNvPr id="199" name="任意多边形 198"/>
          <p:cNvSpPr>
            <a:spLocks noChangeArrowheads="1"/>
          </p:cNvSpPr>
          <p:nvPr/>
        </p:nvSpPr>
        <p:spPr bwMode="auto">
          <a:xfrm>
            <a:off x="6966525" y="1450497"/>
            <a:ext cx="1569415" cy="3454106"/>
          </a:xfrm>
          <a:custGeom>
            <a:avLst/>
            <a:gdLst>
              <a:gd name="connsiteX0" fmla="*/ 1428750 w 1430338"/>
              <a:gd name="connsiteY0" fmla="*/ 787400 h 3148013"/>
              <a:gd name="connsiteX1" fmla="*/ 1430338 w 1430338"/>
              <a:gd name="connsiteY1" fmla="*/ 787400 h 3148013"/>
              <a:gd name="connsiteX2" fmla="*/ 1430338 w 1430338"/>
              <a:gd name="connsiteY2" fmla="*/ 788988 h 3148013"/>
              <a:gd name="connsiteX3" fmla="*/ 1428750 w 1430338"/>
              <a:gd name="connsiteY3" fmla="*/ 788988 h 3148013"/>
              <a:gd name="connsiteX4" fmla="*/ 239712 w 1430338"/>
              <a:gd name="connsiteY4" fmla="*/ 0 h 3148013"/>
              <a:gd name="connsiteX5" fmla="*/ 260350 w 1430338"/>
              <a:gd name="connsiteY5" fmla="*/ 0 h 3148013"/>
              <a:gd name="connsiteX6" fmla="*/ 303212 w 1430338"/>
              <a:gd name="connsiteY6" fmla="*/ 0 h 3148013"/>
              <a:gd name="connsiteX7" fmla="*/ 303213 w 1430338"/>
              <a:gd name="connsiteY7" fmla="*/ 0 h 3148013"/>
              <a:gd name="connsiteX8" fmla="*/ 346075 w 1430338"/>
              <a:gd name="connsiteY8" fmla="*/ 0 h 3148013"/>
              <a:gd name="connsiteX9" fmla="*/ 392112 w 1430338"/>
              <a:gd name="connsiteY9" fmla="*/ 0 h 3148013"/>
              <a:gd name="connsiteX10" fmla="*/ 392113 w 1430338"/>
              <a:gd name="connsiteY10" fmla="*/ 0 h 3148013"/>
              <a:gd name="connsiteX11" fmla="*/ 434975 w 1430338"/>
              <a:gd name="connsiteY11" fmla="*/ 0 h 3148013"/>
              <a:gd name="connsiteX12" fmla="*/ 477837 w 1430338"/>
              <a:gd name="connsiteY12" fmla="*/ 0 h 3148013"/>
              <a:gd name="connsiteX13" fmla="*/ 477838 w 1430338"/>
              <a:gd name="connsiteY13" fmla="*/ 0 h 3148013"/>
              <a:gd name="connsiteX14" fmla="*/ 520700 w 1430338"/>
              <a:gd name="connsiteY14" fmla="*/ 0 h 3148013"/>
              <a:gd name="connsiteX15" fmla="*/ 563562 w 1430338"/>
              <a:gd name="connsiteY15" fmla="*/ 0 h 3148013"/>
              <a:gd name="connsiteX16" fmla="*/ 563563 w 1430338"/>
              <a:gd name="connsiteY16" fmla="*/ 0 h 3148013"/>
              <a:gd name="connsiteX17" fmla="*/ 606425 w 1430338"/>
              <a:gd name="connsiteY17" fmla="*/ 0 h 3148013"/>
              <a:gd name="connsiteX18" fmla="*/ 649287 w 1430338"/>
              <a:gd name="connsiteY18" fmla="*/ 0 h 3148013"/>
              <a:gd name="connsiteX19" fmla="*/ 649288 w 1430338"/>
              <a:gd name="connsiteY19" fmla="*/ 0 h 3148013"/>
              <a:gd name="connsiteX20" fmla="*/ 693737 w 1430338"/>
              <a:gd name="connsiteY20" fmla="*/ 0 h 3148013"/>
              <a:gd name="connsiteX21" fmla="*/ 738187 w 1430338"/>
              <a:gd name="connsiteY21" fmla="*/ 0 h 3148013"/>
              <a:gd name="connsiteX22" fmla="*/ 781050 w 1430338"/>
              <a:gd name="connsiteY22" fmla="*/ 0 h 3148013"/>
              <a:gd name="connsiteX23" fmla="*/ 823912 w 1430338"/>
              <a:gd name="connsiteY23" fmla="*/ 0 h 3148013"/>
              <a:gd name="connsiteX24" fmla="*/ 823913 w 1430338"/>
              <a:gd name="connsiteY24" fmla="*/ 0 h 3148013"/>
              <a:gd name="connsiteX25" fmla="*/ 866775 w 1430338"/>
              <a:gd name="connsiteY25" fmla="*/ 0 h 3148013"/>
              <a:gd name="connsiteX26" fmla="*/ 909637 w 1430338"/>
              <a:gd name="connsiteY26" fmla="*/ 0 h 3148013"/>
              <a:gd name="connsiteX27" fmla="*/ 909638 w 1430338"/>
              <a:gd name="connsiteY27" fmla="*/ 0 h 3148013"/>
              <a:gd name="connsiteX28" fmla="*/ 952500 w 1430338"/>
              <a:gd name="connsiteY28" fmla="*/ 0 h 3148013"/>
              <a:gd name="connsiteX29" fmla="*/ 990600 w 1430338"/>
              <a:gd name="connsiteY29" fmla="*/ 0 h 3148013"/>
              <a:gd name="connsiteX30" fmla="*/ 996950 w 1430338"/>
              <a:gd name="connsiteY30" fmla="*/ 0 h 3148013"/>
              <a:gd name="connsiteX31" fmla="*/ 1039812 w 1430338"/>
              <a:gd name="connsiteY31" fmla="*/ 4762 h 3148013"/>
              <a:gd name="connsiteX32" fmla="*/ 1039812 w 1430338"/>
              <a:gd name="connsiteY32" fmla="*/ 4762 h 3148013"/>
              <a:gd name="connsiteX33" fmla="*/ 1082675 w 1430338"/>
              <a:gd name="connsiteY33" fmla="*/ 15874 h 3148013"/>
              <a:gd name="connsiteX34" fmla="*/ 1082675 w 1430338"/>
              <a:gd name="connsiteY34" fmla="*/ 15875 h 3148013"/>
              <a:gd name="connsiteX35" fmla="*/ 1084262 w 1430338"/>
              <a:gd name="connsiteY35" fmla="*/ 15875 h 3148013"/>
              <a:gd name="connsiteX36" fmla="*/ 1125537 w 1430338"/>
              <a:gd name="connsiteY36" fmla="*/ 34925 h 3148013"/>
              <a:gd name="connsiteX37" fmla="*/ 1127125 w 1430338"/>
              <a:gd name="connsiteY37" fmla="*/ 36512 h 3148013"/>
              <a:gd name="connsiteX38" fmla="*/ 1127125 w 1430338"/>
              <a:gd name="connsiteY38" fmla="*/ 36512 h 3148013"/>
              <a:gd name="connsiteX39" fmla="*/ 1160463 w 1430338"/>
              <a:gd name="connsiteY39" fmla="*/ 60324 h 3148013"/>
              <a:gd name="connsiteX40" fmla="*/ 1169988 w 1430338"/>
              <a:gd name="connsiteY40" fmla="*/ 71437 h 3148013"/>
              <a:gd name="connsiteX41" fmla="*/ 1169988 w 1430338"/>
              <a:gd name="connsiteY41" fmla="*/ 71438 h 3148013"/>
              <a:gd name="connsiteX42" fmla="*/ 1189037 w 1430338"/>
              <a:gd name="connsiteY42" fmla="*/ 92074 h 3148013"/>
              <a:gd name="connsiteX43" fmla="*/ 1211262 w 1430338"/>
              <a:gd name="connsiteY43" fmla="*/ 128587 h 3148013"/>
              <a:gd name="connsiteX44" fmla="*/ 1212850 w 1430338"/>
              <a:gd name="connsiteY44" fmla="*/ 131762 h 3148013"/>
              <a:gd name="connsiteX45" fmla="*/ 1225550 w 1430338"/>
              <a:gd name="connsiteY45" fmla="*/ 166687 h 3148013"/>
              <a:gd name="connsiteX46" fmla="*/ 1230312 w 1430338"/>
              <a:gd name="connsiteY46" fmla="*/ 209549 h 3148013"/>
              <a:gd name="connsiteX47" fmla="*/ 1230312 w 1430338"/>
              <a:gd name="connsiteY47" fmla="*/ 617537 h 3148013"/>
              <a:gd name="connsiteX48" fmla="*/ 1255713 w 1430338"/>
              <a:gd name="connsiteY48" fmla="*/ 636587 h 3148013"/>
              <a:gd name="connsiteX49" fmla="*/ 1255713 w 1430338"/>
              <a:gd name="connsiteY49" fmla="*/ 636588 h 3148013"/>
              <a:gd name="connsiteX50" fmla="*/ 1300162 w 1430338"/>
              <a:gd name="connsiteY50" fmla="*/ 669924 h 3148013"/>
              <a:gd name="connsiteX51" fmla="*/ 1300162 w 1430338"/>
              <a:gd name="connsiteY51" fmla="*/ 669925 h 3148013"/>
              <a:gd name="connsiteX52" fmla="*/ 1343025 w 1430338"/>
              <a:gd name="connsiteY52" fmla="*/ 703262 h 3148013"/>
              <a:gd name="connsiteX53" fmla="*/ 1343025 w 1430338"/>
              <a:gd name="connsiteY53" fmla="*/ 703262 h 3148013"/>
              <a:gd name="connsiteX54" fmla="*/ 1385888 w 1430338"/>
              <a:gd name="connsiteY54" fmla="*/ 735012 h 3148013"/>
              <a:gd name="connsiteX55" fmla="*/ 1385888 w 1430338"/>
              <a:gd name="connsiteY55" fmla="*/ 735013 h 3148013"/>
              <a:gd name="connsiteX56" fmla="*/ 1412875 w 1430338"/>
              <a:gd name="connsiteY56" fmla="*/ 755649 h 3148013"/>
              <a:gd name="connsiteX57" fmla="*/ 1425575 w 1430338"/>
              <a:gd name="connsiteY57" fmla="*/ 769937 h 3148013"/>
              <a:gd name="connsiteX58" fmla="*/ 1428750 w 1430338"/>
              <a:gd name="connsiteY58" fmla="*/ 787399 h 3148013"/>
              <a:gd name="connsiteX59" fmla="*/ 1425575 w 1430338"/>
              <a:gd name="connsiteY59" fmla="*/ 803275 h 3148013"/>
              <a:gd name="connsiteX60" fmla="*/ 1412875 w 1430338"/>
              <a:gd name="connsiteY60" fmla="*/ 817562 h 3148013"/>
              <a:gd name="connsiteX61" fmla="*/ 1385888 w 1430338"/>
              <a:gd name="connsiteY61" fmla="*/ 836611 h 3148013"/>
              <a:gd name="connsiteX62" fmla="*/ 1385888 w 1430338"/>
              <a:gd name="connsiteY62" fmla="*/ 836612 h 3148013"/>
              <a:gd name="connsiteX63" fmla="*/ 1343025 w 1430338"/>
              <a:gd name="connsiteY63" fmla="*/ 871537 h 3148013"/>
              <a:gd name="connsiteX64" fmla="*/ 1343025 w 1430338"/>
              <a:gd name="connsiteY64" fmla="*/ 871538 h 3148013"/>
              <a:gd name="connsiteX65" fmla="*/ 1300162 w 1430338"/>
              <a:gd name="connsiteY65" fmla="*/ 904875 h 3148013"/>
              <a:gd name="connsiteX66" fmla="*/ 1255713 w 1430338"/>
              <a:gd name="connsiteY66" fmla="*/ 936624 h 3148013"/>
              <a:gd name="connsiteX67" fmla="*/ 1255713 w 1430338"/>
              <a:gd name="connsiteY67" fmla="*/ 936625 h 3148013"/>
              <a:gd name="connsiteX68" fmla="*/ 1230312 w 1430338"/>
              <a:gd name="connsiteY68" fmla="*/ 955675 h 3148013"/>
              <a:gd name="connsiteX69" fmla="*/ 1230312 w 1430338"/>
              <a:gd name="connsiteY69" fmla="*/ 2940050 h 3148013"/>
              <a:gd name="connsiteX70" fmla="*/ 1225550 w 1430338"/>
              <a:gd name="connsiteY70" fmla="*/ 2982913 h 3148013"/>
              <a:gd name="connsiteX71" fmla="*/ 1212850 w 1430338"/>
              <a:gd name="connsiteY71" fmla="*/ 3016250 h 3148013"/>
              <a:gd name="connsiteX72" fmla="*/ 1211262 w 1430338"/>
              <a:gd name="connsiteY72" fmla="*/ 3021013 h 3148013"/>
              <a:gd name="connsiteX73" fmla="*/ 1189037 w 1430338"/>
              <a:gd name="connsiteY73" fmla="*/ 3055938 h 3148013"/>
              <a:gd name="connsiteX74" fmla="*/ 1169988 w 1430338"/>
              <a:gd name="connsiteY74" fmla="*/ 3076574 h 3148013"/>
              <a:gd name="connsiteX75" fmla="*/ 1169988 w 1430338"/>
              <a:gd name="connsiteY75" fmla="*/ 3076575 h 3148013"/>
              <a:gd name="connsiteX76" fmla="*/ 1160463 w 1430338"/>
              <a:gd name="connsiteY76" fmla="*/ 3087688 h 3148013"/>
              <a:gd name="connsiteX77" fmla="*/ 1127125 w 1430338"/>
              <a:gd name="connsiteY77" fmla="*/ 3111500 h 3148013"/>
              <a:gd name="connsiteX78" fmla="*/ 1127125 w 1430338"/>
              <a:gd name="connsiteY78" fmla="*/ 3111501 h 3148013"/>
              <a:gd name="connsiteX79" fmla="*/ 1125537 w 1430338"/>
              <a:gd name="connsiteY79" fmla="*/ 3113088 h 3148013"/>
              <a:gd name="connsiteX80" fmla="*/ 1084262 w 1430338"/>
              <a:gd name="connsiteY80" fmla="*/ 3132138 h 3148013"/>
              <a:gd name="connsiteX81" fmla="*/ 1082675 w 1430338"/>
              <a:gd name="connsiteY81" fmla="*/ 3132138 h 3148013"/>
              <a:gd name="connsiteX82" fmla="*/ 1082675 w 1430338"/>
              <a:gd name="connsiteY82" fmla="*/ 3132137 h 3148013"/>
              <a:gd name="connsiteX83" fmla="*/ 1039813 w 1430338"/>
              <a:gd name="connsiteY83" fmla="*/ 3144837 h 3148013"/>
              <a:gd name="connsiteX84" fmla="*/ 1039813 w 1430338"/>
              <a:gd name="connsiteY84" fmla="*/ 3144838 h 3148013"/>
              <a:gd name="connsiteX85" fmla="*/ 996950 w 1430338"/>
              <a:gd name="connsiteY85" fmla="*/ 3148013 h 3148013"/>
              <a:gd name="connsiteX86" fmla="*/ 990600 w 1430338"/>
              <a:gd name="connsiteY86" fmla="*/ 3148013 h 3148013"/>
              <a:gd name="connsiteX87" fmla="*/ 952500 w 1430338"/>
              <a:gd name="connsiteY87" fmla="*/ 3148013 h 3148013"/>
              <a:gd name="connsiteX88" fmla="*/ 909638 w 1430338"/>
              <a:gd name="connsiteY88" fmla="*/ 3148013 h 3148013"/>
              <a:gd name="connsiteX89" fmla="*/ 909637 w 1430338"/>
              <a:gd name="connsiteY89" fmla="*/ 3148013 h 3148013"/>
              <a:gd name="connsiteX90" fmla="*/ 866775 w 1430338"/>
              <a:gd name="connsiteY90" fmla="*/ 3148013 h 3148013"/>
              <a:gd name="connsiteX91" fmla="*/ 823913 w 1430338"/>
              <a:gd name="connsiteY91" fmla="*/ 3148013 h 3148013"/>
              <a:gd name="connsiteX92" fmla="*/ 823912 w 1430338"/>
              <a:gd name="connsiteY92" fmla="*/ 3148013 h 3148013"/>
              <a:gd name="connsiteX93" fmla="*/ 781050 w 1430338"/>
              <a:gd name="connsiteY93" fmla="*/ 3148013 h 3148013"/>
              <a:gd name="connsiteX94" fmla="*/ 738187 w 1430338"/>
              <a:gd name="connsiteY94" fmla="*/ 3148013 h 3148013"/>
              <a:gd name="connsiteX95" fmla="*/ 693737 w 1430338"/>
              <a:gd name="connsiteY95" fmla="*/ 3148013 h 3148013"/>
              <a:gd name="connsiteX96" fmla="*/ 649288 w 1430338"/>
              <a:gd name="connsiteY96" fmla="*/ 3148013 h 3148013"/>
              <a:gd name="connsiteX97" fmla="*/ 649287 w 1430338"/>
              <a:gd name="connsiteY97" fmla="*/ 3148013 h 3148013"/>
              <a:gd name="connsiteX98" fmla="*/ 606425 w 1430338"/>
              <a:gd name="connsiteY98" fmla="*/ 3148013 h 3148013"/>
              <a:gd name="connsiteX99" fmla="*/ 563563 w 1430338"/>
              <a:gd name="connsiteY99" fmla="*/ 3148013 h 3148013"/>
              <a:gd name="connsiteX100" fmla="*/ 563562 w 1430338"/>
              <a:gd name="connsiteY100" fmla="*/ 3148013 h 3148013"/>
              <a:gd name="connsiteX101" fmla="*/ 520700 w 1430338"/>
              <a:gd name="connsiteY101" fmla="*/ 3148013 h 3148013"/>
              <a:gd name="connsiteX102" fmla="*/ 477838 w 1430338"/>
              <a:gd name="connsiteY102" fmla="*/ 3148013 h 3148013"/>
              <a:gd name="connsiteX103" fmla="*/ 477837 w 1430338"/>
              <a:gd name="connsiteY103" fmla="*/ 3148013 h 3148013"/>
              <a:gd name="connsiteX104" fmla="*/ 434975 w 1430338"/>
              <a:gd name="connsiteY104" fmla="*/ 3148013 h 3148013"/>
              <a:gd name="connsiteX105" fmla="*/ 392113 w 1430338"/>
              <a:gd name="connsiteY105" fmla="*/ 3148013 h 3148013"/>
              <a:gd name="connsiteX106" fmla="*/ 392112 w 1430338"/>
              <a:gd name="connsiteY106" fmla="*/ 3148013 h 3148013"/>
              <a:gd name="connsiteX107" fmla="*/ 346075 w 1430338"/>
              <a:gd name="connsiteY107" fmla="*/ 3148013 h 3148013"/>
              <a:gd name="connsiteX108" fmla="*/ 303213 w 1430338"/>
              <a:gd name="connsiteY108" fmla="*/ 3148013 h 3148013"/>
              <a:gd name="connsiteX109" fmla="*/ 303212 w 1430338"/>
              <a:gd name="connsiteY109" fmla="*/ 3148013 h 3148013"/>
              <a:gd name="connsiteX110" fmla="*/ 260350 w 1430338"/>
              <a:gd name="connsiteY110" fmla="*/ 3148013 h 3148013"/>
              <a:gd name="connsiteX111" fmla="*/ 239712 w 1430338"/>
              <a:gd name="connsiteY111" fmla="*/ 3148013 h 3148013"/>
              <a:gd name="connsiteX112" fmla="*/ 217487 w 1430338"/>
              <a:gd name="connsiteY112" fmla="*/ 3146426 h 3148013"/>
              <a:gd name="connsiteX113" fmla="*/ 217487 w 1430338"/>
              <a:gd name="connsiteY113" fmla="*/ 3146425 h 3148013"/>
              <a:gd name="connsiteX114" fmla="*/ 192087 w 1430338"/>
              <a:gd name="connsiteY114" fmla="*/ 3144838 h 3148013"/>
              <a:gd name="connsiteX115" fmla="*/ 174625 w 1430338"/>
              <a:gd name="connsiteY115" fmla="*/ 3140075 h 3148013"/>
              <a:gd name="connsiteX116" fmla="*/ 146049 w 1430338"/>
              <a:gd name="connsiteY116" fmla="*/ 3132138 h 3148013"/>
              <a:gd name="connsiteX117" fmla="*/ 131762 w 1430338"/>
              <a:gd name="connsiteY117" fmla="*/ 3124200 h 3148013"/>
              <a:gd name="connsiteX118" fmla="*/ 131762 w 1430338"/>
              <a:gd name="connsiteY118" fmla="*/ 3124200 h 3148013"/>
              <a:gd name="connsiteX119" fmla="*/ 106362 w 1430338"/>
              <a:gd name="connsiteY119" fmla="*/ 3113088 h 3148013"/>
              <a:gd name="connsiteX120" fmla="*/ 88900 w 1430338"/>
              <a:gd name="connsiteY120" fmla="*/ 3100388 h 3148013"/>
              <a:gd name="connsiteX121" fmla="*/ 88900 w 1430338"/>
              <a:gd name="connsiteY121" fmla="*/ 3100387 h 3148013"/>
              <a:gd name="connsiteX122" fmla="*/ 71437 w 1430338"/>
              <a:gd name="connsiteY122" fmla="*/ 3087687 h 3148013"/>
              <a:gd name="connsiteX123" fmla="*/ 44450 w 1430338"/>
              <a:gd name="connsiteY123" fmla="*/ 3059112 h 3148013"/>
              <a:gd name="connsiteX124" fmla="*/ 41275 w 1430338"/>
              <a:gd name="connsiteY124" fmla="*/ 3055937 h 3148013"/>
              <a:gd name="connsiteX125" fmla="*/ 19050 w 1430338"/>
              <a:gd name="connsiteY125" fmla="*/ 3021012 h 3148013"/>
              <a:gd name="connsiteX126" fmla="*/ 4762 w 1430338"/>
              <a:gd name="connsiteY126" fmla="*/ 2982912 h 3148013"/>
              <a:gd name="connsiteX127" fmla="*/ 0 w 1430338"/>
              <a:gd name="connsiteY127" fmla="*/ 2940050 h 3148013"/>
              <a:gd name="connsiteX128" fmla="*/ 0 w 1430338"/>
              <a:gd name="connsiteY128" fmla="*/ 209549 h 3148013"/>
              <a:gd name="connsiteX129" fmla="*/ 4762 w 1430338"/>
              <a:gd name="connsiteY129" fmla="*/ 166687 h 3148013"/>
              <a:gd name="connsiteX130" fmla="*/ 19050 w 1430338"/>
              <a:gd name="connsiteY130" fmla="*/ 128587 h 3148013"/>
              <a:gd name="connsiteX131" fmla="*/ 41275 w 1430338"/>
              <a:gd name="connsiteY131" fmla="*/ 92074 h 3148013"/>
              <a:gd name="connsiteX132" fmla="*/ 44450 w 1430338"/>
              <a:gd name="connsiteY132" fmla="*/ 90487 h 3148013"/>
              <a:gd name="connsiteX133" fmla="*/ 71437 w 1430338"/>
              <a:gd name="connsiteY133" fmla="*/ 60324 h 3148013"/>
              <a:gd name="connsiteX134" fmla="*/ 88900 w 1430338"/>
              <a:gd name="connsiteY134" fmla="*/ 49212 h 3148013"/>
              <a:gd name="connsiteX135" fmla="*/ 88900 w 1430338"/>
              <a:gd name="connsiteY135" fmla="*/ 49212 h 3148013"/>
              <a:gd name="connsiteX136" fmla="*/ 106362 w 1430338"/>
              <a:gd name="connsiteY136" fmla="*/ 34925 h 3148013"/>
              <a:gd name="connsiteX137" fmla="*/ 131762 w 1430338"/>
              <a:gd name="connsiteY137" fmla="*/ 25400 h 3148013"/>
              <a:gd name="connsiteX138" fmla="*/ 131762 w 1430338"/>
              <a:gd name="connsiteY138" fmla="*/ 25400 h 3148013"/>
              <a:gd name="connsiteX139" fmla="*/ 146049 w 1430338"/>
              <a:gd name="connsiteY139" fmla="*/ 15875 h 3148013"/>
              <a:gd name="connsiteX140" fmla="*/ 174625 w 1430338"/>
              <a:gd name="connsiteY140" fmla="*/ 9525 h 3148013"/>
              <a:gd name="connsiteX141" fmla="*/ 192087 w 1430338"/>
              <a:gd name="connsiteY141" fmla="*/ 4762 h 3148013"/>
              <a:gd name="connsiteX142" fmla="*/ 217487 w 1430338"/>
              <a:gd name="connsiteY142"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430338" h="3148013">
                <a:moveTo>
                  <a:pt x="1428750" y="787400"/>
                </a:moveTo>
                <a:lnTo>
                  <a:pt x="1430338" y="787400"/>
                </a:lnTo>
                <a:lnTo>
                  <a:pt x="1430338" y="788988"/>
                </a:lnTo>
                <a:lnTo>
                  <a:pt x="1428750" y="788988"/>
                </a:lnTo>
                <a:close/>
                <a:moveTo>
                  <a:pt x="239712" y="0"/>
                </a:moveTo>
                <a:lnTo>
                  <a:pt x="260350" y="0"/>
                </a:lnTo>
                <a:lnTo>
                  <a:pt x="303212" y="0"/>
                </a:lnTo>
                <a:lnTo>
                  <a:pt x="303213" y="0"/>
                </a:lnTo>
                <a:lnTo>
                  <a:pt x="346075" y="0"/>
                </a:lnTo>
                <a:lnTo>
                  <a:pt x="392112" y="0"/>
                </a:lnTo>
                <a:lnTo>
                  <a:pt x="392113" y="0"/>
                </a:lnTo>
                <a:lnTo>
                  <a:pt x="434975" y="0"/>
                </a:lnTo>
                <a:lnTo>
                  <a:pt x="477837" y="0"/>
                </a:lnTo>
                <a:lnTo>
                  <a:pt x="477838" y="0"/>
                </a:lnTo>
                <a:lnTo>
                  <a:pt x="520700" y="0"/>
                </a:lnTo>
                <a:lnTo>
                  <a:pt x="563562" y="0"/>
                </a:lnTo>
                <a:lnTo>
                  <a:pt x="563563" y="0"/>
                </a:lnTo>
                <a:lnTo>
                  <a:pt x="606425" y="0"/>
                </a:lnTo>
                <a:lnTo>
                  <a:pt x="649287" y="0"/>
                </a:lnTo>
                <a:lnTo>
                  <a:pt x="649288" y="0"/>
                </a:lnTo>
                <a:lnTo>
                  <a:pt x="693737" y="0"/>
                </a:lnTo>
                <a:lnTo>
                  <a:pt x="738187" y="0"/>
                </a:lnTo>
                <a:lnTo>
                  <a:pt x="781050" y="0"/>
                </a:lnTo>
                <a:lnTo>
                  <a:pt x="823912" y="0"/>
                </a:lnTo>
                <a:lnTo>
                  <a:pt x="823913" y="0"/>
                </a:lnTo>
                <a:lnTo>
                  <a:pt x="866775" y="0"/>
                </a:lnTo>
                <a:lnTo>
                  <a:pt x="909637" y="0"/>
                </a:lnTo>
                <a:lnTo>
                  <a:pt x="909638" y="0"/>
                </a:lnTo>
                <a:lnTo>
                  <a:pt x="952500" y="0"/>
                </a:lnTo>
                <a:lnTo>
                  <a:pt x="990600" y="0"/>
                </a:lnTo>
                <a:lnTo>
                  <a:pt x="996950" y="0"/>
                </a:lnTo>
                <a:lnTo>
                  <a:pt x="1039812" y="4762"/>
                </a:lnTo>
                <a:lnTo>
                  <a:pt x="1039812" y="4762"/>
                </a:lnTo>
                <a:lnTo>
                  <a:pt x="1082675" y="15874"/>
                </a:lnTo>
                <a:lnTo>
                  <a:pt x="1082675" y="15875"/>
                </a:lnTo>
                <a:lnTo>
                  <a:pt x="1084262" y="15875"/>
                </a:lnTo>
                <a:lnTo>
                  <a:pt x="1125537" y="34925"/>
                </a:lnTo>
                <a:lnTo>
                  <a:pt x="1127125" y="36512"/>
                </a:lnTo>
                <a:lnTo>
                  <a:pt x="1127125" y="36512"/>
                </a:lnTo>
                <a:lnTo>
                  <a:pt x="1160463" y="60324"/>
                </a:lnTo>
                <a:lnTo>
                  <a:pt x="1169988" y="71437"/>
                </a:lnTo>
                <a:lnTo>
                  <a:pt x="1169988" y="71438"/>
                </a:lnTo>
                <a:lnTo>
                  <a:pt x="1189037" y="92074"/>
                </a:lnTo>
                <a:lnTo>
                  <a:pt x="1211262" y="128587"/>
                </a:lnTo>
                <a:lnTo>
                  <a:pt x="1212850" y="131762"/>
                </a:lnTo>
                <a:lnTo>
                  <a:pt x="1225550" y="166687"/>
                </a:lnTo>
                <a:lnTo>
                  <a:pt x="1230312" y="209549"/>
                </a:lnTo>
                <a:lnTo>
                  <a:pt x="1230312" y="617537"/>
                </a:lnTo>
                <a:lnTo>
                  <a:pt x="1255713" y="636587"/>
                </a:lnTo>
                <a:lnTo>
                  <a:pt x="1255713" y="636588"/>
                </a:lnTo>
                <a:lnTo>
                  <a:pt x="1300162" y="669924"/>
                </a:lnTo>
                <a:lnTo>
                  <a:pt x="1300162" y="669925"/>
                </a:lnTo>
                <a:lnTo>
                  <a:pt x="1343025" y="703262"/>
                </a:lnTo>
                <a:lnTo>
                  <a:pt x="1343025" y="703262"/>
                </a:lnTo>
                <a:lnTo>
                  <a:pt x="1385888" y="735012"/>
                </a:lnTo>
                <a:lnTo>
                  <a:pt x="1385888" y="735013"/>
                </a:lnTo>
                <a:lnTo>
                  <a:pt x="1412875" y="755649"/>
                </a:lnTo>
                <a:lnTo>
                  <a:pt x="1425575" y="769937"/>
                </a:lnTo>
                <a:lnTo>
                  <a:pt x="1428750" y="787399"/>
                </a:lnTo>
                <a:lnTo>
                  <a:pt x="1425575" y="803275"/>
                </a:lnTo>
                <a:lnTo>
                  <a:pt x="1412875" y="817562"/>
                </a:lnTo>
                <a:lnTo>
                  <a:pt x="1385888" y="836611"/>
                </a:lnTo>
                <a:lnTo>
                  <a:pt x="1385888" y="836612"/>
                </a:lnTo>
                <a:lnTo>
                  <a:pt x="1343025" y="871537"/>
                </a:lnTo>
                <a:lnTo>
                  <a:pt x="1343025" y="871538"/>
                </a:lnTo>
                <a:lnTo>
                  <a:pt x="1300162" y="904875"/>
                </a:lnTo>
                <a:lnTo>
                  <a:pt x="1255713" y="936624"/>
                </a:lnTo>
                <a:lnTo>
                  <a:pt x="1255713" y="936625"/>
                </a:lnTo>
                <a:lnTo>
                  <a:pt x="1230312" y="955675"/>
                </a:lnTo>
                <a:lnTo>
                  <a:pt x="1230312" y="2940050"/>
                </a:lnTo>
                <a:lnTo>
                  <a:pt x="1225550" y="2982913"/>
                </a:lnTo>
                <a:lnTo>
                  <a:pt x="1212850" y="3016250"/>
                </a:lnTo>
                <a:lnTo>
                  <a:pt x="1211262" y="3021013"/>
                </a:lnTo>
                <a:lnTo>
                  <a:pt x="1189037" y="3055938"/>
                </a:lnTo>
                <a:lnTo>
                  <a:pt x="1169988" y="3076574"/>
                </a:lnTo>
                <a:lnTo>
                  <a:pt x="1169988" y="3076575"/>
                </a:lnTo>
                <a:lnTo>
                  <a:pt x="1160463" y="3087688"/>
                </a:lnTo>
                <a:lnTo>
                  <a:pt x="1127125" y="3111500"/>
                </a:lnTo>
                <a:lnTo>
                  <a:pt x="1127125" y="3111501"/>
                </a:lnTo>
                <a:lnTo>
                  <a:pt x="1125537" y="3113088"/>
                </a:lnTo>
                <a:lnTo>
                  <a:pt x="1084262" y="3132138"/>
                </a:lnTo>
                <a:lnTo>
                  <a:pt x="1082675" y="3132138"/>
                </a:lnTo>
                <a:lnTo>
                  <a:pt x="1082675" y="3132137"/>
                </a:lnTo>
                <a:lnTo>
                  <a:pt x="1039813" y="3144837"/>
                </a:lnTo>
                <a:lnTo>
                  <a:pt x="1039813" y="3144838"/>
                </a:lnTo>
                <a:lnTo>
                  <a:pt x="996950" y="3148013"/>
                </a:lnTo>
                <a:lnTo>
                  <a:pt x="990600" y="3148013"/>
                </a:lnTo>
                <a:lnTo>
                  <a:pt x="952500" y="3148013"/>
                </a:lnTo>
                <a:lnTo>
                  <a:pt x="909638" y="3148013"/>
                </a:lnTo>
                <a:lnTo>
                  <a:pt x="909637" y="3148013"/>
                </a:lnTo>
                <a:lnTo>
                  <a:pt x="866775" y="3148013"/>
                </a:lnTo>
                <a:lnTo>
                  <a:pt x="823913" y="3148013"/>
                </a:lnTo>
                <a:lnTo>
                  <a:pt x="823912" y="3148013"/>
                </a:lnTo>
                <a:lnTo>
                  <a:pt x="781050" y="3148013"/>
                </a:lnTo>
                <a:lnTo>
                  <a:pt x="738187" y="3148013"/>
                </a:lnTo>
                <a:lnTo>
                  <a:pt x="693737" y="3148013"/>
                </a:lnTo>
                <a:lnTo>
                  <a:pt x="649288" y="3148013"/>
                </a:lnTo>
                <a:lnTo>
                  <a:pt x="649287" y="3148013"/>
                </a:lnTo>
                <a:lnTo>
                  <a:pt x="606425" y="3148013"/>
                </a:lnTo>
                <a:lnTo>
                  <a:pt x="563563" y="3148013"/>
                </a:lnTo>
                <a:lnTo>
                  <a:pt x="563562" y="3148013"/>
                </a:lnTo>
                <a:lnTo>
                  <a:pt x="520700" y="3148013"/>
                </a:lnTo>
                <a:lnTo>
                  <a:pt x="477838" y="3148013"/>
                </a:lnTo>
                <a:lnTo>
                  <a:pt x="477837" y="3148013"/>
                </a:lnTo>
                <a:lnTo>
                  <a:pt x="434975" y="3148013"/>
                </a:lnTo>
                <a:lnTo>
                  <a:pt x="392113" y="3148013"/>
                </a:lnTo>
                <a:lnTo>
                  <a:pt x="392112" y="3148013"/>
                </a:lnTo>
                <a:lnTo>
                  <a:pt x="346075" y="3148013"/>
                </a:lnTo>
                <a:lnTo>
                  <a:pt x="303213" y="3148013"/>
                </a:lnTo>
                <a:lnTo>
                  <a:pt x="303212" y="3148013"/>
                </a:lnTo>
                <a:lnTo>
                  <a:pt x="260350" y="3148013"/>
                </a:lnTo>
                <a:lnTo>
                  <a:pt x="239712" y="3148013"/>
                </a:lnTo>
                <a:lnTo>
                  <a:pt x="217487" y="3146426"/>
                </a:lnTo>
                <a:lnTo>
                  <a:pt x="217487" y="3146425"/>
                </a:lnTo>
                <a:lnTo>
                  <a:pt x="192087" y="3144838"/>
                </a:lnTo>
                <a:lnTo>
                  <a:pt x="174625" y="3140075"/>
                </a:lnTo>
                <a:lnTo>
                  <a:pt x="146049" y="3132138"/>
                </a:lnTo>
                <a:lnTo>
                  <a:pt x="131762" y="3124200"/>
                </a:lnTo>
                <a:lnTo>
                  <a:pt x="131762" y="3124200"/>
                </a:lnTo>
                <a:lnTo>
                  <a:pt x="106362" y="3113088"/>
                </a:lnTo>
                <a:lnTo>
                  <a:pt x="88900" y="3100388"/>
                </a:lnTo>
                <a:lnTo>
                  <a:pt x="88900" y="3100387"/>
                </a:lnTo>
                <a:lnTo>
                  <a:pt x="71437" y="3087687"/>
                </a:lnTo>
                <a:lnTo>
                  <a:pt x="44450" y="3059112"/>
                </a:lnTo>
                <a:lnTo>
                  <a:pt x="41275" y="3055937"/>
                </a:lnTo>
                <a:lnTo>
                  <a:pt x="19050" y="3021012"/>
                </a:lnTo>
                <a:lnTo>
                  <a:pt x="4762" y="2982912"/>
                </a:lnTo>
                <a:lnTo>
                  <a:pt x="0" y="2940050"/>
                </a:lnTo>
                <a:lnTo>
                  <a:pt x="0" y="209549"/>
                </a:lnTo>
                <a:lnTo>
                  <a:pt x="4762" y="166687"/>
                </a:lnTo>
                <a:lnTo>
                  <a:pt x="19050" y="128587"/>
                </a:lnTo>
                <a:lnTo>
                  <a:pt x="41275" y="92074"/>
                </a:lnTo>
                <a:lnTo>
                  <a:pt x="44450" y="90487"/>
                </a:lnTo>
                <a:lnTo>
                  <a:pt x="71437" y="60324"/>
                </a:lnTo>
                <a:lnTo>
                  <a:pt x="88900" y="49212"/>
                </a:lnTo>
                <a:lnTo>
                  <a:pt x="88900" y="49212"/>
                </a:lnTo>
                <a:lnTo>
                  <a:pt x="106362" y="34925"/>
                </a:lnTo>
                <a:lnTo>
                  <a:pt x="131762" y="25400"/>
                </a:lnTo>
                <a:lnTo>
                  <a:pt x="131762" y="25400"/>
                </a:lnTo>
                <a:lnTo>
                  <a:pt x="146049" y="15875"/>
                </a:lnTo>
                <a:lnTo>
                  <a:pt x="174625" y="9525"/>
                </a:lnTo>
                <a:lnTo>
                  <a:pt x="192087" y="4762"/>
                </a:lnTo>
                <a:lnTo>
                  <a:pt x="217487" y="3175"/>
                </a:lnTo>
                <a:close/>
              </a:path>
            </a:pathLst>
          </a:custGeom>
          <a:solidFill>
            <a:srgbClr val="70C4B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9" name="组合 8"/>
          <p:cNvGrpSpPr/>
          <p:nvPr/>
        </p:nvGrpSpPr>
        <p:grpSpPr>
          <a:xfrm>
            <a:off x="9286715" y="1680422"/>
            <a:ext cx="654939" cy="1949140"/>
            <a:chOff x="9286715" y="1680422"/>
            <a:chExt cx="654939" cy="1949140"/>
          </a:xfrm>
        </p:grpSpPr>
        <p:sp>
          <p:nvSpPr>
            <p:cNvPr id="171" name="Freeform 137"/>
            <p:cNvSpPr>
              <a:spLocks/>
            </p:cNvSpPr>
            <p:nvPr/>
          </p:nvSpPr>
          <p:spPr bwMode="auto">
            <a:xfrm>
              <a:off x="9286715" y="1680422"/>
              <a:ext cx="654939" cy="1949140"/>
            </a:xfrm>
            <a:custGeom>
              <a:avLst/>
              <a:gdLst>
                <a:gd name="T0" fmla="*/ 0 w 376"/>
                <a:gd name="T1" fmla="*/ 0 h 1119"/>
                <a:gd name="T2" fmla="*/ 259 w 376"/>
                <a:gd name="T3" fmla="*/ 37 h 1119"/>
                <a:gd name="T4" fmla="*/ 283 w 376"/>
                <a:gd name="T5" fmla="*/ 42 h 1119"/>
                <a:gd name="T6" fmla="*/ 305 w 376"/>
                <a:gd name="T7" fmla="*/ 50 h 1119"/>
                <a:gd name="T8" fmla="*/ 325 w 376"/>
                <a:gd name="T9" fmla="*/ 60 h 1119"/>
                <a:gd name="T10" fmla="*/ 343 w 376"/>
                <a:gd name="T11" fmla="*/ 72 h 1119"/>
                <a:gd name="T12" fmla="*/ 357 w 376"/>
                <a:gd name="T13" fmla="*/ 86 h 1119"/>
                <a:gd name="T14" fmla="*/ 368 w 376"/>
                <a:gd name="T15" fmla="*/ 101 h 1119"/>
                <a:gd name="T16" fmla="*/ 374 w 376"/>
                <a:gd name="T17" fmla="*/ 119 h 1119"/>
                <a:gd name="T18" fmla="*/ 376 w 376"/>
                <a:gd name="T19" fmla="*/ 140 h 1119"/>
                <a:gd name="T20" fmla="*/ 376 w 376"/>
                <a:gd name="T21" fmla="*/ 968 h 1119"/>
                <a:gd name="T22" fmla="*/ 374 w 376"/>
                <a:gd name="T23" fmla="*/ 988 h 1119"/>
                <a:gd name="T24" fmla="*/ 368 w 376"/>
                <a:gd name="T25" fmla="*/ 1007 h 1119"/>
                <a:gd name="T26" fmla="*/ 358 w 376"/>
                <a:gd name="T27" fmla="*/ 1022 h 1119"/>
                <a:gd name="T28" fmla="*/ 344 w 376"/>
                <a:gd name="T29" fmla="*/ 1036 h 1119"/>
                <a:gd name="T30" fmla="*/ 327 w 376"/>
                <a:gd name="T31" fmla="*/ 1048 h 1119"/>
                <a:gd name="T32" fmla="*/ 306 w 376"/>
                <a:gd name="T33" fmla="*/ 1058 h 1119"/>
                <a:gd name="T34" fmla="*/ 284 w 376"/>
                <a:gd name="T35" fmla="*/ 1066 h 1119"/>
                <a:gd name="T36" fmla="*/ 259 w 376"/>
                <a:gd name="T37" fmla="*/ 1071 h 1119"/>
                <a:gd name="T38" fmla="*/ 0 w 376"/>
                <a:gd name="T39" fmla="*/ 1119 h 1119"/>
                <a:gd name="T40" fmla="*/ 0 w 376"/>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1119">
                  <a:moveTo>
                    <a:pt x="0" y="0"/>
                  </a:moveTo>
                  <a:lnTo>
                    <a:pt x="259" y="37"/>
                  </a:lnTo>
                  <a:lnTo>
                    <a:pt x="283" y="42"/>
                  </a:lnTo>
                  <a:lnTo>
                    <a:pt x="305" y="50"/>
                  </a:lnTo>
                  <a:lnTo>
                    <a:pt x="325" y="60"/>
                  </a:lnTo>
                  <a:lnTo>
                    <a:pt x="343" y="72"/>
                  </a:lnTo>
                  <a:lnTo>
                    <a:pt x="357" y="86"/>
                  </a:lnTo>
                  <a:lnTo>
                    <a:pt x="368" y="101"/>
                  </a:lnTo>
                  <a:lnTo>
                    <a:pt x="374" y="119"/>
                  </a:lnTo>
                  <a:lnTo>
                    <a:pt x="376" y="140"/>
                  </a:lnTo>
                  <a:lnTo>
                    <a:pt x="376" y="968"/>
                  </a:lnTo>
                  <a:lnTo>
                    <a:pt x="374" y="988"/>
                  </a:lnTo>
                  <a:lnTo>
                    <a:pt x="368" y="1007"/>
                  </a:lnTo>
                  <a:lnTo>
                    <a:pt x="358" y="1022"/>
                  </a:lnTo>
                  <a:lnTo>
                    <a:pt x="344" y="1036"/>
                  </a:lnTo>
                  <a:lnTo>
                    <a:pt x="327" y="1048"/>
                  </a:lnTo>
                  <a:lnTo>
                    <a:pt x="306"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p:cNvGrpSpPr/>
            <p:nvPr/>
          </p:nvGrpSpPr>
          <p:grpSpPr>
            <a:xfrm>
              <a:off x="9380775" y="2482548"/>
              <a:ext cx="362307" cy="344889"/>
              <a:chOff x="8289913" y="3162328"/>
              <a:chExt cx="362307" cy="344889"/>
            </a:xfrm>
          </p:grpSpPr>
          <p:sp>
            <p:nvSpPr>
              <p:cNvPr id="177" name="Freeform 162"/>
              <p:cNvSpPr>
                <a:spLocks noEditPoints="1"/>
              </p:cNvSpPr>
              <p:nvPr/>
            </p:nvSpPr>
            <p:spPr bwMode="auto">
              <a:xfrm>
                <a:off x="8289913" y="3218068"/>
                <a:ext cx="362307" cy="289149"/>
              </a:xfrm>
              <a:custGeom>
                <a:avLst/>
                <a:gdLst>
                  <a:gd name="T0" fmla="*/ 174 w 208"/>
                  <a:gd name="T1" fmla="*/ 62 h 166"/>
                  <a:gd name="T2" fmla="*/ 175 w 208"/>
                  <a:gd name="T3" fmla="*/ 43 h 166"/>
                  <a:gd name="T4" fmla="*/ 122 w 208"/>
                  <a:gd name="T5" fmla="*/ 50 h 166"/>
                  <a:gd name="T6" fmla="*/ 116 w 208"/>
                  <a:gd name="T7" fmla="*/ 53 h 166"/>
                  <a:gd name="T8" fmla="*/ 80 w 208"/>
                  <a:gd name="T9" fmla="*/ 53 h 166"/>
                  <a:gd name="T10" fmla="*/ 75 w 208"/>
                  <a:gd name="T11" fmla="*/ 51 h 166"/>
                  <a:gd name="T12" fmla="*/ 72 w 208"/>
                  <a:gd name="T13" fmla="*/ 51 h 166"/>
                  <a:gd name="T14" fmla="*/ 48 w 208"/>
                  <a:gd name="T15" fmla="*/ 51 h 166"/>
                  <a:gd name="T16" fmla="*/ 48 w 208"/>
                  <a:gd name="T17" fmla="*/ 54 h 166"/>
                  <a:gd name="T18" fmla="*/ 55 w 208"/>
                  <a:gd name="T19" fmla="*/ 58 h 166"/>
                  <a:gd name="T20" fmla="*/ 58 w 208"/>
                  <a:gd name="T21" fmla="*/ 60 h 166"/>
                  <a:gd name="T22" fmla="*/ 127 w 208"/>
                  <a:gd name="T23" fmla="*/ 62 h 166"/>
                  <a:gd name="T24" fmla="*/ 10 w 208"/>
                  <a:gd name="T25" fmla="*/ 6 h 166"/>
                  <a:gd name="T26" fmla="*/ 70 w 208"/>
                  <a:gd name="T27" fmla="*/ 41 h 166"/>
                  <a:gd name="T28" fmla="*/ 10 w 208"/>
                  <a:gd name="T29" fmla="*/ 6 h 166"/>
                  <a:gd name="T30" fmla="*/ 71 w 208"/>
                  <a:gd name="T31" fmla="*/ 0 h 166"/>
                  <a:gd name="T32" fmla="*/ 75 w 208"/>
                  <a:gd name="T33" fmla="*/ 2 h 166"/>
                  <a:gd name="T34" fmla="*/ 76 w 208"/>
                  <a:gd name="T35" fmla="*/ 39 h 166"/>
                  <a:gd name="T36" fmla="*/ 80 w 208"/>
                  <a:gd name="T37" fmla="*/ 38 h 166"/>
                  <a:gd name="T38" fmla="*/ 126 w 208"/>
                  <a:gd name="T39" fmla="*/ 14 h 166"/>
                  <a:gd name="T40" fmla="*/ 131 w 208"/>
                  <a:gd name="T41" fmla="*/ 9 h 166"/>
                  <a:gd name="T42" fmla="*/ 166 w 208"/>
                  <a:gd name="T43" fmla="*/ 8 h 166"/>
                  <a:gd name="T44" fmla="*/ 169 w 208"/>
                  <a:gd name="T45" fmla="*/ 9 h 166"/>
                  <a:gd name="T46" fmla="*/ 172 w 208"/>
                  <a:gd name="T47" fmla="*/ 10 h 166"/>
                  <a:gd name="T48" fmla="*/ 175 w 208"/>
                  <a:gd name="T49" fmla="*/ 14 h 166"/>
                  <a:gd name="T50" fmla="*/ 207 w 208"/>
                  <a:gd name="T51" fmla="*/ 67 h 166"/>
                  <a:gd name="T52" fmla="*/ 208 w 208"/>
                  <a:gd name="T53" fmla="*/ 74 h 166"/>
                  <a:gd name="T54" fmla="*/ 206 w 208"/>
                  <a:gd name="T55" fmla="*/ 80 h 166"/>
                  <a:gd name="T56" fmla="*/ 201 w 208"/>
                  <a:gd name="T57" fmla="*/ 85 h 166"/>
                  <a:gd name="T58" fmla="*/ 194 w 208"/>
                  <a:gd name="T59" fmla="*/ 86 h 166"/>
                  <a:gd name="T60" fmla="*/ 193 w 208"/>
                  <a:gd name="T61" fmla="*/ 163 h 166"/>
                  <a:gd name="T62" fmla="*/ 189 w 208"/>
                  <a:gd name="T63" fmla="*/ 166 h 166"/>
                  <a:gd name="T64" fmla="*/ 185 w 208"/>
                  <a:gd name="T65" fmla="*/ 163 h 166"/>
                  <a:gd name="T66" fmla="*/ 184 w 208"/>
                  <a:gd name="T67" fmla="*/ 86 h 166"/>
                  <a:gd name="T68" fmla="*/ 171 w 208"/>
                  <a:gd name="T69" fmla="*/ 157 h 166"/>
                  <a:gd name="T70" fmla="*/ 168 w 208"/>
                  <a:gd name="T71" fmla="*/ 163 h 166"/>
                  <a:gd name="T72" fmla="*/ 162 w 208"/>
                  <a:gd name="T73" fmla="*/ 166 h 166"/>
                  <a:gd name="T74" fmla="*/ 155 w 208"/>
                  <a:gd name="T75" fmla="*/ 163 h 166"/>
                  <a:gd name="T76" fmla="*/ 153 w 208"/>
                  <a:gd name="T77" fmla="*/ 157 h 166"/>
                  <a:gd name="T78" fmla="*/ 147 w 208"/>
                  <a:gd name="T79" fmla="*/ 86 h 166"/>
                  <a:gd name="T80" fmla="*/ 147 w 208"/>
                  <a:gd name="T81" fmla="*/ 161 h 166"/>
                  <a:gd name="T82" fmla="*/ 141 w 208"/>
                  <a:gd name="T83" fmla="*/ 165 h 166"/>
                  <a:gd name="T84" fmla="*/ 135 w 208"/>
                  <a:gd name="T85" fmla="*/ 165 h 166"/>
                  <a:gd name="T86" fmla="*/ 130 w 208"/>
                  <a:gd name="T87" fmla="*/ 161 h 166"/>
                  <a:gd name="T88" fmla="*/ 129 w 208"/>
                  <a:gd name="T89" fmla="*/ 86 h 166"/>
                  <a:gd name="T90" fmla="*/ 29 w 208"/>
                  <a:gd name="T91" fmla="*/ 161 h 166"/>
                  <a:gd name="T92" fmla="*/ 26 w 208"/>
                  <a:gd name="T93" fmla="*/ 165 h 166"/>
                  <a:gd name="T94" fmla="*/ 21 w 208"/>
                  <a:gd name="T95" fmla="*/ 165 h 166"/>
                  <a:gd name="T96" fmla="*/ 19 w 208"/>
                  <a:gd name="T97" fmla="*/ 161 h 166"/>
                  <a:gd name="T98" fmla="*/ 11 w 208"/>
                  <a:gd name="T99" fmla="*/ 86 h 166"/>
                  <a:gd name="T100" fmla="*/ 4 w 208"/>
                  <a:gd name="T101" fmla="*/ 83 h 166"/>
                  <a:gd name="T102" fmla="*/ 0 w 208"/>
                  <a:gd name="T103" fmla="*/ 77 h 166"/>
                  <a:gd name="T104" fmla="*/ 0 w 208"/>
                  <a:gd name="T105" fmla="*/ 69 h 166"/>
                  <a:gd name="T106" fmla="*/ 4 w 208"/>
                  <a:gd name="T107" fmla="*/ 64 h 166"/>
                  <a:gd name="T108" fmla="*/ 11 w 208"/>
                  <a:gd name="T109" fmla="*/ 62 h 166"/>
                  <a:gd name="T110" fmla="*/ 22 w 208"/>
                  <a:gd name="T111" fmla="*/ 60 h 166"/>
                  <a:gd name="T112" fmla="*/ 23 w 208"/>
                  <a:gd name="T113" fmla="*/ 58 h 166"/>
                  <a:gd name="T114" fmla="*/ 30 w 208"/>
                  <a:gd name="T115" fmla="*/ 54 h 166"/>
                  <a:gd name="T116" fmla="*/ 32 w 208"/>
                  <a:gd name="T117" fmla="*/ 54 h 166"/>
                  <a:gd name="T118" fmla="*/ 9 w 208"/>
                  <a:gd name="T119" fmla="*/ 51 h 166"/>
                  <a:gd name="T120" fmla="*/ 4 w 208"/>
                  <a:gd name="T121" fmla="*/ 48 h 166"/>
                  <a:gd name="T122" fmla="*/ 3 w 208"/>
                  <a:gd name="T123" fmla="*/ 5 h 166"/>
                  <a:gd name="T124" fmla="*/ 7 w 208"/>
                  <a:gd name="T12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166">
                    <a:moveTo>
                      <a:pt x="175" y="43"/>
                    </a:moveTo>
                    <a:lnTo>
                      <a:pt x="174" y="62"/>
                    </a:lnTo>
                    <a:lnTo>
                      <a:pt x="186" y="62"/>
                    </a:lnTo>
                    <a:lnTo>
                      <a:pt x="175" y="43"/>
                    </a:lnTo>
                    <a:close/>
                    <a:moveTo>
                      <a:pt x="126" y="42"/>
                    </a:moveTo>
                    <a:lnTo>
                      <a:pt x="122" y="50"/>
                    </a:lnTo>
                    <a:lnTo>
                      <a:pt x="119" y="52"/>
                    </a:lnTo>
                    <a:lnTo>
                      <a:pt x="116" y="53"/>
                    </a:lnTo>
                    <a:lnTo>
                      <a:pt x="115" y="53"/>
                    </a:lnTo>
                    <a:lnTo>
                      <a:pt x="80" y="53"/>
                    </a:lnTo>
                    <a:lnTo>
                      <a:pt x="77" y="53"/>
                    </a:lnTo>
                    <a:lnTo>
                      <a:pt x="75" y="51"/>
                    </a:lnTo>
                    <a:lnTo>
                      <a:pt x="74" y="50"/>
                    </a:lnTo>
                    <a:lnTo>
                      <a:pt x="72" y="51"/>
                    </a:lnTo>
                    <a:lnTo>
                      <a:pt x="71" y="51"/>
                    </a:lnTo>
                    <a:lnTo>
                      <a:pt x="48" y="51"/>
                    </a:lnTo>
                    <a:lnTo>
                      <a:pt x="48" y="54"/>
                    </a:lnTo>
                    <a:lnTo>
                      <a:pt x="48" y="54"/>
                    </a:lnTo>
                    <a:lnTo>
                      <a:pt x="48" y="54"/>
                    </a:lnTo>
                    <a:lnTo>
                      <a:pt x="55" y="58"/>
                    </a:lnTo>
                    <a:lnTo>
                      <a:pt x="57" y="59"/>
                    </a:lnTo>
                    <a:lnTo>
                      <a:pt x="58" y="60"/>
                    </a:lnTo>
                    <a:lnTo>
                      <a:pt x="57" y="62"/>
                    </a:lnTo>
                    <a:lnTo>
                      <a:pt x="127" y="62"/>
                    </a:lnTo>
                    <a:lnTo>
                      <a:pt x="126" y="42"/>
                    </a:lnTo>
                    <a:close/>
                    <a:moveTo>
                      <a:pt x="10" y="6"/>
                    </a:moveTo>
                    <a:lnTo>
                      <a:pt x="10" y="41"/>
                    </a:lnTo>
                    <a:lnTo>
                      <a:pt x="70" y="41"/>
                    </a:lnTo>
                    <a:lnTo>
                      <a:pt x="70" y="6"/>
                    </a:lnTo>
                    <a:lnTo>
                      <a:pt x="10" y="6"/>
                    </a:lnTo>
                    <a:close/>
                    <a:moveTo>
                      <a:pt x="9" y="0"/>
                    </a:moveTo>
                    <a:lnTo>
                      <a:pt x="71" y="0"/>
                    </a:lnTo>
                    <a:lnTo>
                      <a:pt x="73" y="0"/>
                    </a:lnTo>
                    <a:lnTo>
                      <a:pt x="75" y="2"/>
                    </a:lnTo>
                    <a:lnTo>
                      <a:pt x="76" y="5"/>
                    </a:lnTo>
                    <a:lnTo>
                      <a:pt x="76" y="39"/>
                    </a:lnTo>
                    <a:lnTo>
                      <a:pt x="78" y="38"/>
                    </a:lnTo>
                    <a:lnTo>
                      <a:pt x="80" y="38"/>
                    </a:lnTo>
                    <a:lnTo>
                      <a:pt x="111" y="38"/>
                    </a:lnTo>
                    <a:lnTo>
                      <a:pt x="126" y="14"/>
                    </a:lnTo>
                    <a:lnTo>
                      <a:pt x="128" y="11"/>
                    </a:lnTo>
                    <a:lnTo>
                      <a:pt x="131" y="9"/>
                    </a:lnTo>
                    <a:lnTo>
                      <a:pt x="135" y="8"/>
                    </a:lnTo>
                    <a:lnTo>
                      <a:pt x="166" y="8"/>
                    </a:lnTo>
                    <a:lnTo>
                      <a:pt x="168" y="9"/>
                    </a:lnTo>
                    <a:lnTo>
                      <a:pt x="169" y="9"/>
                    </a:lnTo>
                    <a:lnTo>
                      <a:pt x="169" y="9"/>
                    </a:lnTo>
                    <a:lnTo>
                      <a:pt x="172" y="10"/>
                    </a:lnTo>
                    <a:lnTo>
                      <a:pt x="173" y="11"/>
                    </a:lnTo>
                    <a:lnTo>
                      <a:pt x="175" y="14"/>
                    </a:lnTo>
                    <a:lnTo>
                      <a:pt x="205" y="65"/>
                    </a:lnTo>
                    <a:lnTo>
                      <a:pt x="207" y="67"/>
                    </a:lnTo>
                    <a:lnTo>
                      <a:pt x="208" y="71"/>
                    </a:lnTo>
                    <a:lnTo>
                      <a:pt x="208" y="74"/>
                    </a:lnTo>
                    <a:lnTo>
                      <a:pt x="208" y="77"/>
                    </a:lnTo>
                    <a:lnTo>
                      <a:pt x="206" y="80"/>
                    </a:lnTo>
                    <a:lnTo>
                      <a:pt x="204" y="83"/>
                    </a:lnTo>
                    <a:lnTo>
                      <a:pt x="201" y="85"/>
                    </a:lnTo>
                    <a:lnTo>
                      <a:pt x="198" y="86"/>
                    </a:lnTo>
                    <a:lnTo>
                      <a:pt x="194" y="86"/>
                    </a:lnTo>
                    <a:lnTo>
                      <a:pt x="194" y="161"/>
                    </a:lnTo>
                    <a:lnTo>
                      <a:pt x="193" y="163"/>
                    </a:lnTo>
                    <a:lnTo>
                      <a:pt x="191" y="165"/>
                    </a:lnTo>
                    <a:lnTo>
                      <a:pt x="189" y="166"/>
                    </a:lnTo>
                    <a:lnTo>
                      <a:pt x="186" y="165"/>
                    </a:lnTo>
                    <a:lnTo>
                      <a:pt x="185" y="163"/>
                    </a:lnTo>
                    <a:lnTo>
                      <a:pt x="184" y="161"/>
                    </a:lnTo>
                    <a:lnTo>
                      <a:pt x="184" y="86"/>
                    </a:lnTo>
                    <a:lnTo>
                      <a:pt x="171" y="86"/>
                    </a:lnTo>
                    <a:lnTo>
                      <a:pt x="171" y="157"/>
                    </a:lnTo>
                    <a:lnTo>
                      <a:pt x="169" y="161"/>
                    </a:lnTo>
                    <a:lnTo>
                      <a:pt x="168" y="163"/>
                    </a:lnTo>
                    <a:lnTo>
                      <a:pt x="165" y="165"/>
                    </a:lnTo>
                    <a:lnTo>
                      <a:pt x="162" y="166"/>
                    </a:lnTo>
                    <a:lnTo>
                      <a:pt x="159" y="165"/>
                    </a:lnTo>
                    <a:lnTo>
                      <a:pt x="155" y="163"/>
                    </a:lnTo>
                    <a:lnTo>
                      <a:pt x="154" y="161"/>
                    </a:lnTo>
                    <a:lnTo>
                      <a:pt x="153" y="157"/>
                    </a:lnTo>
                    <a:lnTo>
                      <a:pt x="153" y="86"/>
                    </a:lnTo>
                    <a:lnTo>
                      <a:pt x="147" y="86"/>
                    </a:lnTo>
                    <a:lnTo>
                      <a:pt x="147" y="157"/>
                    </a:lnTo>
                    <a:lnTo>
                      <a:pt x="147" y="161"/>
                    </a:lnTo>
                    <a:lnTo>
                      <a:pt x="144" y="163"/>
                    </a:lnTo>
                    <a:lnTo>
                      <a:pt x="141" y="165"/>
                    </a:lnTo>
                    <a:lnTo>
                      <a:pt x="138" y="166"/>
                    </a:lnTo>
                    <a:lnTo>
                      <a:pt x="135" y="165"/>
                    </a:lnTo>
                    <a:lnTo>
                      <a:pt x="133" y="163"/>
                    </a:lnTo>
                    <a:lnTo>
                      <a:pt x="130" y="161"/>
                    </a:lnTo>
                    <a:lnTo>
                      <a:pt x="129" y="157"/>
                    </a:lnTo>
                    <a:lnTo>
                      <a:pt x="129" y="86"/>
                    </a:lnTo>
                    <a:lnTo>
                      <a:pt x="29" y="86"/>
                    </a:lnTo>
                    <a:lnTo>
                      <a:pt x="29" y="161"/>
                    </a:lnTo>
                    <a:lnTo>
                      <a:pt x="28" y="163"/>
                    </a:lnTo>
                    <a:lnTo>
                      <a:pt x="26" y="165"/>
                    </a:lnTo>
                    <a:lnTo>
                      <a:pt x="24" y="166"/>
                    </a:lnTo>
                    <a:lnTo>
                      <a:pt x="21" y="165"/>
                    </a:lnTo>
                    <a:lnTo>
                      <a:pt x="20" y="163"/>
                    </a:lnTo>
                    <a:lnTo>
                      <a:pt x="19" y="161"/>
                    </a:lnTo>
                    <a:lnTo>
                      <a:pt x="19" y="86"/>
                    </a:lnTo>
                    <a:lnTo>
                      <a:pt x="11" y="86"/>
                    </a:lnTo>
                    <a:lnTo>
                      <a:pt x="8" y="85"/>
                    </a:lnTo>
                    <a:lnTo>
                      <a:pt x="4" y="83"/>
                    </a:lnTo>
                    <a:lnTo>
                      <a:pt x="2" y="80"/>
                    </a:lnTo>
                    <a:lnTo>
                      <a:pt x="0" y="77"/>
                    </a:lnTo>
                    <a:lnTo>
                      <a:pt x="0" y="74"/>
                    </a:lnTo>
                    <a:lnTo>
                      <a:pt x="0" y="69"/>
                    </a:lnTo>
                    <a:lnTo>
                      <a:pt x="2" y="66"/>
                    </a:lnTo>
                    <a:lnTo>
                      <a:pt x="4" y="64"/>
                    </a:lnTo>
                    <a:lnTo>
                      <a:pt x="8" y="62"/>
                    </a:lnTo>
                    <a:lnTo>
                      <a:pt x="11" y="62"/>
                    </a:lnTo>
                    <a:lnTo>
                      <a:pt x="22" y="62"/>
                    </a:lnTo>
                    <a:lnTo>
                      <a:pt x="22" y="60"/>
                    </a:lnTo>
                    <a:lnTo>
                      <a:pt x="22" y="59"/>
                    </a:lnTo>
                    <a:lnTo>
                      <a:pt x="23" y="58"/>
                    </a:lnTo>
                    <a:lnTo>
                      <a:pt x="23" y="58"/>
                    </a:lnTo>
                    <a:lnTo>
                      <a:pt x="30" y="54"/>
                    </a:lnTo>
                    <a:lnTo>
                      <a:pt x="30" y="54"/>
                    </a:lnTo>
                    <a:lnTo>
                      <a:pt x="32" y="54"/>
                    </a:lnTo>
                    <a:lnTo>
                      <a:pt x="32" y="51"/>
                    </a:lnTo>
                    <a:lnTo>
                      <a:pt x="9" y="51"/>
                    </a:lnTo>
                    <a:lnTo>
                      <a:pt x="7" y="50"/>
                    </a:lnTo>
                    <a:lnTo>
                      <a:pt x="4" y="48"/>
                    </a:lnTo>
                    <a:lnTo>
                      <a:pt x="3" y="46"/>
                    </a:lnTo>
                    <a:lnTo>
                      <a:pt x="3" y="5"/>
                    </a:lnTo>
                    <a:lnTo>
                      <a:pt x="4" y="2"/>
                    </a:lnTo>
                    <a:lnTo>
                      <a:pt x="7" y="0"/>
                    </a:lnTo>
                    <a:lnTo>
                      <a:pt x="9"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163"/>
              <p:cNvSpPr>
                <a:spLocks/>
              </p:cNvSpPr>
              <p:nvPr/>
            </p:nvSpPr>
            <p:spPr bwMode="auto">
              <a:xfrm>
                <a:off x="8518096" y="3162328"/>
                <a:ext cx="66191" cy="64449"/>
              </a:xfrm>
              <a:custGeom>
                <a:avLst/>
                <a:gdLst>
                  <a:gd name="T0" fmla="*/ 19 w 38"/>
                  <a:gd name="T1" fmla="*/ 0 h 37"/>
                  <a:gd name="T2" fmla="*/ 29 w 38"/>
                  <a:gd name="T3" fmla="*/ 3 h 37"/>
                  <a:gd name="T4" fmla="*/ 35 w 38"/>
                  <a:gd name="T5" fmla="*/ 9 h 37"/>
                  <a:gd name="T6" fmla="*/ 38 w 38"/>
                  <a:gd name="T7" fmla="*/ 19 h 37"/>
                  <a:gd name="T8" fmla="*/ 35 w 38"/>
                  <a:gd name="T9" fmla="*/ 28 h 37"/>
                  <a:gd name="T10" fmla="*/ 29 w 38"/>
                  <a:gd name="T11" fmla="*/ 34 h 37"/>
                  <a:gd name="T12" fmla="*/ 19 w 38"/>
                  <a:gd name="T13" fmla="*/ 37 h 37"/>
                  <a:gd name="T14" fmla="*/ 10 w 38"/>
                  <a:gd name="T15" fmla="*/ 34 h 37"/>
                  <a:gd name="T16" fmla="*/ 4 w 38"/>
                  <a:gd name="T17" fmla="*/ 28 h 37"/>
                  <a:gd name="T18" fmla="*/ 0 w 38"/>
                  <a:gd name="T19" fmla="*/ 19 h 37"/>
                  <a:gd name="T20" fmla="*/ 4 w 38"/>
                  <a:gd name="T21" fmla="*/ 9 h 37"/>
                  <a:gd name="T22" fmla="*/ 10 w 38"/>
                  <a:gd name="T23" fmla="*/ 3 h 37"/>
                  <a:gd name="T24" fmla="*/ 19 w 38"/>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7">
                    <a:moveTo>
                      <a:pt x="19" y="0"/>
                    </a:moveTo>
                    <a:lnTo>
                      <a:pt x="29" y="3"/>
                    </a:lnTo>
                    <a:lnTo>
                      <a:pt x="35" y="9"/>
                    </a:lnTo>
                    <a:lnTo>
                      <a:pt x="38" y="19"/>
                    </a:lnTo>
                    <a:lnTo>
                      <a:pt x="35" y="28"/>
                    </a:lnTo>
                    <a:lnTo>
                      <a:pt x="29" y="34"/>
                    </a:lnTo>
                    <a:lnTo>
                      <a:pt x="19" y="37"/>
                    </a:lnTo>
                    <a:lnTo>
                      <a:pt x="10" y="34"/>
                    </a:lnTo>
                    <a:lnTo>
                      <a:pt x="4" y="28"/>
                    </a:lnTo>
                    <a:lnTo>
                      <a:pt x="0" y="19"/>
                    </a:lnTo>
                    <a:lnTo>
                      <a:pt x="4" y="9"/>
                    </a:lnTo>
                    <a:lnTo>
                      <a:pt x="10" y="3"/>
                    </a:lnTo>
                    <a:lnTo>
                      <a:pt x="19"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 name="组合 5"/>
          <p:cNvGrpSpPr/>
          <p:nvPr/>
        </p:nvGrpSpPr>
        <p:grpSpPr>
          <a:xfrm>
            <a:off x="2267202" y="1680422"/>
            <a:ext cx="658423" cy="1949140"/>
            <a:chOff x="2267202" y="1680422"/>
            <a:chExt cx="658423" cy="1949140"/>
          </a:xfrm>
        </p:grpSpPr>
        <p:sp>
          <p:nvSpPr>
            <p:cNvPr id="180" name="Freeform 37"/>
            <p:cNvSpPr>
              <a:spLocks/>
            </p:cNvSpPr>
            <p:nvPr/>
          </p:nvSpPr>
          <p:spPr bwMode="auto">
            <a:xfrm>
              <a:off x="2267202" y="1680422"/>
              <a:ext cx="658423" cy="1949140"/>
            </a:xfrm>
            <a:custGeom>
              <a:avLst/>
              <a:gdLst>
                <a:gd name="T0" fmla="*/ 0 w 378"/>
                <a:gd name="T1" fmla="*/ 0 h 1119"/>
                <a:gd name="T2" fmla="*/ 259 w 378"/>
                <a:gd name="T3" fmla="*/ 37 h 1119"/>
                <a:gd name="T4" fmla="*/ 283 w 378"/>
                <a:gd name="T5" fmla="*/ 42 h 1119"/>
                <a:gd name="T6" fmla="*/ 306 w 378"/>
                <a:gd name="T7" fmla="*/ 50 h 1119"/>
                <a:gd name="T8" fmla="*/ 326 w 378"/>
                <a:gd name="T9" fmla="*/ 60 h 1119"/>
                <a:gd name="T10" fmla="*/ 343 w 378"/>
                <a:gd name="T11" fmla="*/ 72 h 1119"/>
                <a:gd name="T12" fmla="*/ 357 w 378"/>
                <a:gd name="T13" fmla="*/ 86 h 1119"/>
                <a:gd name="T14" fmla="*/ 368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8 w 378"/>
                <a:gd name="T27" fmla="*/ 1022 h 1119"/>
                <a:gd name="T28" fmla="*/ 344 w 378"/>
                <a:gd name="T29" fmla="*/ 1036 h 1119"/>
                <a:gd name="T30" fmla="*/ 327 w 378"/>
                <a:gd name="T31" fmla="*/ 1048 h 1119"/>
                <a:gd name="T32" fmla="*/ 307 w 378"/>
                <a:gd name="T33" fmla="*/ 1058 h 1119"/>
                <a:gd name="T34" fmla="*/ 284 w 378"/>
                <a:gd name="T35" fmla="*/ 1066 h 1119"/>
                <a:gd name="T36" fmla="*/ 259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59" y="37"/>
                  </a:lnTo>
                  <a:lnTo>
                    <a:pt x="283" y="42"/>
                  </a:lnTo>
                  <a:lnTo>
                    <a:pt x="306" y="50"/>
                  </a:lnTo>
                  <a:lnTo>
                    <a:pt x="326" y="60"/>
                  </a:lnTo>
                  <a:lnTo>
                    <a:pt x="343" y="72"/>
                  </a:lnTo>
                  <a:lnTo>
                    <a:pt x="357" y="86"/>
                  </a:lnTo>
                  <a:lnTo>
                    <a:pt x="368" y="101"/>
                  </a:lnTo>
                  <a:lnTo>
                    <a:pt x="376" y="119"/>
                  </a:lnTo>
                  <a:lnTo>
                    <a:pt x="378" y="140"/>
                  </a:lnTo>
                  <a:lnTo>
                    <a:pt x="378" y="968"/>
                  </a:lnTo>
                  <a:lnTo>
                    <a:pt x="376"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p:cNvGrpSpPr/>
            <p:nvPr/>
          </p:nvGrpSpPr>
          <p:grpSpPr>
            <a:xfrm>
              <a:off x="2462290" y="2482548"/>
              <a:ext cx="165477" cy="344888"/>
              <a:chOff x="3505027" y="3162328"/>
              <a:chExt cx="165477" cy="344888"/>
            </a:xfrm>
          </p:grpSpPr>
          <p:sp>
            <p:nvSpPr>
              <p:cNvPr id="186" name="Freeform 157"/>
              <p:cNvSpPr>
                <a:spLocks/>
              </p:cNvSpPr>
              <p:nvPr/>
            </p:nvSpPr>
            <p:spPr bwMode="auto">
              <a:xfrm>
                <a:off x="3557283" y="3162328"/>
                <a:ext cx="62707" cy="62707"/>
              </a:xfrm>
              <a:custGeom>
                <a:avLst/>
                <a:gdLst>
                  <a:gd name="T0" fmla="*/ 19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9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9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0"/>
                    </a:moveTo>
                    <a:lnTo>
                      <a:pt x="27" y="3"/>
                    </a:lnTo>
                    <a:lnTo>
                      <a:pt x="34" y="9"/>
                    </a:lnTo>
                    <a:lnTo>
                      <a:pt x="36" y="18"/>
                    </a:lnTo>
                    <a:lnTo>
                      <a:pt x="34" y="28"/>
                    </a:lnTo>
                    <a:lnTo>
                      <a:pt x="27" y="34"/>
                    </a:lnTo>
                    <a:lnTo>
                      <a:pt x="19" y="36"/>
                    </a:lnTo>
                    <a:lnTo>
                      <a:pt x="9" y="34"/>
                    </a:lnTo>
                    <a:lnTo>
                      <a:pt x="2" y="28"/>
                    </a:lnTo>
                    <a:lnTo>
                      <a:pt x="0" y="18"/>
                    </a:lnTo>
                    <a:lnTo>
                      <a:pt x="2" y="9"/>
                    </a:lnTo>
                    <a:lnTo>
                      <a:pt x="9" y="3"/>
                    </a:lnTo>
                    <a:lnTo>
                      <a:pt x="19"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58"/>
              <p:cNvSpPr>
                <a:spLocks noEditPoints="1"/>
              </p:cNvSpPr>
              <p:nvPr/>
            </p:nvSpPr>
            <p:spPr bwMode="auto">
              <a:xfrm>
                <a:off x="3505027" y="3176263"/>
                <a:ext cx="165477" cy="330953"/>
              </a:xfrm>
              <a:custGeom>
                <a:avLst/>
                <a:gdLst>
                  <a:gd name="T0" fmla="*/ 71 w 95"/>
                  <a:gd name="T1" fmla="*/ 21 h 190"/>
                  <a:gd name="T2" fmla="*/ 73 w 95"/>
                  <a:gd name="T3" fmla="*/ 23 h 190"/>
                  <a:gd name="T4" fmla="*/ 77 w 95"/>
                  <a:gd name="T5" fmla="*/ 23 h 190"/>
                  <a:gd name="T6" fmla="*/ 77 w 95"/>
                  <a:gd name="T7" fmla="*/ 21 h 190"/>
                  <a:gd name="T8" fmla="*/ 70 w 95"/>
                  <a:gd name="T9" fmla="*/ 3 h 190"/>
                  <a:gd name="T10" fmla="*/ 69 w 95"/>
                  <a:gd name="T11" fmla="*/ 15 h 190"/>
                  <a:gd name="T12" fmla="*/ 73 w 95"/>
                  <a:gd name="T13" fmla="*/ 17 h 190"/>
                  <a:gd name="T14" fmla="*/ 79 w 95"/>
                  <a:gd name="T15" fmla="*/ 16 h 190"/>
                  <a:gd name="T16" fmla="*/ 79 w 95"/>
                  <a:gd name="T17" fmla="*/ 4 h 190"/>
                  <a:gd name="T18" fmla="*/ 73 w 95"/>
                  <a:gd name="T19" fmla="*/ 2 h 190"/>
                  <a:gd name="T20" fmla="*/ 76 w 95"/>
                  <a:gd name="T21" fmla="*/ 1 h 190"/>
                  <a:gd name="T22" fmla="*/ 75 w 95"/>
                  <a:gd name="T23" fmla="*/ 0 h 190"/>
                  <a:gd name="T24" fmla="*/ 75 w 95"/>
                  <a:gd name="T25" fmla="*/ 1 h 190"/>
                  <a:gd name="T26" fmla="*/ 73 w 95"/>
                  <a:gd name="T27" fmla="*/ 1 h 190"/>
                  <a:gd name="T28" fmla="*/ 74 w 95"/>
                  <a:gd name="T29" fmla="*/ 0 h 190"/>
                  <a:gd name="T30" fmla="*/ 79 w 95"/>
                  <a:gd name="T31" fmla="*/ 1 h 190"/>
                  <a:gd name="T32" fmla="*/ 81 w 95"/>
                  <a:gd name="T33" fmla="*/ 21 h 190"/>
                  <a:gd name="T34" fmla="*/ 82 w 95"/>
                  <a:gd name="T35" fmla="*/ 22 h 190"/>
                  <a:gd name="T36" fmla="*/ 90 w 95"/>
                  <a:gd name="T37" fmla="*/ 25 h 190"/>
                  <a:gd name="T38" fmla="*/ 95 w 95"/>
                  <a:gd name="T39" fmla="*/ 60 h 190"/>
                  <a:gd name="T40" fmla="*/ 89 w 95"/>
                  <a:gd name="T41" fmla="*/ 65 h 190"/>
                  <a:gd name="T42" fmla="*/ 82 w 95"/>
                  <a:gd name="T43" fmla="*/ 63 h 190"/>
                  <a:gd name="T44" fmla="*/ 70 w 95"/>
                  <a:gd name="T45" fmla="*/ 101 h 190"/>
                  <a:gd name="T46" fmla="*/ 68 w 95"/>
                  <a:gd name="T47" fmla="*/ 185 h 190"/>
                  <a:gd name="T48" fmla="*/ 61 w 95"/>
                  <a:gd name="T49" fmla="*/ 190 h 190"/>
                  <a:gd name="T50" fmla="*/ 52 w 95"/>
                  <a:gd name="T51" fmla="*/ 185 h 190"/>
                  <a:gd name="T52" fmla="*/ 45 w 95"/>
                  <a:gd name="T53" fmla="*/ 108 h 190"/>
                  <a:gd name="T54" fmla="*/ 42 w 95"/>
                  <a:gd name="T55" fmla="*/ 187 h 190"/>
                  <a:gd name="T56" fmla="*/ 33 w 95"/>
                  <a:gd name="T57" fmla="*/ 189 h 190"/>
                  <a:gd name="T58" fmla="*/ 28 w 95"/>
                  <a:gd name="T59" fmla="*/ 181 h 190"/>
                  <a:gd name="T60" fmla="*/ 26 w 95"/>
                  <a:gd name="T61" fmla="*/ 98 h 190"/>
                  <a:gd name="T62" fmla="*/ 12 w 95"/>
                  <a:gd name="T63" fmla="*/ 110 h 190"/>
                  <a:gd name="T64" fmla="*/ 4 w 95"/>
                  <a:gd name="T65" fmla="*/ 112 h 190"/>
                  <a:gd name="T66" fmla="*/ 0 w 95"/>
                  <a:gd name="T67" fmla="*/ 104 h 190"/>
                  <a:gd name="T68" fmla="*/ 25 w 95"/>
                  <a:gd name="T69" fmla="*/ 37 h 190"/>
                  <a:gd name="T70" fmla="*/ 29 w 95"/>
                  <a:gd name="T71" fmla="*/ 32 h 190"/>
                  <a:gd name="T72" fmla="*/ 64 w 95"/>
                  <a:gd name="T73" fmla="*/ 30 h 190"/>
                  <a:gd name="T74" fmla="*/ 70 w 95"/>
                  <a:gd name="T75" fmla="*/ 33 h 190"/>
                  <a:gd name="T76" fmla="*/ 76 w 95"/>
                  <a:gd name="T77" fmla="*/ 27 h 190"/>
                  <a:gd name="T78" fmla="*/ 77 w 95"/>
                  <a:gd name="T79" fmla="*/ 25 h 190"/>
                  <a:gd name="T80" fmla="*/ 68 w 95"/>
                  <a:gd name="T81" fmla="*/ 23 h 190"/>
                  <a:gd name="T82" fmla="*/ 68 w 95"/>
                  <a:gd name="T83" fmla="*/ 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190">
                    <a:moveTo>
                      <a:pt x="73" y="21"/>
                    </a:moveTo>
                    <a:lnTo>
                      <a:pt x="71" y="21"/>
                    </a:lnTo>
                    <a:lnTo>
                      <a:pt x="71" y="21"/>
                    </a:lnTo>
                    <a:lnTo>
                      <a:pt x="71" y="23"/>
                    </a:lnTo>
                    <a:lnTo>
                      <a:pt x="71" y="23"/>
                    </a:lnTo>
                    <a:lnTo>
                      <a:pt x="73" y="23"/>
                    </a:lnTo>
                    <a:lnTo>
                      <a:pt x="77" y="23"/>
                    </a:lnTo>
                    <a:lnTo>
                      <a:pt x="77" y="23"/>
                    </a:lnTo>
                    <a:lnTo>
                      <a:pt x="77" y="23"/>
                    </a:lnTo>
                    <a:lnTo>
                      <a:pt x="77" y="21"/>
                    </a:lnTo>
                    <a:lnTo>
                      <a:pt x="77" y="21"/>
                    </a:lnTo>
                    <a:lnTo>
                      <a:pt x="77" y="21"/>
                    </a:lnTo>
                    <a:lnTo>
                      <a:pt x="73" y="21"/>
                    </a:lnTo>
                    <a:close/>
                    <a:moveTo>
                      <a:pt x="73" y="2"/>
                    </a:moveTo>
                    <a:lnTo>
                      <a:pt x="70" y="3"/>
                    </a:lnTo>
                    <a:lnTo>
                      <a:pt x="69" y="4"/>
                    </a:lnTo>
                    <a:lnTo>
                      <a:pt x="69" y="5"/>
                    </a:lnTo>
                    <a:lnTo>
                      <a:pt x="69" y="15"/>
                    </a:lnTo>
                    <a:lnTo>
                      <a:pt x="69" y="16"/>
                    </a:lnTo>
                    <a:lnTo>
                      <a:pt x="70" y="17"/>
                    </a:lnTo>
                    <a:lnTo>
                      <a:pt x="73" y="17"/>
                    </a:lnTo>
                    <a:lnTo>
                      <a:pt x="76" y="17"/>
                    </a:lnTo>
                    <a:lnTo>
                      <a:pt x="78" y="17"/>
                    </a:lnTo>
                    <a:lnTo>
                      <a:pt x="79" y="16"/>
                    </a:lnTo>
                    <a:lnTo>
                      <a:pt x="79" y="15"/>
                    </a:lnTo>
                    <a:lnTo>
                      <a:pt x="79" y="5"/>
                    </a:lnTo>
                    <a:lnTo>
                      <a:pt x="79" y="4"/>
                    </a:lnTo>
                    <a:lnTo>
                      <a:pt x="78" y="3"/>
                    </a:lnTo>
                    <a:lnTo>
                      <a:pt x="76" y="2"/>
                    </a:lnTo>
                    <a:lnTo>
                      <a:pt x="73" y="2"/>
                    </a:lnTo>
                    <a:close/>
                    <a:moveTo>
                      <a:pt x="76" y="0"/>
                    </a:moveTo>
                    <a:lnTo>
                      <a:pt x="75" y="1"/>
                    </a:lnTo>
                    <a:lnTo>
                      <a:pt x="76" y="1"/>
                    </a:lnTo>
                    <a:lnTo>
                      <a:pt x="76" y="1"/>
                    </a:lnTo>
                    <a:lnTo>
                      <a:pt x="76" y="0"/>
                    </a:lnTo>
                    <a:close/>
                    <a:moveTo>
                      <a:pt x="75" y="0"/>
                    </a:moveTo>
                    <a:lnTo>
                      <a:pt x="74" y="1"/>
                    </a:lnTo>
                    <a:lnTo>
                      <a:pt x="75" y="1"/>
                    </a:lnTo>
                    <a:lnTo>
                      <a:pt x="75" y="1"/>
                    </a:lnTo>
                    <a:lnTo>
                      <a:pt x="75" y="0"/>
                    </a:lnTo>
                    <a:close/>
                    <a:moveTo>
                      <a:pt x="74" y="0"/>
                    </a:moveTo>
                    <a:lnTo>
                      <a:pt x="73" y="1"/>
                    </a:lnTo>
                    <a:lnTo>
                      <a:pt x="74" y="1"/>
                    </a:lnTo>
                    <a:lnTo>
                      <a:pt x="74" y="1"/>
                    </a:lnTo>
                    <a:lnTo>
                      <a:pt x="74" y="0"/>
                    </a:lnTo>
                    <a:close/>
                    <a:moveTo>
                      <a:pt x="71" y="0"/>
                    </a:moveTo>
                    <a:lnTo>
                      <a:pt x="77" y="0"/>
                    </a:lnTo>
                    <a:lnTo>
                      <a:pt x="79" y="1"/>
                    </a:lnTo>
                    <a:lnTo>
                      <a:pt x="80" y="2"/>
                    </a:lnTo>
                    <a:lnTo>
                      <a:pt x="81" y="4"/>
                    </a:lnTo>
                    <a:lnTo>
                      <a:pt x="81" y="21"/>
                    </a:lnTo>
                    <a:lnTo>
                      <a:pt x="81" y="22"/>
                    </a:lnTo>
                    <a:lnTo>
                      <a:pt x="81" y="22"/>
                    </a:lnTo>
                    <a:lnTo>
                      <a:pt x="82" y="22"/>
                    </a:lnTo>
                    <a:lnTo>
                      <a:pt x="86" y="22"/>
                    </a:lnTo>
                    <a:lnTo>
                      <a:pt x="88" y="23"/>
                    </a:lnTo>
                    <a:lnTo>
                      <a:pt x="90" y="25"/>
                    </a:lnTo>
                    <a:lnTo>
                      <a:pt x="91" y="28"/>
                    </a:lnTo>
                    <a:lnTo>
                      <a:pt x="95" y="57"/>
                    </a:lnTo>
                    <a:lnTo>
                      <a:pt x="95" y="60"/>
                    </a:lnTo>
                    <a:lnTo>
                      <a:pt x="94" y="63"/>
                    </a:lnTo>
                    <a:lnTo>
                      <a:pt x="92" y="64"/>
                    </a:lnTo>
                    <a:lnTo>
                      <a:pt x="89" y="65"/>
                    </a:lnTo>
                    <a:lnTo>
                      <a:pt x="87" y="65"/>
                    </a:lnTo>
                    <a:lnTo>
                      <a:pt x="84" y="64"/>
                    </a:lnTo>
                    <a:lnTo>
                      <a:pt x="82" y="63"/>
                    </a:lnTo>
                    <a:lnTo>
                      <a:pt x="73" y="54"/>
                    </a:lnTo>
                    <a:lnTo>
                      <a:pt x="70" y="98"/>
                    </a:lnTo>
                    <a:lnTo>
                      <a:pt x="70" y="101"/>
                    </a:lnTo>
                    <a:lnTo>
                      <a:pt x="69" y="103"/>
                    </a:lnTo>
                    <a:lnTo>
                      <a:pt x="69" y="181"/>
                    </a:lnTo>
                    <a:lnTo>
                      <a:pt x="68" y="185"/>
                    </a:lnTo>
                    <a:lnTo>
                      <a:pt x="66" y="187"/>
                    </a:lnTo>
                    <a:lnTo>
                      <a:pt x="64" y="189"/>
                    </a:lnTo>
                    <a:lnTo>
                      <a:pt x="61" y="190"/>
                    </a:lnTo>
                    <a:lnTo>
                      <a:pt x="57" y="189"/>
                    </a:lnTo>
                    <a:lnTo>
                      <a:pt x="54" y="187"/>
                    </a:lnTo>
                    <a:lnTo>
                      <a:pt x="52" y="185"/>
                    </a:lnTo>
                    <a:lnTo>
                      <a:pt x="52" y="181"/>
                    </a:lnTo>
                    <a:lnTo>
                      <a:pt x="52" y="108"/>
                    </a:lnTo>
                    <a:lnTo>
                      <a:pt x="45" y="108"/>
                    </a:lnTo>
                    <a:lnTo>
                      <a:pt x="45" y="181"/>
                    </a:lnTo>
                    <a:lnTo>
                      <a:pt x="44" y="185"/>
                    </a:lnTo>
                    <a:lnTo>
                      <a:pt x="42" y="187"/>
                    </a:lnTo>
                    <a:lnTo>
                      <a:pt x="40" y="189"/>
                    </a:lnTo>
                    <a:lnTo>
                      <a:pt x="37" y="190"/>
                    </a:lnTo>
                    <a:lnTo>
                      <a:pt x="33" y="189"/>
                    </a:lnTo>
                    <a:lnTo>
                      <a:pt x="30" y="187"/>
                    </a:lnTo>
                    <a:lnTo>
                      <a:pt x="28" y="185"/>
                    </a:lnTo>
                    <a:lnTo>
                      <a:pt x="28" y="181"/>
                    </a:lnTo>
                    <a:lnTo>
                      <a:pt x="28" y="103"/>
                    </a:lnTo>
                    <a:lnTo>
                      <a:pt x="26" y="101"/>
                    </a:lnTo>
                    <a:lnTo>
                      <a:pt x="26" y="98"/>
                    </a:lnTo>
                    <a:lnTo>
                      <a:pt x="25" y="77"/>
                    </a:lnTo>
                    <a:lnTo>
                      <a:pt x="14" y="108"/>
                    </a:lnTo>
                    <a:lnTo>
                      <a:pt x="12" y="110"/>
                    </a:lnTo>
                    <a:lnTo>
                      <a:pt x="10" y="112"/>
                    </a:lnTo>
                    <a:lnTo>
                      <a:pt x="7" y="112"/>
                    </a:lnTo>
                    <a:lnTo>
                      <a:pt x="4" y="112"/>
                    </a:lnTo>
                    <a:lnTo>
                      <a:pt x="2" y="110"/>
                    </a:lnTo>
                    <a:lnTo>
                      <a:pt x="0" y="108"/>
                    </a:lnTo>
                    <a:lnTo>
                      <a:pt x="0" y="104"/>
                    </a:lnTo>
                    <a:lnTo>
                      <a:pt x="0" y="102"/>
                    </a:lnTo>
                    <a:lnTo>
                      <a:pt x="24" y="38"/>
                    </a:lnTo>
                    <a:lnTo>
                      <a:pt x="25" y="37"/>
                    </a:lnTo>
                    <a:lnTo>
                      <a:pt x="26" y="35"/>
                    </a:lnTo>
                    <a:lnTo>
                      <a:pt x="27" y="33"/>
                    </a:lnTo>
                    <a:lnTo>
                      <a:pt x="29" y="32"/>
                    </a:lnTo>
                    <a:lnTo>
                      <a:pt x="31" y="32"/>
                    </a:lnTo>
                    <a:lnTo>
                      <a:pt x="33" y="30"/>
                    </a:lnTo>
                    <a:lnTo>
                      <a:pt x="64" y="30"/>
                    </a:lnTo>
                    <a:lnTo>
                      <a:pt x="65" y="30"/>
                    </a:lnTo>
                    <a:lnTo>
                      <a:pt x="68" y="32"/>
                    </a:lnTo>
                    <a:lnTo>
                      <a:pt x="70" y="33"/>
                    </a:lnTo>
                    <a:lnTo>
                      <a:pt x="78" y="39"/>
                    </a:lnTo>
                    <a:lnTo>
                      <a:pt x="76" y="30"/>
                    </a:lnTo>
                    <a:lnTo>
                      <a:pt x="76" y="27"/>
                    </a:lnTo>
                    <a:lnTo>
                      <a:pt x="77" y="25"/>
                    </a:lnTo>
                    <a:lnTo>
                      <a:pt x="77" y="25"/>
                    </a:lnTo>
                    <a:lnTo>
                      <a:pt x="77" y="25"/>
                    </a:lnTo>
                    <a:lnTo>
                      <a:pt x="71" y="25"/>
                    </a:lnTo>
                    <a:lnTo>
                      <a:pt x="69" y="25"/>
                    </a:lnTo>
                    <a:lnTo>
                      <a:pt x="68" y="23"/>
                    </a:lnTo>
                    <a:lnTo>
                      <a:pt x="67" y="21"/>
                    </a:lnTo>
                    <a:lnTo>
                      <a:pt x="67" y="4"/>
                    </a:lnTo>
                    <a:lnTo>
                      <a:pt x="68" y="2"/>
                    </a:lnTo>
                    <a:lnTo>
                      <a:pt x="69" y="1"/>
                    </a:lnTo>
                    <a:lnTo>
                      <a:pt x="71"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组合 6"/>
          <p:cNvGrpSpPr/>
          <p:nvPr/>
        </p:nvGrpSpPr>
        <p:grpSpPr>
          <a:xfrm>
            <a:off x="4585650" y="1680422"/>
            <a:ext cx="656681" cy="1949140"/>
            <a:chOff x="4585650" y="1680422"/>
            <a:chExt cx="656681" cy="1949140"/>
          </a:xfrm>
        </p:grpSpPr>
        <p:sp>
          <p:nvSpPr>
            <p:cNvPr id="189" name="Freeform 72"/>
            <p:cNvSpPr>
              <a:spLocks/>
            </p:cNvSpPr>
            <p:nvPr/>
          </p:nvSpPr>
          <p:spPr bwMode="auto">
            <a:xfrm>
              <a:off x="4585650" y="1680422"/>
              <a:ext cx="656681" cy="1949140"/>
            </a:xfrm>
            <a:custGeom>
              <a:avLst/>
              <a:gdLst>
                <a:gd name="T0" fmla="*/ 0 w 377"/>
                <a:gd name="T1" fmla="*/ 0 h 1119"/>
                <a:gd name="T2" fmla="*/ 259 w 377"/>
                <a:gd name="T3" fmla="*/ 37 h 1119"/>
                <a:gd name="T4" fmla="*/ 283 w 377"/>
                <a:gd name="T5" fmla="*/ 42 h 1119"/>
                <a:gd name="T6" fmla="*/ 306 w 377"/>
                <a:gd name="T7" fmla="*/ 50 h 1119"/>
                <a:gd name="T8" fmla="*/ 326 w 377"/>
                <a:gd name="T9" fmla="*/ 60 h 1119"/>
                <a:gd name="T10" fmla="*/ 344 w 377"/>
                <a:gd name="T11" fmla="*/ 72 h 1119"/>
                <a:gd name="T12" fmla="*/ 358 w 377"/>
                <a:gd name="T13" fmla="*/ 86 h 1119"/>
                <a:gd name="T14" fmla="*/ 369 w 377"/>
                <a:gd name="T15" fmla="*/ 101 h 1119"/>
                <a:gd name="T16" fmla="*/ 375 w 377"/>
                <a:gd name="T17" fmla="*/ 119 h 1119"/>
                <a:gd name="T18" fmla="*/ 377 w 377"/>
                <a:gd name="T19" fmla="*/ 140 h 1119"/>
                <a:gd name="T20" fmla="*/ 377 w 377"/>
                <a:gd name="T21" fmla="*/ 968 h 1119"/>
                <a:gd name="T22" fmla="*/ 375 w 377"/>
                <a:gd name="T23" fmla="*/ 988 h 1119"/>
                <a:gd name="T24" fmla="*/ 369 w 377"/>
                <a:gd name="T25" fmla="*/ 1007 h 1119"/>
                <a:gd name="T26" fmla="*/ 358 w 377"/>
                <a:gd name="T27" fmla="*/ 1022 h 1119"/>
                <a:gd name="T28" fmla="*/ 344 w 377"/>
                <a:gd name="T29" fmla="*/ 1036 h 1119"/>
                <a:gd name="T30" fmla="*/ 327 w 377"/>
                <a:gd name="T31" fmla="*/ 1048 h 1119"/>
                <a:gd name="T32" fmla="*/ 307 w 377"/>
                <a:gd name="T33" fmla="*/ 1058 h 1119"/>
                <a:gd name="T34" fmla="*/ 284 w 377"/>
                <a:gd name="T35" fmla="*/ 1066 h 1119"/>
                <a:gd name="T36" fmla="*/ 259 w 377"/>
                <a:gd name="T37" fmla="*/ 1071 h 1119"/>
                <a:gd name="T38" fmla="*/ 0 w 377"/>
                <a:gd name="T39" fmla="*/ 1119 h 1119"/>
                <a:gd name="T40" fmla="*/ 0 w 377"/>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1119">
                  <a:moveTo>
                    <a:pt x="0" y="0"/>
                  </a:moveTo>
                  <a:lnTo>
                    <a:pt x="259" y="37"/>
                  </a:lnTo>
                  <a:lnTo>
                    <a:pt x="283" y="42"/>
                  </a:lnTo>
                  <a:lnTo>
                    <a:pt x="306" y="50"/>
                  </a:lnTo>
                  <a:lnTo>
                    <a:pt x="326" y="60"/>
                  </a:lnTo>
                  <a:lnTo>
                    <a:pt x="344" y="72"/>
                  </a:lnTo>
                  <a:lnTo>
                    <a:pt x="358" y="86"/>
                  </a:lnTo>
                  <a:lnTo>
                    <a:pt x="369" y="101"/>
                  </a:lnTo>
                  <a:lnTo>
                    <a:pt x="375" y="119"/>
                  </a:lnTo>
                  <a:lnTo>
                    <a:pt x="377" y="140"/>
                  </a:lnTo>
                  <a:lnTo>
                    <a:pt x="377" y="968"/>
                  </a:lnTo>
                  <a:lnTo>
                    <a:pt x="375"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4745901" y="2482548"/>
              <a:ext cx="224700" cy="344888"/>
              <a:chOff x="5098828" y="3162328"/>
              <a:chExt cx="224700" cy="344888"/>
            </a:xfrm>
            <a:solidFill>
              <a:srgbClr val="EF8877"/>
            </a:solidFill>
          </p:grpSpPr>
          <p:sp>
            <p:nvSpPr>
              <p:cNvPr id="196" name="Freeform 164"/>
              <p:cNvSpPr>
                <a:spLocks/>
              </p:cNvSpPr>
              <p:nvPr/>
            </p:nvSpPr>
            <p:spPr bwMode="auto">
              <a:xfrm>
                <a:off x="5152825" y="3162328"/>
                <a:ext cx="62707" cy="62707"/>
              </a:xfrm>
              <a:custGeom>
                <a:avLst/>
                <a:gdLst>
                  <a:gd name="T0" fmla="*/ 18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8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8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8" y="0"/>
                    </a:moveTo>
                    <a:lnTo>
                      <a:pt x="27" y="3"/>
                    </a:lnTo>
                    <a:lnTo>
                      <a:pt x="34" y="9"/>
                    </a:lnTo>
                    <a:lnTo>
                      <a:pt x="36" y="18"/>
                    </a:lnTo>
                    <a:lnTo>
                      <a:pt x="34" y="28"/>
                    </a:lnTo>
                    <a:lnTo>
                      <a:pt x="27" y="34"/>
                    </a:lnTo>
                    <a:lnTo>
                      <a:pt x="18" y="36"/>
                    </a:lnTo>
                    <a:lnTo>
                      <a:pt x="9" y="34"/>
                    </a:lnTo>
                    <a:lnTo>
                      <a:pt x="2" y="28"/>
                    </a:lnTo>
                    <a:lnTo>
                      <a:pt x="0" y="18"/>
                    </a:lnTo>
                    <a:lnTo>
                      <a:pt x="2" y="9"/>
                    </a:lnTo>
                    <a:lnTo>
                      <a:pt x="9" y="3"/>
                    </a:lnTo>
                    <a:lnTo>
                      <a:pt x="18"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65"/>
              <p:cNvSpPr>
                <a:spLocks noEditPoints="1"/>
              </p:cNvSpPr>
              <p:nvPr/>
            </p:nvSpPr>
            <p:spPr bwMode="auto">
              <a:xfrm>
                <a:off x="5257337" y="3211100"/>
                <a:ext cx="59223" cy="41805"/>
              </a:xfrm>
              <a:custGeom>
                <a:avLst/>
                <a:gdLst>
                  <a:gd name="T0" fmla="*/ 4 w 34"/>
                  <a:gd name="T1" fmla="*/ 3 h 24"/>
                  <a:gd name="T2" fmla="*/ 4 w 34"/>
                  <a:gd name="T3" fmla="*/ 19 h 24"/>
                  <a:gd name="T4" fmla="*/ 28 w 34"/>
                  <a:gd name="T5" fmla="*/ 19 h 24"/>
                  <a:gd name="T6" fmla="*/ 28 w 34"/>
                  <a:gd name="T7" fmla="*/ 3 h 24"/>
                  <a:gd name="T8" fmla="*/ 4 w 34"/>
                  <a:gd name="T9" fmla="*/ 3 h 24"/>
                  <a:gd name="T10" fmla="*/ 2 w 34"/>
                  <a:gd name="T11" fmla="*/ 0 h 24"/>
                  <a:gd name="T12" fmla="*/ 30 w 34"/>
                  <a:gd name="T13" fmla="*/ 0 h 24"/>
                  <a:gd name="T14" fmla="*/ 33 w 34"/>
                  <a:gd name="T15" fmla="*/ 0 h 24"/>
                  <a:gd name="T16" fmla="*/ 34 w 34"/>
                  <a:gd name="T17" fmla="*/ 2 h 24"/>
                  <a:gd name="T18" fmla="*/ 34 w 34"/>
                  <a:gd name="T19" fmla="*/ 20 h 24"/>
                  <a:gd name="T20" fmla="*/ 33 w 34"/>
                  <a:gd name="T21" fmla="*/ 22 h 24"/>
                  <a:gd name="T22" fmla="*/ 30 w 34"/>
                  <a:gd name="T23" fmla="*/ 24 h 24"/>
                  <a:gd name="T24" fmla="*/ 2 w 34"/>
                  <a:gd name="T25" fmla="*/ 24 h 24"/>
                  <a:gd name="T26" fmla="*/ 0 w 34"/>
                  <a:gd name="T27" fmla="*/ 22 h 24"/>
                  <a:gd name="T28" fmla="*/ 0 w 34"/>
                  <a:gd name="T29" fmla="*/ 20 h 24"/>
                  <a:gd name="T30" fmla="*/ 0 w 34"/>
                  <a:gd name="T31" fmla="*/ 2 h 24"/>
                  <a:gd name="T32" fmla="*/ 0 w 34"/>
                  <a:gd name="T33" fmla="*/ 0 h 24"/>
                  <a:gd name="T34" fmla="*/ 2 w 34"/>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4">
                    <a:moveTo>
                      <a:pt x="4" y="3"/>
                    </a:moveTo>
                    <a:lnTo>
                      <a:pt x="4" y="19"/>
                    </a:lnTo>
                    <a:lnTo>
                      <a:pt x="28" y="19"/>
                    </a:lnTo>
                    <a:lnTo>
                      <a:pt x="28" y="3"/>
                    </a:lnTo>
                    <a:lnTo>
                      <a:pt x="4" y="3"/>
                    </a:lnTo>
                    <a:close/>
                    <a:moveTo>
                      <a:pt x="2" y="0"/>
                    </a:moveTo>
                    <a:lnTo>
                      <a:pt x="30" y="0"/>
                    </a:lnTo>
                    <a:lnTo>
                      <a:pt x="33" y="0"/>
                    </a:lnTo>
                    <a:lnTo>
                      <a:pt x="34" y="2"/>
                    </a:lnTo>
                    <a:lnTo>
                      <a:pt x="34" y="20"/>
                    </a:lnTo>
                    <a:lnTo>
                      <a:pt x="33" y="22"/>
                    </a:lnTo>
                    <a:lnTo>
                      <a:pt x="30" y="24"/>
                    </a:lnTo>
                    <a:lnTo>
                      <a:pt x="2" y="24"/>
                    </a:lnTo>
                    <a:lnTo>
                      <a:pt x="0" y="22"/>
                    </a:lnTo>
                    <a:lnTo>
                      <a:pt x="0" y="20"/>
                    </a:lnTo>
                    <a:lnTo>
                      <a:pt x="0" y="2"/>
                    </a:lnTo>
                    <a:lnTo>
                      <a:pt x="0" y="0"/>
                    </a:lnTo>
                    <a:lnTo>
                      <a:pt x="2"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66"/>
              <p:cNvSpPr>
                <a:spLocks/>
              </p:cNvSpPr>
              <p:nvPr/>
            </p:nvSpPr>
            <p:spPr bwMode="auto">
              <a:xfrm>
                <a:off x="5098828" y="3228519"/>
                <a:ext cx="224700" cy="278697"/>
              </a:xfrm>
              <a:custGeom>
                <a:avLst/>
                <a:gdLst>
                  <a:gd name="T0" fmla="*/ 64 w 129"/>
                  <a:gd name="T1" fmla="*/ 0 h 160"/>
                  <a:gd name="T2" fmla="*/ 70 w 129"/>
                  <a:gd name="T3" fmla="*/ 4 h 160"/>
                  <a:gd name="T4" fmla="*/ 73 w 129"/>
                  <a:gd name="T5" fmla="*/ 5 h 160"/>
                  <a:gd name="T6" fmla="*/ 98 w 129"/>
                  <a:gd name="T7" fmla="*/ 20 h 160"/>
                  <a:gd name="T8" fmla="*/ 87 w 129"/>
                  <a:gd name="T9" fmla="*/ 20 h 160"/>
                  <a:gd name="T10" fmla="*/ 86 w 129"/>
                  <a:gd name="T11" fmla="*/ 18 h 160"/>
                  <a:gd name="T12" fmla="*/ 87 w 129"/>
                  <a:gd name="T13" fmla="*/ 17 h 160"/>
                  <a:gd name="T14" fmla="*/ 92 w 129"/>
                  <a:gd name="T15" fmla="*/ 14 h 160"/>
                  <a:gd name="T16" fmla="*/ 124 w 129"/>
                  <a:gd name="T17" fmla="*/ 15 h 160"/>
                  <a:gd name="T18" fmla="*/ 129 w 129"/>
                  <a:gd name="T19" fmla="*/ 18 h 160"/>
                  <a:gd name="T20" fmla="*/ 128 w 129"/>
                  <a:gd name="T21" fmla="*/ 20 h 160"/>
                  <a:gd name="T22" fmla="*/ 114 w 129"/>
                  <a:gd name="T23" fmla="*/ 20 h 160"/>
                  <a:gd name="T24" fmla="*/ 114 w 129"/>
                  <a:gd name="T25" fmla="*/ 25 h 160"/>
                  <a:gd name="T26" fmla="*/ 93 w 129"/>
                  <a:gd name="T27" fmla="*/ 46 h 160"/>
                  <a:gd name="T28" fmla="*/ 92 w 129"/>
                  <a:gd name="T29" fmla="*/ 46 h 160"/>
                  <a:gd name="T30" fmla="*/ 89 w 129"/>
                  <a:gd name="T31" fmla="*/ 47 h 160"/>
                  <a:gd name="T32" fmla="*/ 83 w 129"/>
                  <a:gd name="T33" fmla="*/ 46 h 160"/>
                  <a:gd name="T34" fmla="*/ 73 w 129"/>
                  <a:gd name="T35" fmla="*/ 32 h 160"/>
                  <a:gd name="T36" fmla="*/ 71 w 129"/>
                  <a:gd name="T37" fmla="*/ 71 h 160"/>
                  <a:gd name="T38" fmla="*/ 69 w 129"/>
                  <a:gd name="T39" fmla="*/ 151 h 160"/>
                  <a:gd name="T40" fmla="*/ 67 w 129"/>
                  <a:gd name="T41" fmla="*/ 157 h 160"/>
                  <a:gd name="T42" fmla="*/ 61 w 129"/>
                  <a:gd name="T43" fmla="*/ 160 h 160"/>
                  <a:gd name="T44" fmla="*/ 55 w 129"/>
                  <a:gd name="T45" fmla="*/ 157 h 160"/>
                  <a:gd name="T46" fmla="*/ 52 w 129"/>
                  <a:gd name="T47" fmla="*/ 151 h 160"/>
                  <a:gd name="T48" fmla="*/ 45 w 129"/>
                  <a:gd name="T49" fmla="*/ 78 h 160"/>
                  <a:gd name="T50" fmla="*/ 45 w 129"/>
                  <a:gd name="T51" fmla="*/ 155 h 160"/>
                  <a:gd name="T52" fmla="*/ 41 w 129"/>
                  <a:gd name="T53" fmla="*/ 159 h 160"/>
                  <a:gd name="T54" fmla="*/ 33 w 129"/>
                  <a:gd name="T55" fmla="*/ 159 h 160"/>
                  <a:gd name="T56" fmla="*/ 29 w 129"/>
                  <a:gd name="T57" fmla="*/ 155 h 160"/>
                  <a:gd name="T58" fmla="*/ 28 w 129"/>
                  <a:gd name="T59" fmla="*/ 73 h 160"/>
                  <a:gd name="T60" fmla="*/ 27 w 129"/>
                  <a:gd name="T61" fmla="*/ 68 h 160"/>
                  <a:gd name="T62" fmla="*/ 15 w 129"/>
                  <a:gd name="T63" fmla="*/ 78 h 160"/>
                  <a:gd name="T64" fmla="*/ 11 w 129"/>
                  <a:gd name="T65" fmla="*/ 82 h 160"/>
                  <a:gd name="T66" fmla="*/ 5 w 129"/>
                  <a:gd name="T67" fmla="*/ 82 h 160"/>
                  <a:gd name="T68" fmla="*/ 1 w 129"/>
                  <a:gd name="T69" fmla="*/ 78 h 160"/>
                  <a:gd name="T70" fmla="*/ 1 w 129"/>
                  <a:gd name="T71" fmla="*/ 72 h 160"/>
                  <a:gd name="T72" fmla="*/ 26 w 129"/>
                  <a:gd name="T73" fmla="*/ 7 h 160"/>
                  <a:gd name="T74" fmla="*/ 28 w 129"/>
                  <a:gd name="T75" fmla="*/ 3 h 160"/>
                  <a:gd name="T76" fmla="*/ 31 w 129"/>
                  <a:gd name="T77" fmla="*/ 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9" h="160">
                    <a:moveTo>
                      <a:pt x="35" y="0"/>
                    </a:moveTo>
                    <a:lnTo>
                      <a:pt x="64" y="0"/>
                    </a:lnTo>
                    <a:lnTo>
                      <a:pt x="67" y="2"/>
                    </a:lnTo>
                    <a:lnTo>
                      <a:pt x="70" y="4"/>
                    </a:lnTo>
                    <a:lnTo>
                      <a:pt x="70" y="4"/>
                    </a:lnTo>
                    <a:lnTo>
                      <a:pt x="73" y="5"/>
                    </a:lnTo>
                    <a:lnTo>
                      <a:pt x="89" y="29"/>
                    </a:lnTo>
                    <a:lnTo>
                      <a:pt x="98" y="20"/>
                    </a:lnTo>
                    <a:lnTo>
                      <a:pt x="88" y="20"/>
                    </a:lnTo>
                    <a:lnTo>
                      <a:pt x="87" y="20"/>
                    </a:lnTo>
                    <a:lnTo>
                      <a:pt x="86" y="18"/>
                    </a:lnTo>
                    <a:lnTo>
                      <a:pt x="86" y="18"/>
                    </a:lnTo>
                    <a:lnTo>
                      <a:pt x="87" y="17"/>
                    </a:lnTo>
                    <a:lnTo>
                      <a:pt x="87" y="17"/>
                    </a:lnTo>
                    <a:lnTo>
                      <a:pt x="91" y="15"/>
                    </a:lnTo>
                    <a:lnTo>
                      <a:pt x="92" y="14"/>
                    </a:lnTo>
                    <a:lnTo>
                      <a:pt x="122" y="14"/>
                    </a:lnTo>
                    <a:lnTo>
                      <a:pt x="124" y="15"/>
                    </a:lnTo>
                    <a:lnTo>
                      <a:pt x="128" y="17"/>
                    </a:lnTo>
                    <a:lnTo>
                      <a:pt x="129" y="18"/>
                    </a:lnTo>
                    <a:lnTo>
                      <a:pt x="129" y="18"/>
                    </a:lnTo>
                    <a:lnTo>
                      <a:pt x="128" y="20"/>
                    </a:lnTo>
                    <a:lnTo>
                      <a:pt x="127" y="20"/>
                    </a:lnTo>
                    <a:lnTo>
                      <a:pt x="114" y="20"/>
                    </a:lnTo>
                    <a:lnTo>
                      <a:pt x="114" y="23"/>
                    </a:lnTo>
                    <a:lnTo>
                      <a:pt x="114" y="25"/>
                    </a:lnTo>
                    <a:lnTo>
                      <a:pt x="112" y="27"/>
                    </a:lnTo>
                    <a:lnTo>
                      <a:pt x="93" y="46"/>
                    </a:lnTo>
                    <a:lnTo>
                      <a:pt x="92" y="46"/>
                    </a:lnTo>
                    <a:lnTo>
                      <a:pt x="92" y="46"/>
                    </a:lnTo>
                    <a:lnTo>
                      <a:pt x="91" y="47"/>
                    </a:lnTo>
                    <a:lnTo>
                      <a:pt x="89" y="47"/>
                    </a:lnTo>
                    <a:lnTo>
                      <a:pt x="86" y="47"/>
                    </a:lnTo>
                    <a:lnTo>
                      <a:pt x="83" y="46"/>
                    </a:lnTo>
                    <a:lnTo>
                      <a:pt x="81" y="45"/>
                    </a:lnTo>
                    <a:lnTo>
                      <a:pt x="73" y="32"/>
                    </a:lnTo>
                    <a:lnTo>
                      <a:pt x="71" y="68"/>
                    </a:lnTo>
                    <a:lnTo>
                      <a:pt x="71" y="71"/>
                    </a:lnTo>
                    <a:lnTo>
                      <a:pt x="69" y="73"/>
                    </a:lnTo>
                    <a:lnTo>
                      <a:pt x="69" y="151"/>
                    </a:lnTo>
                    <a:lnTo>
                      <a:pt x="69" y="155"/>
                    </a:lnTo>
                    <a:lnTo>
                      <a:pt x="67" y="157"/>
                    </a:lnTo>
                    <a:lnTo>
                      <a:pt x="65" y="159"/>
                    </a:lnTo>
                    <a:lnTo>
                      <a:pt x="61" y="160"/>
                    </a:lnTo>
                    <a:lnTo>
                      <a:pt x="57" y="159"/>
                    </a:lnTo>
                    <a:lnTo>
                      <a:pt x="55" y="157"/>
                    </a:lnTo>
                    <a:lnTo>
                      <a:pt x="53" y="155"/>
                    </a:lnTo>
                    <a:lnTo>
                      <a:pt x="52" y="151"/>
                    </a:lnTo>
                    <a:lnTo>
                      <a:pt x="52" y="78"/>
                    </a:lnTo>
                    <a:lnTo>
                      <a:pt x="45" y="78"/>
                    </a:lnTo>
                    <a:lnTo>
                      <a:pt x="45" y="151"/>
                    </a:lnTo>
                    <a:lnTo>
                      <a:pt x="45" y="155"/>
                    </a:lnTo>
                    <a:lnTo>
                      <a:pt x="43" y="157"/>
                    </a:lnTo>
                    <a:lnTo>
                      <a:pt x="41" y="159"/>
                    </a:lnTo>
                    <a:lnTo>
                      <a:pt x="37" y="160"/>
                    </a:lnTo>
                    <a:lnTo>
                      <a:pt x="33" y="159"/>
                    </a:lnTo>
                    <a:lnTo>
                      <a:pt x="31" y="157"/>
                    </a:lnTo>
                    <a:lnTo>
                      <a:pt x="29" y="155"/>
                    </a:lnTo>
                    <a:lnTo>
                      <a:pt x="28" y="151"/>
                    </a:lnTo>
                    <a:lnTo>
                      <a:pt x="28" y="73"/>
                    </a:lnTo>
                    <a:lnTo>
                      <a:pt x="27" y="71"/>
                    </a:lnTo>
                    <a:lnTo>
                      <a:pt x="27" y="68"/>
                    </a:lnTo>
                    <a:lnTo>
                      <a:pt x="26" y="47"/>
                    </a:lnTo>
                    <a:lnTo>
                      <a:pt x="15" y="78"/>
                    </a:lnTo>
                    <a:lnTo>
                      <a:pt x="13" y="80"/>
                    </a:lnTo>
                    <a:lnTo>
                      <a:pt x="11" y="82"/>
                    </a:lnTo>
                    <a:lnTo>
                      <a:pt x="7" y="82"/>
                    </a:lnTo>
                    <a:lnTo>
                      <a:pt x="5" y="82"/>
                    </a:lnTo>
                    <a:lnTo>
                      <a:pt x="2" y="80"/>
                    </a:lnTo>
                    <a:lnTo>
                      <a:pt x="1" y="78"/>
                    </a:lnTo>
                    <a:lnTo>
                      <a:pt x="0" y="74"/>
                    </a:lnTo>
                    <a:lnTo>
                      <a:pt x="1" y="72"/>
                    </a:lnTo>
                    <a:lnTo>
                      <a:pt x="25" y="8"/>
                    </a:lnTo>
                    <a:lnTo>
                      <a:pt x="26" y="7"/>
                    </a:lnTo>
                    <a:lnTo>
                      <a:pt x="26" y="5"/>
                    </a:lnTo>
                    <a:lnTo>
                      <a:pt x="28" y="3"/>
                    </a:lnTo>
                    <a:lnTo>
                      <a:pt x="29" y="2"/>
                    </a:lnTo>
                    <a:lnTo>
                      <a:pt x="31" y="2"/>
                    </a:lnTo>
                    <a:lnTo>
                      <a:pt x="35" y="0"/>
                    </a:lnTo>
                    <a:close/>
                  </a:path>
                </a:pathLst>
              </a:custGeom>
              <a:solidFill>
                <a:srgbClr val="FDBD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组合 9"/>
          <p:cNvGrpSpPr/>
          <p:nvPr/>
        </p:nvGrpSpPr>
        <p:grpSpPr>
          <a:xfrm>
            <a:off x="2692946" y="4096380"/>
            <a:ext cx="7539950" cy="656681"/>
            <a:chOff x="2692946" y="4096380"/>
            <a:chExt cx="7539950" cy="656681"/>
          </a:xfrm>
        </p:grpSpPr>
        <p:grpSp>
          <p:nvGrpSpPr>
            <p:cNvPr id="207" name="组合 206"/>
            <p:cNvGrpSpPr/>
            <p:nvPr/>
          </p:nvGrpSpPr>
          <p:grpSpPr>
            <a:xfrm>
              <a:off x="9717306" y="4108573"/>
              <a:ext cx="515590" cy="606167"/>
              <a:chOff x="8418513" y="4619626"/>
              <a:chExt cx="469900" cy="552450"/>
            </a:xfrm>
          </p:grpSpPr>
          <p:sp>
            <p:nvSpPr>
              <p:cNvPr id="172" name="Freeform 152"/>
              <p:cNvSpPr>
                <a:spLocks noEditPoints="1"/>
              </p:cNvSpPr>
              <p:nvPr/>
            </p:nvSpPr>
            <p:spPr bwMode="auto">
              <a:xfrm>
                <a:off x="8520113" y="4921251"/>
                <a:ext cx="52388" cy="85725"/>
              </a:xfrm>
              <a:custGeom>
                <a:avLst/>
                <a:gdLst>
                  <a:gd name="T0" fmla="*/ 15 w 33"/>
                  <a:gd name="T1" fmla="*/ 5 h 54"/>
                  <a:gd name="T2" fmla="*/ 12 w 33"/>
                  <a:gd name="T3" fmla="*/ 6 h 54"/>
                  <a:gd name="T4" fmla="*/ 8 w 33"/>
                  <a:gd name="T5" fmla="*/ 8 h 54"/>
                  <a:gd name="T6" fmla="*/ 6 w 33"/>
                  <a:gd name="T7" fmla="*/ 12 h 54"/>
                  <a:gd name="T8" fmla="*/ 5 w 33"/>
                  <a:gd name="T9" fmla="*/ 16 h 54"/>
                  <a:gd name="T10" fmla="*/ 5 w 33"/>
                  <a:gd name="T11" fmla="*/ 48 h 54"/>
                  <a:gd name="T12" fmla="*/ 28 w 33"/>
                  <a:gd name="T13" fmla="*/ 48 h 54"/>
                  <a:gd name="T14" fmla="*/ 28 w 33"/>
                  <a:gd name="T15" fmla="*/ 16 h 54"/>
                  <a:gd name="T16" fmla="*/ 27 w 33"/>
                  <a:gd name="T17" fmla="*/ 12 h 54"/>
                  <a:gd name="T18" fmla="*/ 25 w 33"/>
                  <a:gd name="T19" fmla="*/ 8 h 54"/>
                  <a:gd name="T20" fmla="*/ 21 w 33"/>
                  <a:gd name="T21" fmla="*/ 6 h 54"/>
                  <a:gd name="T22" fmla="*/ 17 w 33"/>
                  <a:gd name="T23" fmla="*/ 5 h 54"/>
                  <a:gd name="T24" fmla="*/ 15 w 33"/>
                  <a:gd name="T25" fmla="*/ 5 h 54"/>
                  <a:gd name="T26" fmla="*/ 15 w 33"/>
                  <a:gd name="T27" fmla="*/ 0 h 54"/>
                  <a:gd name="T28" fmla="*/ 17 w 33"/>
                  <a:gd name="T29" fmla="*/ 0 h 54"/>
                  <a:gd name="T30" fmla="*/ 22 w 33"/>
                  <a:gd name="T31" fmla="*/ 0 h 54"/>
                  <a:gd name="T32" fmla="*/ 27 w 33"/>
                  <a:gd name="T33" fmla="*/ 2 h 54"/>
                  <a:gd name="T34" fmla="*/ 30 w 33"/>
                  <a:gd name="T35" fmla="*/ 6 h 54"/>
                  <a:gd name="T36" fmla="*/ 32 w 33"/>
                  <a:gd name="T37" fmla="*/ 11 h 54"/>
                  <a:gd name="T38" fmla="*/ 33 w 33"/>
                  <a:gd name="T39" fmla="*/ 16 h 54"/>
                  <a:gd name="T40" fmla="*/ 33 w 33"/>
                  <a:gd name="T41" fmla="*/ 54 h 54"/>
                  <a:gd name="T42" fmla="*/ 0 w 33"/>
                  <a:gd name="T43" fmla="*/ 54 h 54"/>
                  <a:gd name="T44" fmla="*/ 0 w 33"/>
                  <a:gd name="T45" fmla="*/ 16 h 54"/>
                  <a:gd name="T46" fmla="*/ 0 w 33"/>
                  <a:gd name="T47" fmla="*/ 11 h 54"/>
                  <a:gd name="T48" fmla="*/ 2 w 33"/>
                  <a:gd name="T49" fmla="*/ 6 h 54"/>
                  <a:gd name="T50" fmla="*/ 6 w 33"/>
                  <a:gd name="T51" fmla="*/ 2 h 54"/>
                  <a:gd name="T52" fmla="*/ 11 w 33"/>
                  <a:gd name="T53" fmla="*/ 0 h 54"/>
                  <a:gd name="T54" fmla="*/ 15 w 33"/>
                  <a:gd name="T5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54">
                    <a:moveTo>
                      <a:pt x="15" y="5"/>
                    </a:moveTo>
                    <a:lnTo>
                      <a:pt x="12" y="6"/>
                    </a:lnTo>
                    <a:lnTo>
                      <a:pt x="8" y="8"/>
                    </a:lnTo>
                    <a:lnTo>
                      <a:pt x="6" y="12"/>
                    </a:lnTo>
                    <a:lnTo>
                      <a:pt x="5" y="16"/>
                    </a:lnTo>
                    <a:lnTo>
                      <a:pt x="5" y="48"/>
                    </a:lnTo>
                    <a:lnTo>
                      <a:pt x="28" y="48"/>
                    </a:lnTo>
                    <a:lnTo>
                      <a:pt x="28" y="16"/>
                    </a:lnTo>
                    <a:lnTo>
                      <a:pt x="27" y="12"/>
                    </a:lnTo>
                    <a:lnTo>
                      <a:pt x="25" y="8"/>
                    </a:lnTo>
                    <a:lnTo>
                      <a:pt x="21" y="6"/>
                    </a:lnTo>
                    <a:lnTo>
                      <a:pt x="17" y="5"/>
                    </a:lnTo>
                    <a:lnTo>
                      <a:pt x="15" y="5"/>
                    </a:lnTo>
                    <a:close/>
                    <a:moveTo>
                      <a:pt x="15" y="0"/>
                    </a:moveTo>
                    <a:lnTo>
                      <a:pt x="17" y="0"/>
                    </a:lnTo>
                    <a:lnTo>
                      <a:pt x="22" y="0"/>
                    </a:lnTo>
                    <a:lnTo>
                      <a:pt x="27" y="2"/>
                    </a:lnTo>
                    <a:lnTo>
                      <a:pt x="30" y="6"/>
                    </a:lnTo>
                    <a:lnTo>
                      <a:pt x="32" y="11"/>
                    </a:lnTo>
                    <a:lnTo>
                      <a:pt x="33" y="16"/>
                    </a:lnTo>
                    <a:lnTo>
                      <a:pt x="33" y="54"/>
                    </a:lnTo>
                    <a:lnTo>
                      <a:pt x="0" y="54"/>
                    </a:lnTo>
                    <a:lnTo>
                      <a:pt x="0" y="16"/>
                    </a:lnTo>
                    <a:lnTo>
                      <a:pt x="0" y="11"/>
                    </a:lnTo>
                    <a:lnTo>
                      <a:pt x="2" y="6"/>
                    </a:lnTo>
                    <a:lnTo>
                      <a:pt x="6" y="2"/>
                    </a:lnTo>
                    <a:lnTo>
                      <a:pt x="11" y="0"/>
                    </a:lnTo>
                    <a:lnTo>
                      <a:pt x="1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153"/>
              <p:cNvSpPr>
                <a:spLocks noEditPoints="1"/>
              </p:cNvSpPr>
              <p:nvPr/>
            </p:nvSpPr>
            <p:spPr bwMode="auto">
              <a:xfrm>
                <a:off x="8589963" y="4883151"/>
                <a:ext cx="55563" cy="123825"/>
              </a:xfrm>
              <a:custGeom>
                <a:avLst/>
                <a:gdLst>
                  <a:gd name="T0" fmla="*/ 16 w 35"/>
                  <a:gd name="T1" fmla="*/ 6 h 78"/>
                  <a:gd name="T2" fmla="*/ 12 w 35"/>
                  <a:gd name="T3" fmla="*/ 7 h 78"/>
                  <a:gd name="T4" fmla="*/ 9 w 35"/>
                  <a:gd name="T5" fmla="*/ 10 h 78"/>
                  <a:gd name="T6" fmla="*/ 7 w 35"/>
                  <a:gd name="T7" fmla="*/ 13 h 78"/>
                  <a:gd name="T8" fmla="*/ 7 w 35"/>
                  <a:gd name="T9" fmla="*/ 16 h 78"/>
                  <a:gd name="T10" fmla="*/ 7 w 35"/>
                  <a:gd name="T11" fmla="*/ 72 h 78"/>
                  <a:gd name="T12" fmla="*/ 28 w 35"/>
                  <a:gd name="T13" fmla="*/ 72 h 78"/>
                  <a:gd name="T14" fmla="*/ 28 w 35"/>
                  <a:gd name="T15" fmla="*/ 16 h 78"/>
                  <a:gd name="T16" fmla="*/ 27 w 35"/>
                  <a:gd name="T17" fmla="*/ 13 h 78"/>
                  <a:gd name="T18" fmla="*/ 25 w 35"/>
                  <a:gd name="T19" fmla="*/ 10 h 78"/>
                  <a:gd name="T20" fmla="*/ 22 w 35"/>
                  <a:gd name="T21" fmla="*/ 7 h 78"/>
                  <a:gd name="T22" fmla="*/ 19 w 35"/>
                  <a:gd name="T23" fmla="*/ 6 h 78"/>
                  <a:gd name="T24" fmla="*/ 16 w 35"/>
                  <a:gd name="T25" fmla="*/ 6 h 78"/>
                  <a:gd name="T26" fmla="*/ 16 w 35"/>
                  <a:gd name="T27" fmla="*/ 0 h 78"/>
                  <a:gd name="T28" fmla="*/ 19 w 35"/>
                  <a:gd name="T29" fmla="*/ 0 h 78"/>
                  <a:gd name="T30" fmla="*/ 23 w 35"/>
                  <a:gd name="T31" fmla="*/ 1 h 78"/>
                  <a:gd name="T32" fmla="*/ 28 w 35"/>
                  <a:gd name="T33" fmla="*/ 3 h 78"/>
                  <a:gd name="T34" fmla="*/ 32 w 35"/>
                  <a:gd name="T35" fmla="*/ 7 h 78"/>
                  <a:gd name="T36" fmla="*/ 34 w 35"/>
                  <a:gd name="T37" fmla="*/ 12 h 78"/>
                  <a:gd name="T38" fmla="*/ 35 w 35"/>
                  <a:gd name="T39" fmla="*/ 16 h 78"/>
                  <a:gd name="T40" fmla="*/ 35 w 35"/>
                  <a:gd name="T41" fmla="*/ 78 h 78"/>
                  <a:gd name="T42" fmla="*/ 0 w 35"/>
                  <a:gd name="T43" fmla="*/ 78 h 78"/>
                  <a:gd name="T44" fmla="*/ 0 w 35"/>
                  <a:gd name="T45" fmla="*/ 16 h 78"/>
                  <a:gd name="T46" fmla="*/ 1 w 35"/>
                  <a:gd name="T47" fmla="*/ 12 h 78"/>
                  <a:gd name="T48" fmla="*/ 3 w 35"/>
                  <a:gd name="T49" fmla="*/ 7 h 78"/>
                  <a:gd name="T50" fmla="*/ 7 w 35"/>
                  <a:gd name="T51" fmla="*/ 3 h 78"/>
                  <a:gd name="T52" fmla="*/ 11 w 35"/>
                  <a:gd name="T53" fmla="*/ 1 h 78"/>
                  <a:gd name="T54" fmla="*/ 16 w 35"/>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78">
                    <a:moveTo>
                      <a:pt x="16" y="6"/>
                    </a:moveTo>
                    <a:lnTo>
                      <a:pt x="12" y="7"/>
                    </a:lnTo>
                    <a:lnTo>
                      <a:pt x="9" y="10"/>
                    </a:lnTo>
                    <a:lnTo>
                      <a:pt x="7" y="13"/>
                    </a:lnTo>
                    <a:lnTo>
                      <a:pt x="7" y="16"/>
                    </a:lnTo>
                    <a:lnTo>
                      <a:pt x="7" y="72"/>
                    </a:lnTo>
                    <a:lnTo>
                      <a:pt x="28" y="72"/>
                    </a:lnTo>
                    <a:lnTo>
                      <a:pt x="28" y="16"/>
                    </a:lnTo>
                    <a:lnTo>
                      <a:pt x="27" y="13"/>
                    </a:lnTo>
                    <a:lnTo>
                      <a:pt x="25" y="10"/>
                    </a:lnTo>
                    <a:lnTo>
                      <a:pt x="22" y="7"/>
                    </a:lnTo>
                    <a:lnTo>
                      <a:pt x="19" y="6"/>
                    </a:lnTo>
                    <a:lnTo>
                      <a:pt x="16" y="6"/>
                    </a:lnTo>
                    <a:close/>
                    <a:moveTo>
                      <a:pt x="16" y="0"/>
                    </a:moveTo>
                    <a:lnTo>
                      <a:pt x="19" y="0"/>
                    </a:lnTo>
                    <a:lnTo>
                      <a:pt x="23" y="1"/>
                    </a:lnTo>
                    <a:lnTo>
                      <a:pt x="28" y="3"/>
                    </a:lnTo>
                    <a:lnTo>
                      <a:pt x="32" y="7"/>
                    </a:lnTo>
                    <a:lnTo>
                      <a:pt x="34" y="12"/>
                    </a:lnTo>
                    <a:lnTo>
                      <a:pt x="35" y="16"/>
                    </a:lnTo>
                    <a:lnTo>
                      <a:pt x="35" y="78"/>
                    </a:lnTo>
                    <a:lnTo>
                      <a:pt x="0" y="78"/>
                    </a:lnTo>
                    <a:lnTo>
                      <a:pt x="0" y="16"/>
                    </a:lnTo>
                    <a:lnTo>
                      <a:pt x="1" y="12"/>
                    </a:lnTo>
                    <a:lnTo>
                      <a:pt x="3" y="7"/>
                    </a:lnTo>
                    <a:lnTo>
                      <a:pt x="7" y="3"/>
                    </a:lnTo>
                    <a:lnTo>
                      <a:pt x="11" y="1"/>
                    </a:lnTo>
                    <a:lnTo>
                      <a:pt x="1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154"/>
              <p:cNvSpPr>
                <a:spLocks noEditPoints="1"/>
              </p:cNvSpPr>
              <p:nvPr/>
            </p:nvSpPr>
            <p:spPr bwMode="auto">
              <a:xfrm>
                <a:off x="8662988" y="4846638"/>
                <a:ext cx="52388" cy="160338"/>
              </a:xfrm>
              <a:custGeom>
                <a:avLst/>
                <a:gdLst>
                  <a:gd name="T0" fmla="*/ 16 w 33"/>
                  <a:gd name="T1" fmla="*/ 7 h 101"/>
                  <a:gd name="T2" fmla="*/ 12 w 33"/>
                  <a:gd name="T3" fmla="*/ 8 h 101"/>
                  <a:gd name="T4" fmla="*/ 8 w 33"/>
                  <a:gd name="T5" fmla="*/ 10 h 101"/>
                  <a:gd name="T6" fmla="*/ 6 w 33"/>
                  <a:gd name="T7" fmla="*/ 13 h 101"/>
                  <a:gd name="T8" fmla="*/ 5 w 33"/>
                  <a:gd name="T9" fmla="*/ 16 h 101"/>
                  <a:gd name="T10" fmla="*/ 5 w 33"/>
                  <a:gd name="T11" fmla="*/ 95 h 101"/>
                  <a:gd name="T12" fmla="*/ 28 w 33"/>
                  <a:gd name="T13" fmla="*/ 95 h 101"/>
                  <a:gd name="T14" fmla="*/ 28 w 33"/>
                  <a:gd name="T15" fmla="*/ 16 h 101"/>
                  <a:gd name="T16" fmla="*/ 27 w 33"/>
                  <a:gd name="T17" fmla="*/ 13 h 101"/>
                  <a:gd name="T18" fmla="*/ 25 w 33"/>
                  <a:gd name="T19" fmla="*/ 10 h 101"/>
                  <a:gd name="T20" fmla="*/ 21 w 33"/>
                  <a:gd name="T21" fmla="*/ 8 h 101"/>
                  <a:gd name="T22" fmla="*/ 17 w 33"/>
                  <a:gd name="T23" fmla="*/ 7 h 101"/>
                  <a:gd name="T24" fmla="*/ 16 w 33"/>
                  <a:gd name="T25" fmla="*/ 7 h 101"/>
                  <a:gd name="T26" fmla="*/ 16 w 33"/>
                  <a:gd name="T27" fmla="*/ 0 h 101"/>
                  <a:gd name="T28" fmla="*/ 17 w 33"/>
                  <a:gd name="T29" fmla="*/ 0 h 101"/>
                  <a:gd name="T30" fmla="*/ 23 w 33"/>
                  <a:gd name="T31" fmla="*/ 1 h 101"/>
                  <a:gd name="T32" fmla="*/ 27 w 33"/>
                  <a:gd name="T33" fmla="*/ 3 h 101"/>
                  <a:gd name="T34" fmla="*/ 30 w 33"/>
                  <a:gd name="T35" fmla="*/ 8 h 101"/>
                  <a:gd name="T36" fmla="*/ 32 w 33"/>
                  <a:gd name="T37" fmla="*/ 12 h 101"/>
                  <a:gd name="T38" fmla="*/ 33 w 33"/>
                  <a:gd name="T39" fmla="*/ 16 h 101"/>
                  <a:gd name="T40" fmla="*/ 33 w 33"/>
                  <a:gd name="T41" fmla="*/ 101 h 101"/>
                  <a:gd name="T42" fmla="*/ 0 w 33"/>
                  <a:gd name="T43" fmla="*/ 101 h 101"/>
                  <a:gd name="T44" fmla="*/ 0 w 33"/>
                  <a:gd name="T45" fmla="*/ 16 h 101"/>
                  <a:gd name="T46" fmla="*/ 0 w 33"/>
                  <a:gd name="T47" fmla="*/ 12 h 101"/>
                  <a:gd name="T48" fmla="*/ 2 w 33"/>
                  <a:gd name="T49" fmla="*/ 8 h 101"/>
                  <a:gd name="T50" fmla="*/ 6 w 33"/>
                  <a:gd name="T51" fmla="*/ 3 h 101"/>
                  <a:gd name="T52" fmla="*/ 11 w 33"/>
                  <a:gd name="T53" fmla="*/ 1 h 101"/>
                  <a:gd name="T54" fmla="*/ 16 w 33"/>
                  <a:gd name="T5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101">
                    <a:moveTo>
                      <a:pt x="16" y="7"/>
                    </a:moveTo>
                    <a:lnTo>
                      <a:pt x="12" y="8"/>
                    </a:lnTo>
                    <a:lnTo>
                      <a:pt x="8" y="10"/>
                    </a:lnTo>
                    <a:lnTo>
                      <a:pt x="6" y="13"/>
                    </a:lnTo>
                    <a:lnTo>
                      <a:pt x="5" y="16"/>
                    </a:lnTo>
                    <a:lnTo>
                      <a:pt x="5" y="95"/>
                    </a:lnTo>
                    <a:lnTo>
                      <a:pt x="28" y="95"/>
                    </a:lnTo>
                    <a:lnTo>
                      <a:pt x="28" y="16"/>
                    </a:lnTo>
                    <a:lnTo>
                      <a:pt x="27" y="13"/>
                    </a:lnTo>
                    <a:lnTo>
                      <a:pt x="25" y="10"/>
                    </a:lnTo>
                    <a:lnTo>
                      <a:pt x="21" y="8"/>
                    </a:lnTo>
                    <a:lnTo>
                      <a:pt x="17" y="7"/>
                    </a:lnTo>
                    <a:lnTo>
                      <a:pt x="16" y="7"/>
                    </a:lnTo>
                    <a:close/>
                    <a:moveTo>
                      <a:pt x="16" y="0"/>
                    </a:moveTo>
                    <a:lnTo>
                      <a:pt x="17" y="0"/>
                    </a:lnTo>
                    <a:lnTo>
                      <a:pt x="23" y="1"/>
                    </a:lnTo>
                    <a:lnTo>
                      <a:pt x="27" y="3"/>
                    </a:lnTo>
                    <a:lnTo>
                      <a:pt x="30" y="8"/>
                    </a:lnTo>
                    <a:lnTo>
                      <a:pt x="32" y="12"/>
                    </a:lnTo>
                    <a:lnTo>
                      <a:pt x="33" y="16"/>
                    </a:lnTo>
                    <a:lnTo>
                      <a:pt x="33" y="101"/>
                    </a:lnTo>
                    <a:lnTo>
                      <a:pt x="0" y="101"/>
                    </a:lnTo>
                    <a:lnTo>
                      <a:pt x="0" y="16"/>
                    </a:lnTo>
                    <a:lnTo>
                      <a:pt x="0" y="12"/>
                    </a:lnTo>
                    <a:lnTo>
                      <a:pt x="2" y="8"/>
                    </a:lnTo>
                    <a:lnTo>
                      <a:pt x="6" y="3"/>
                    </a:lnTo>
                    <a:lnTo>
                      <a:pt x="11" y="1"/>
                    </a:lnTo>
                    <a:lnTo>
                      <a:pt x="1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155"/>
              <p:cNvSpPr>
                <a:spLocks noEditPoints="1"/>
              </p:cNvSpPr>
              <p:nvPr/>
            </p:nvSpPr>
            <p:spPr bwMode="auto">
              <a:xfrm>
                <a:off x="8732838" y="4810126"/>
                <a:ext cx="55563" cy="196850"/>
              </a:xfrm>
              <a:custGeom>
                <a:avLst/>
                <a:gdLst>
                  <a:gd name="T0" fmla="*/ 17 w 35"/>
                  <a:gd name="T1" fmla="*/ 6 h 124"/>
                  <a:gd name="T2" fmla="*/ 12 w 35"/>
                  <a:gd name="T3" fmla="*/ 7 h 124"/>
                  <a:gd name="T4" fmla="*/ 9 w 35"/>
                  <a:gd name="T5" fmla="*/ 9 h 124"/>
                  <a:gd name="T6" fmla="*/ 7 w 35"/>
                  <a:gd name="T7" fmla="*/ 12 h 124"/>
                  <a:gd name="T8" fmla="*/ 7 w 35"/>
                  <a:gd name="T9" fmla="*/ 17 h 124"/>
                  <a:gd name="T10" fmla="*/ 7 w 35"/>
                  <a:gd name="T11" fmla="*/ 118 h 124"/>
                  <a:gd name="T12" fmla="*/ 28 w 35"/>
                  <a:gd name="T13" fmla="*/ 118 h 124"/>
                  <a:gd name="T14" fmla="*/ 28 w 35"/>
                  <a:gd name="T15" fmla="*/ 17 h 124"/>
                  <a:gd name="T16" fmla="*/ 27 w 35"/>
                  <a:gd name="T17" fmla="*/ 12 h 124"/>
                  <a:gd name="T18" fmla="*/ 25 w 35"/>
                  <a:gd name="T19" fmla="*/ 9 h 124"/>
                  <a:gd name="T20" fmla="*/ 22 w 35"/>
                  <a:gd name="T21" fmla="*/ 7 h 124"/>
                  <a:gd name="T22" fmla="*/ 19 w 35"/>
                  <a:gd name="T23" fmla="*/ 6 h 124"/>
                  <a:gd name="T24" fmla="*/ 17 w 35"/>
                  <a:gd name="T25" fmla="*/ 6 h 124"/>
                  <a:gd name="T26" fmla="*/ 17 w 35"/>
                  <a:gd name="T27" fmla="*/ 0 h 124"/>
                  <a:gd name="T28" fmla="*/ 19 w 35"/>
                  <a:gd name="T29" fmla="*/ 0 h 124"/>
                  <a:gd name="T30" fmla="*/ 24 w 35"/>
                  <a:gd name="T31" fmla="*/ 0 h 124"/>
                  <a:gd name="T32" fmla="*/ 28 w 35"/>
                  <a:gd name="T33" fmla="*/ 2 h 124"/>
                  <a:gd name="T34" fmla="*/ 32 w 35"/>
                  <a:gd name="T35" fmla="*/ 7 h 124"/>
                  <a:gd name="T36" fmla="*/ 34 w 35"/>
                  <a:gd name="T37" fmla="*/ 11 h 124"/>
                  <a:gd name="T38" fmla="*/ 35 w 35"/>
                  <a:gd name="T39" fmla="*/ 17 h 124"/>
                  <a:gd name="T40" fmla="*/ 35 w 35"/>
                  <a:gd name="T41" fmla="*/ 124 h 124"/>
                  <a:gd name="T42" fmla="*/ 0 w 35"/>
                  <a:gd name="T43" fmla="*/ 124 h 124"/>
                  <a:gd name="T44" fmla="*/ 0 w 35"/>
                  <a:gd name="T45" fmla="*/ 17 h 124"/>
                  <a:gd name="T46" fmla="*/ 1 w 35"/>
                  <a:gd name="T47" fmla="*/ 11 h 124"/>
                  <a:gd name="T48" fmla="*/ 4 w 35"/>
                  <a:gd name="T49" fmla="*/ 7 h 124"/>
                  <a:gd name="T50" fmla="*/ 7 w 35"/>
                  <a:gd name="T51" fmla="*/ 2 h 124"/>
                  <a:gd name="T52" fmla="*/ 11 w 35"/>
                  <a:gd name="T53" fmla="*/ 0 h 124"/>
                  <a:gd name="T54" fmla="*/ 17 w 35"/>
                  <a:gd name="T5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24">
                    <a:moveTo>
                      <a:pt x="17" y="6"/>
                    </a:moveTo>
                    <a:lnTo>
                      <a:pt x="12" y="7"/>
                    </a:lnTo>
                    <a:lnTo>
                      <a:pt x="9" y="9"/>
                    </a:lnTo>
                    <a:lnTo>
                      <a:pt x="7" y="12"/>
                    </a:lnTo>
                    <a:lnTo>
                      <a:pt x="7" y="17"/>
                    </a:lnTo>
                    <a:lnTo>
                      <a:pt x="7" y="118"/>
                    </a:lnTo>
                    <a:lnTo>
                      <a:pt x="28" y="118"/>
                    </a:lnTo>
                    <a:lnTo>
                      <a:pt x="28" y="17"/>
                    </a:lnTo>
                    <a:lnTo>
                      <a:pt x="27" y="12"/>
                    </a:lnTo>
                    <a:lnTo>
                      <a:pt x="25" y="9"/>
                    </a:lnTo>
                    <a:lnTo>
                      <a:pt x="22" y="7"/>
                    </a:lnTo>
                    <a:lnTo>
                      <a:pt x="19" y="6"/>
                    </a:lnTo>
                    <a:lnTo>
                      <a:pt x="17" y="6"/>
                    </a:lnTo>
                    <a:close/>
                    <a:moveTo>
                      <a:pt x="17" y="0"/>
                    </a:moveTo>
                    <a:lnTo>
                      <a:pt x="19" y="0"/>
                    </a:lnTo>
                    <a:lnTo>
                      <a:pt x="24" y="0"/>
                    </a:lnTo>
                    <a:lnTo>
                      <a:pt x="28" y="2"/>
                    </a:lnTo>
                    <a:lnTo>
                      <a:pt x="32" y="7"/>
                    </a:lnTo>
                    <a:lnTo>
                      <a:pt x="34" y="11"/>
                    </a:lnTo>
                    <a:lnTo>
                      <a:pt x="35" y="17"/>
                    </a:lnTo>
                    <a:lnTo>
                      <a:pt x="35" y="124"/>
                    </a:lnTo>
                    <a:lnTo>
                      <a:pt x="0" y="124"/>
                    </a:lnTo>
                    <a:lnTo>
                      <a:pt x="0" y="17"/>
                    </a:lnTo>
                    <a:lnTo>
                      <a:pt x="1" y="11"/>
                    </a:lnTo>
                    <a:lnTo>
                      <a:pt x="4" y="7"/>
                    </a:lnTo>
                    <a:lnTo>
                      <a:pt x="7" y="2"/>
                    </a:lnTo>
                    <a:lnTo>
                      <a:pt x="11" y="0"/>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156"/>
              <p:cNvSpPr>
                <a:spLocks noEditPoints="1"/>
              </p:cNvSpPr>
              <p:nvPr/>
            </p:nvSpPr>
            <p:spPr bwMode="auto">
              <a:xfrm>
                <a:off x="8418513" y="4619626"/>
                <a:ext cx="469900" cy="552450"/>
              </a:xfrm>
              <a:custGeom>
                <a:avLst/>
                <a:gdLst>
                  <a:gd name="T0" fmla="*/ 82 w 296"/>
                  <a:gd name="T1" fmla="*/ 330 h 348"/>
                  <a:gd name="T2" fmla="*/ 80 w 296"/>
                  <a:gd name="T3" fmla="*/ 335 h 348"/>
                  <a:gd name="T4" fmla="*/ 84 w 296"/>
                  <a:gd name="T5" fmla="*/ 342 h 348"/>
                  <a:gd name="T6" fmla="*/ 211 w 296"/>
                  <a:gd name="T7" fmla="*/ 342 h 348"/>
                  <a:gd name="T8" fmla="*/ 216 w 296"/>
                  <a:gd name="T9" fmla="*/ 335 h 348"/>
                  <a:gd name="T10" fmla="*/ 213 w 296"/>
                  <a:gd name="T11" fmla="*/ 330 h 348"/>
                  <a:gd name="T12" fmla="*/ 86 w 296"/>
                  <a:gd name="T13" fmla="*/ 328 h 348"/>
                  <a:gd name="T14" fmla="*/ 183 w 296"/>
                  <a:gd name="T15" fmla="*/ 321 h 348"/>
                  <a:gd name="T16" fmla="*/ 29 w 296"/>
                  <a:gd name="T17" fmla="*/ 109 h 348"/>
                  <a:gd name="T18" fmla="*/ 267 w 296"/>
                  <a:gd name="T19" fmla="*/ 109 h 348"/>
                  <a:gd name="T20" fmla="*/ 137 w 296"/>
                  <a:gd name="T21" fmla="*/ 143 h 348"/>
                  <a:gd name="T22" fmla="*/ 88 w 296"/>
                  <a:gd name="T23" fmla="*/ 121 h 348"/>
                  <a:gd name="T24" fmla="*/ 39 w 296"/>
                  <a:gd name="T25" fmla="*/ 109 h 348"/>
                  <a:gd name="T26" fmla="*/ 10 w 296"/>
                  <a:gd name="T27" fmla="*/ 92 h 348"/>
                  <a:gd name="T28" fmla="*/ 6 w 296"/>
                  <a:gd name="T29" fmla="*/ 99 h 348"/>
                  <a:gd name="T30" fmla="*/ 7 w 296"/>
                  <a:gd name="T31" fmla="*/ 271 h 348"/>
                  <a:gd name="T32" fmla="*/ 283 w 296"/>
                  <a:gd name="T33" fmla="*/ 273 h 348"/>
                  <a:gd name="T34" fmla="*/ 289 w 296"/>
                  <a:gd name="T35" fmla="*/ 269 h 348"/>
                  <a:gd name="T36" fmla="*/ 289 w 296"/>
                  <a:gd name="T37" fmla="*/ 95 h 348"/>
                  <a:gd name="T38" fmla="*/ 283 w 296"/>
                  <a:gd name="T39" fmla="*/ 91 h 348"/>
                  <a:gd name="T40" fmla="*/ 147 w 296"/>
                  <a:gd name="T41" fmla="*/ 104 h 348"/>
                  <a:gd name="T42" fmla="*/ 23 w 296"/>
                  <a:gd name="T43" fmla="*/ 261 h 348"/>
                  <a:gd name="T44" fmla="*/ 22 w 296"/>
                  <a:gd name="T45" fmla="*/ 97 h 348"/>
                  <a:gd name="T46" fmla="*/ 88 w 296"/>
                  <a:gd name="T47" fmla="*/ 5 h 348"/>
                  <a:gd name="T48" fmla="*/ 33 w 296"/>
                  <a:gd name="T49" fmla="*/ 21 h 348"/>
                  <a:gd name="T50" fmla="*/ 10 w 296"/>
                  <a:gd name="T51" fmla="*/ 60 h 348"/>
                  <a:gd name="T52" fmla="*/ 33 w 296"/>
                  <a:gd name="T53" fmla="*/ 99 h 348"/>
                  <a:gd name="T54" fmla="*/ 88 w 296"/>
                  <a:gd name="T55" fmla="*/ 115 h 348"/>
                  <a:gd name="T56" fmla="*/ 105 w 296"/>
                  <a:gd name="T57" fmla="*/ 114 h 348"/>
                  <a:gd name="T58" fmla="*/ 129 w 296"/>
                  <a:gd name="T59" fmla="*/ 107 h 348"/>
                  <a:gd name="T60" fmla="*/ 164 w 296"/>
                  <a:gd name="T61" fmla="*/ 75 h 348"/>
                  <a:gd name="T62" fmla="*/ 155 w 296"/>
                  <a:gd name="T63" fmla="*/ 32 h 348"/>
                  <a:gd name="T64" fmla="*/ 108 w 296"/>
                  <a:gd name="T65" fmla="*/ 7 h 348"/>
                  <a:gd name="T66" fmla="*/ 110 w 296"/>
                  <a:gd name="T67" fmla="*/ 2 h 348"/>
                  <a:gd name="T68" fmla="*/ 160 w 296"/>
                  <a:gd name="T69" fmla="*/ 29 h 348"/>
                  <a:gd name="T70" fmla="*/ 170 w 296"/>
                  <a:gd name="T71" fmla="*/ 74 h 348"/>
                  <a:gd name="T72" fmla="*/ 287 w 296"/>
                  <a:gd name="T73" fmla="*/ 85 h 348"/>
                  <a:gd name="T74" fmla="*/ 295 w 296"/>
                  <a:gd name="T75" fmla="*/ 94 h 348"/>
                  <a:gd name="T76" fmla="*/ 295 w 296"/>
                  <a:gd name="T77" fmla="*/ 270 h 348"/>
                  <a:gd name="T78" fmla="*/ 287 w 296"/>
                  <a:gd name="T79" fmla="*/ 279 h 348"/>
                  <a:gd name="T80" fmla="*/ 190 w 296"/>
                  <a:gd name="T81" fmla="*/ 321 h 348"/>
                  <a:gd name="T82" fmla="*/ 217 w 296"/>
                  <a:gd name="T83" fmla="*/ 323 h 348"/>
                  <a:gd name="T84" fmla="*/ 222 w 296"/>
                  <a:gd name="T85" fmla="*/ 334 h 348"/>
                  <a:gd name="T86" fmla="*/ 219 w 296"/>
                  <a:gd name="T87" fmla="*/ 343 h 348"/>
                  <a:gd name="T88" fmla="*/ 209 w 296"/>
                  <a:gd name="T89" fmla="*/ 348 h 348"/>
                  <a:gd name="T90" fmla="*/ 79 w 296"/>
                  <a:gd name="T91" fmla="*/ 346 h 348"/>
                  <a:gd name="T92" fmla="*/ 73 w 296"/>
                  <a:gd name="T93" fmla="*/ 335 h 348"/>
                  <a:gd name="T94" fmla="*/ 77 w 296"/>
                  <a:gd name="T95" fmla="*/ 327 h 348"/>
                  <a:gd name="T96" fmla="*/ 86 w 296"/>
                  <a:gd name="T97" fmla="*/ 321 h 348"/>
                  <a:gd name="T98" fmla="*/ 13 w 296"/>
                  <a:gd name="T99" fmla="*/ 279 h 348"/>
                  <a:gd name="T100" fmla="*/ 2 w 296"/>
                  <a:gd name="T101" fmla="*/ 274 h 348"/>
                  <a:gd name="T102" fmla="*/ 0 w 296"/>
                  <a:gd name="T103" fmla="*/ 99 h 348"/>
                  <a:gd name="T104" fmla="*/ 5 w 296"/>
                  <a:gd name="T105" fmla="*/ 88 h 348"/>
                  <a:gd name="T106" fmla="*/ 6 w 296"/>
                  <a:gd name="T107" fmla="*/ 74 h 348"/>
                  <a:gd name="T108" fmla="*/ 16 w 296"/>
                  <a:gd name="T109" fmla="*/ 29 h 348"/>
                  <a:gd name="T110" fmla="*/ 66 w 296"/>
                  <a:gd name="T111" fmla="*/ 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48">
                    <a:moveTo>
                      <a:pt x="86" y="328"/>
                    </a:moveTo>
                    <a:lnTo>
                      <a:pt x="84" y="328"/>
                    </a:lnTo>
                    <a:lnTo>
                      <a:pt x="82" y="330"/>
                    </a:lnTo>
                    <a:lnTo>
                      <a:pt x="80" y="332"/>
                    </a:lnTo>
                    <a:lnTo>
                      <a:pt x="80" y="334"/>
                    </a:lnTo>
                    <a:lnTo>
                      <a:pt x="80" y="335"/>
                    </a:lnTo>
                    <a:lnTo>
                      <a:pt x="80" y="339"/>
                    </a:lnTo>
                    <a:lnTo>
                      <a:pt x="82" y="341"/>
                    </a:lnTo>
                    <a:lnTo>
                      <a:pt x="84" y="342"/>
                    </a:lnTo>
                    <a:lnTo>
                      <a:pt x="86" y="343"/>
                    </a:lnTo>
                    <a:lnTo>
                      <a:pt x="209" y="343"/>
                    </a:lnTo>
                    <a:lnTo>
                      <a:pt x="211" y="342"/>
                    </a:lnTo>
                    <a:lnTo>
                      <a:pt x="213" y="341"/>
                    </a:lnTo>
                    <a:lnTo>
                      <a:pt x="216" y="339"/>
                    </a:lnTo>
                    <a:lnTo>
                      <a:pt x="216" y="335"/>
                    </a:lnTo>
                    <a:lnTo>
                      <a:pt x="216" y="334"/>
                    </a:lnTo>
                    <a:lnTo>
                      <a:pt x="216" y="332"/>
                    </a:lnTo>
                    <a:lnTo>
                      <a:pt x="213" y="330"/>
                    </a:lnTo>
                    <a:lnTo>
                      <a:pt x="211" y="328"/>
                    </a:lnTo>
                    <a:lnTo>
                      <a:pt x="209" y="328"/>
                    </a:lnTo>
                    <a:lnTo>
                      <a:pt x="86" y="328"/>
                    </a:lnTo>
                    <a:close/>
                    <a:moveTo>
                      <a:pt x="113" y="279"/>
                    </a:moveTo>
                    <a:lnTo>
                      <a:pt x="113" y="321"/>
                    </a:lnTo>
                    <a:lnTo>
                      <a:pt x="183" y="321"/>
                    </a:lnTo>
                    <a:lnTo>
                      <a:pt x="183" y="279"/>
                    </a:lnTo>
                    <a:lnTo>
                      <a:pt x="113" y="279"/>
                    </a:lnTo>
                    <a:close/>
                    <a:moveTo>
                      <a:pt x="29" y="109"/>
                    </a:moveTo>
                    <a:lnTo>
                      <a:pt x="29" y="255"/>
                    </a:lnTo>
                    <a:lnTo>
                      <a:pt x="267" y="255"/>
                    </a:lnTo>
                    <a:lnTo>
                      <a:pt x="267" y="109"/>
                    </a:lnTo>
                    <a:lnTo>
                      <a:pt x="137" y="109"/>
                    </a:lnTo>
                    <a:lnTo>
                      <a:pt x="133" y="112"/>
                    </a:lnTo>
                    <a:lnTo>
                      <a:pt x="137" y="143"/>
                    </a:lnTo>
                    <a:lnTo>
                      <a:pt x="104" y="120"/>
                    </a:lnTo>
                    <a:lnTo>
                      <a:pt x="95" y="121"/>
                    </a:lnTo>
                    <a:lnTo>
                      <a:pt x="88" y="121"/>
                    </a:lnTo>
                    <a:lnTo>
                      <a:pt x="70" y="120"/>
                    </a:lnTo>
                    <a:lnTo>
                      <a:pt x="54" y="116"/>
                    </a:lnTo>
                    <a:lnTo>
                      <a:pt x="39" y="109"/>
                    </a:lnTo>
                    <a:lnTo>
                      <a:pt x="29" y="109"/>
                    </a:lnTo>
                    <a:close/>
                    <a:moveTo>
                      <a:pt x="13" y="91"/>
                    </a:moveTo>
                    <a:lnTo>
                      <a:pt x="10" y="92"/>
                    </a:lnTo>
                    <a:lnTo>
                      <a:pt x="7" y="93"/>
                    </a:lnTo>
                    <a:lnTo>
                      <a:pt x="6" y="95"/>
                    </a:lnTo>
                    <a:lnTo>
                      <a:pt x="6" y="99"/>
                    </a:lnTo>
                    <a:lnTo>
                      <a:pt x="6" y="266"/>
                    </a:lnTo>
                    <a:lnTo>
                      <a:pt x="6" y="269"/>
                    </a:lnTo>
                    <a:lnTo>
                      <a:pt x="7" y="271"/>
                    </a:lnTo>
                    <a:lnTo>
                      <a:pt x="10" y="272"/>
                    </a:lnTo>
                    <a:lnTo>
                      <a:pt x="13" y="273"/>
                    </a:lnTo>
                    <a:lnTo>
                      <a:pt x="283" y="273"/>
                    </a:lnTo>
                    <a:lnTo>
                      <a:pt x="285" y="272"/>
                    </a:lnTo>
                    <a:lnTo>
                      <a:pt x="287" y="271"/>
                    </a:lnTo>
                    <a:lnTo>
                      <a:pt x="289" y="269"/>
                    </a:lnTo>
                    <a:lnTo>
                      <a:pt x="289" y="266"/>
                    </a:lnTo>
                    <a:lnTo>
                      <a:pt x="289" y="99"/>
                    </a:lnTo>
                    <a:lnTo>
                      <a:pt x="289" y="95"/>
                    </a:lnTo>
                    <a:lnTo>
                      <a:pt x="287" y="93"/>
                    </a:lnTo>
                    <a:lnTo>
                      <a:pt x="285" y="92"/>
                    </a:lnTo>
                    <a:lnTo>
                      <a:pt x="283" y="91"/>
                    </a:lnTo>
                    <a:lnTo>
                      <a:pt x="160" y="91"/>
                    </a:lnTo>
                    <a:lnTo>
                      <a:pt x="154" y="97"/>
                    </a:lnTo>
                    <a:lnTo>
                      <a:pt x="147" y="104"/>
                    </a:lnTo>
                    <a:lnTo>
                      <a:pt x="272" y="104"/>
                    </a:lnTo>
                    <a:lnTo>
                      <a:pt x="272" y="261"/>
                    </a:lnTo>
                    <a:lnTo>
                      <a:pt x="23" y="261"/>
                    </a:lnTo>
                    <a:lnTo>
                      <a:pt x="23" y="104"/>
                    </a:lnTo>
                    <a:lnTo>
                      <a:pt x="29" y="104"/>
                    </a:lnTo>
                    <a:lnTo>
                      <a:pt x="22" y="97"/>
                    </a:lnTo>
                    <a:lnTo>
                      <a:pt x="16" y="91"/>
                    </a:lnTo>
                    <a:lnTo>
                      <a:pt x="13" y="91"/>
                    </a:lnTo>
                    <a:close/>
                    <a:moveTo>
                      <a:pt x="88" y="5"/>
                    </a:moveTo>
                    <a:lnTo>
                      <a:pt x="67" y="7"/>
                    </a:lnTo>
                    <a:lnTo>
                      <a:pt x="48" y="13"/>
                    </a:lnTo>
                    <a:lnTo>
                      <a:pt x="33" y="21"/>
                    </a:lnTo>
                    <a:lnTo>
                      <a:pt x="21" y="32"/>
                    </a:lnTo>
                    <a:lnTo>
                      <a:pt x="13" y="45"/>
                    </a:lnTo>
                    <a:lnTo>
                      <a:pt x="10" y="60"/>
                    </a:lnTo>
                    <a:lnTo>
                      <a:pt x="13" y="75"/>
                    </a:lnTo>
                    <a:lnTo>
                      <a:pt x="21" y="88"/>
                    </a:lnTo>
                    <a:lnTo>
                      <a:pt x="33" y="99"/>
                    </a:lnTo>
                    <a:lnTo>
                      <a:pt x="48" y="107"/>
                    </a:lnTo>
                    <a:lnTo>
                      <a:pt x="67" y="113"/>
                    </a:lnTo>
                    <a:lnTo>
                      <a:pt x="88" y="115"/>
                    </a:lnTo>
                    <a:lnTo>
                      <a:pt x="96" y="115"/>
                    </a:lnTo>
                    <a:lnTo>
                      <a:pt x="104" y="114"/>
                    </a:lnTo>
                    <a:lnTo>
                      <a:pt x="105" y="114"/>
                    </a:lnTo>
                    <a:lnTo>
                      <a:pt x="130" y="131"/>
                    </a:lnTo>
                    <a:lnTo>
                      <a:pt x="127" y="108"/>
                    </a:lnTo>
                    <a:lnTo>
                      <a:pt x="129" y="107"/>
                    </a:lnTo>
                    <a:lnTo>
                      <a:pt x="144" y="99"/>
                    </a:lnTo>
                    <a:lnTo>
                      <a:pt x="156" y="87"/>
                    </a:lnTo>
                    <a:lnTo>
                      <a:pt x="164" y="75"/>
                    </a:lnTo>
                    <a:lnTo>
                      <a:pt x="166" y="60"/>
                    </a:lnTo>
                    <a:lnTo>
                      <a:pt x="162" y="45"/>
                    </a:lnTo>
                    <a:lnTo>
                      <a:pt x="155" y="32"/>
                    </a:lnTo>
                    <a:lnTo>
                      <a:pt x="143" y="21"/>
                    </a:lnTo>
                    <a:lnTo>
                      <a:pt x="127" y="13"/>
                    </a:lnTo>
                    <a:lnTo>
                      <a:pt x="108" y="7"/>
                    </a:lnTo>
                    <a:lnTo>
                      <a:pt x="88" y="5"/>
                    </a:lnTo>
                    <a:close/>
                    <a:moveTo>
                      <a:pt x="88" y="0"/>
                    </a:moveTo>
                    <a:lnTo>
                      <a:pt x="110" y="2"/>
                    </a:lnTo>
                    <a:lnTo>
                      <a:pt x="130" y="7"/>
                    </a:lnTo>
                    <a:lnTo>
                      <a:pt x="147" y="17"/>
                    </a:lnTo>
                    <a:lnTo>
                      <a:pt x="160" y="29"/>
                    </a:lnTo>
                    <a:lnTo>
                      <a:pt x="169" y="44"/>
                    </a:lnTo>
                    <a:lnTo>
                      <a:pt x="171" y="60"/>
                    </a:lnTo>
                    <a:lnTo>
                      <a:pt x="170" y="74"/>
                    </a:lnTo>
                    <a:lnTo>
                      <a:pt x="165" y="85"/>
                    </a:lnTo>
                    <a:lnTo>
                      <a:pt x="283" y="85"/>
                    </a:lnTo>
                    <a:lnTo>
                      <a:pt x="287" y="85"/>
                    </a:lnTo>
                    <a:lnTo>
                      <a:pt x="291" y="88"/>
                    </a:lnTo>
                    <a:lnTo>
                      <a:pt x="294" y="91"/>
                    </a:lnTo>
                    <a:lnTo>
                      <a:pt x="295" y="94"/>
                    </a:lnTo>
                    <a:lnTo>
                      <a:pt x="296" y="99"/>
                    </a:lnTo>
                    <a:lnTo>
                      <a:pt x="296" y="266"/>
                    </a:lnTo>
                    <a:lnTo>
                      <a:pt x="295" y="270"/>
                    </a:lnTo>
                    <a:lnTo>
                      <a:pt x="294" y="274"/>
                    </a:lnTo>
                    <a:lnTo>
                      <a:pt x="291" y="277"/>
                    </a:lnTo>
                    <a:lnTo>
                      <a:pt x="287" y="279"/>
                    </a:lnTo>
                    <a:lnTo>
                      <a:pt x="283" y="279"/>
                    </a:lnTo>
                    <a:lnTo>
                      <a:pt x="190" y="279"/>
                    </a:lnTo>
                    <a:lnTo>
                      <a:pt x="190" y="321"/>
                    </a:lnTo>
                    <a:lnTo>
                      <a:pt x="209" y="321"/>
                    </a:lnTo>
                    <a:lnTo>
                      <a:pt x="212" y="322"/>
                    </a:lnTo>
                    <a:lnTo>
                      <a:pt x="217" y="323"/>
                    </a:lnTo>
                    <a:lnTo>
                      <a:pt x="219" y="327"/>
                    </a:lnTo>
                    <a:lnTo>
                      <a:pt x="221" y="330"/>
                    </a:lnTo>
                    <a:lnTo>
                      <a:pt x="222" y="334"/>
                    </a:lnTo>
                    <a:lnTo>
                      <a:pt x="222" y="335"/>
                    </a:lnTo>
                    <a:lnTo>
                      <a:pt x="221" y="340"/>
                    </a:lnTo>
                    <a:lnTo>
                      <a:pt x="219" y="343"/>
                    </a:lnTo>
                    <a:lnTo>
                      <a:pt x="217" y="346"/>
                    </a:lnTo>
                    <a:lnTo>
                      <a:pt x="212" y="348"/>
                    </a:lnTo>
                    <a:lnTo>
                      <a:pt x="209" y="348"/>
                    </a:lnTo>
                    <a:lnTo>
                      <a:pt x="86" y="348"/>
                    </a:lnTo>
                    <a:lnTo>
                      <a:pt x="82" y="348"/>
                    </a:lnTo>
                    <a:lnTo>
                      <a:pt x="79" y="346"/>
                    </a:lnTo>
                    <a:lnTo>
                      <a:pt x="77" y="343"/>
                    </a:lnTo>
                    <a:lnTo>
                      <a:pt x="75" y="340"/>
                    </a:lnTo>
                    <a:lnTo>
                      <a:pt x="73" y="335"/>
                    </a:lnTo>
                    <a:lnTo>
                      <a:pt x="73" y="334"/>
                    </a:lnTo>
                    <a:lnTo>
                      <a:pt x="75" y="330"/>
                    </a:lnTo>
                    <a:lnTo>
                      <a:pt x="77" y="327"/>
                    </a:lnTo>
                    <a:lnTo>
                      <a:pt x="79" y="323"/>
                    </a:lnTo>
                    <a:lnTo>
                      <a:pt x="82" y="322"/>
                    </a:lnTo>
                    <a:lnTo>
                      <a:pt x="86" y="321"/>
                    </a:lnTo>
                    <a:lnTo>
                      <a:pt x="106" y="321"/>
                    </a:lnTo>
                    <a:lnTo>
                      <a:pt x="106" y="279"/>
                    </a:lnTo>
                    <a:lnTo>
                      <a:pt x="13" y="279"/>
                    </a:lnTo>
                    <a:lnTo>
                      <a:pt x="8" y="279"/>
                    </a:lnTo>
                    <a:lnTo>
                      <a:pt x="5" y="277"/>
                    </a:lnTo>
                    <a:lnTo>
                      <a:pt x="2" y="274"/>
                    </a:lnTo>
                    <a:lnTo>
                      <a:pt x="1" y="270"/>
                    </a:lnTo>
                    <a:lnTo>
                      <a:pt x="0" y="266"/>
                    </a:lnTo>
                    <a:lnTo>
                      <a:pt x="0" y="99"/>
                    </a:lnTo>
                    <a:lnTo>
                      <a:pt x="1" y="94"/>
                    </a:lnTo>
                    <a:lnTo>
                      <a:pt x="2" y="91"/>
                    </a:lnTo>
                    <a:lnTo>
                      <a:pt x="5" y="88"/>
                    </a:lnTo>
                    <a:lnTo>
                      <a:pt x="8" y="87"/>
                    </a:lnTo>
                    <a:lnTo>
                      <a:pt x="12" y="85"/>
                    </a:lnTo>
                    <a:lnTo>
                      <a:pt x="6" y="74"/>
                    </a:lnTo>
                    <a:lnTo>
                      <a:pt x="4" y="60"/>
                    </a:lnTo>
                    <a:lnTo>
                      <a:pt x="7" y="44"/>
                    </a:lnTo>
                    <a:lnTo>
                      <a:pt x="16" y="29"/>
                    </a:lnTo>
                    <a:lnTo>
                      <a:pt x="29" y="17"/>
                    </a:lnTo>
                    <a:lnTo>
                      <a:pt x="45" y="7"/>
                    </a:lnTo>
                    <a:lnTo>
                      <a:pt x="66" y="2"/>
                    </a:lnTo>
                    <a:lnTo>
                      <a:pt x="8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9" name="组合 208"/>
            <p:cNvGrpSpPr/>
            <p:nvPr/>
          </p:nvGrpSpPr>
          <p:grpSpPr>
            <a:xfrm>
              <a:off x="2692946" y="4096380"/>
              <a:ext cx="496430" cy="656681"/>
              <a:chOff x="3883026" y="4608513"/>
              <a:chExt cx="452438" cy="598488"/>
            </a:xfrm>
          </p:grpSpPr>
          <p:sp>
            <p:nvSpPr>
              <p:cNvPr id="181" name="Freeform 138"/>
              <p:cNvSpPr>
                <a:spLocks noEditPoints="1"/>
              </p:cNvSpPr>
              <p:nvPr/>
            </p:nvSpPr>
            <p:spPr bwMode="auto">
              <a:xfrm>
                <a:off x="3883026" y="4760913"/>
                <a:ext cx="354013" cy="446088"/>
              </a:xfrm>
              <a:custGeom>
                <a:avLst/>
                <a:gdLst>
                  <a:gd name="T0" fmla="*/ 103 w 223"/>
                  <a:gd name="T1" fmla="*/ 10 h 281"/>
                  <a:gd name="T2" fmla="*/ 64 w 223"/>
                  <a:gd name="T3" fmla="*/ 32 h 281"/>
                  <a:gd name="T4" fmla="*/ 41 w 223"/>
                  <a:gd name="T5" fmla="*/ 71 h 281"/>
                  <a:gd name="T6" fmla="*/ 37 w 223"/>
                  <a:gd name="T7" fmla="*/ 120 h 281"/>
                  <a:gd name="T8" fmla="*/ 37 w 223"/>
                  <a:gd name="T9" fmla="*/ 169 h 281"/>
                  <a:gd name="T10" fmla="*/ 43 w 223"/>
                  <a:gd name="T11" fmla="*/ 228 h 281"/>
                  <a:gd name="T12" fmla="*/ 72 w 223"/>
                  <a:gd name="T13" fmla="*/ 228 h 281"/>
                  <a:gd name="T14" fmla="*/ 92 w 223"/>
                  <a:gd name="T15" fmla="*/ 227 h 281"/>
                  <a:gd name="T16" fmla="*/ 216 w 223"/>
                  <a:gd name="T17" fmla="*/ 276 h 281"/>
                  <a:gd name="T18" fmla="*/ 190 w 223"/>
                  <a:gd name="T19" fmla="*/ 174 h 281"/>
                  <a:gd name="T20" fmla="*/ 198 w 223"/>
                  <a:gd name="T21" fmla="*/ 159 h 281"/>
                  <a:gd name="T22" fmla="*/ 210 w 223"/>
                  <a:gd name="T23" fmla="*/ 132 h 281"/>
                  <a:gd name="T24" fmla="*/ 216 w 223"/>
                  <a:gd name="T25" fmla="*/ 95 h 281"/>
                  <a:gd name="T26" fmla="*/ 204 w 223"/>
                  <a:gd name="T27" fmla="*/ 50 h 281"/>
                  <a:gd name="T28" fmla="*/ 171 w 223"/>
                  <a:gd name="T29" fmla="*/ 18 h 281"/>
                  <a:gd name="T30" fmla="*/ 127 w 223"/>
                  <a:gd name="T31" fmla="*/ 6 h 281"/>
                  <a:gd name="T32" fmla="*/ 148 w 223"/>
                  <a:gd name="T33" fmla="*/ 2 h 281"/>
                  <a:gd name="T34" fmla="*/ 186 w 223"/>
                  <a:gd name="T35" fmla="*/ 20 h 281"/>
                  <a:gd name="T36" fmla="*/ 212 w 223"/>
                  <a:gd name="T37" fmla="*/ 53 h 281"/>
                  <a:gd name="T38" fmla="*/ 222 w 223"/>
                  <a:gd name="T39" fmla="*/ 95 h 281"/>
                  <a:gd name="T40" fmla="*/ 216 w 223"/>
                  <a:gd name="T41" fmla="*/ 133 h 281"/>
                  <a:gd name="T42" fmla="*/ 204 w 223"/>
                  <a:gd name="T43" fmla="*/ 162 h 281"/>
                  <a:gd name="T44" fmla="*/ 195 w 223"/>
                  <a:gd name="T45" fmla="*/ 176 h 281"/>
                  <a:gd name="T46" fmla="*/ 96 w 223"/>
                  <a:gd name="T47" fmla="*/ 281 h 281"/>
                  <a:gd name="T48" fmla="*/ 54 w 223"/>
                  <a:gd name="T49" fmla="*/ 234 h 281"/>
                  <a:gd name="T50" fmla="*/ 36 w 223"/>
                  <a:gd name="T51" fmla="*/ 233 h 281"/>
                  <a:gd name="T52" fmla="*/ 30 w 223"/>
                  <a:gd name="T53" fmla="*/ 233 h 281"/>
                  <a:gd name="T54" fmla="*/ 0 w 223"/>
                  <a:gd name="T55" fmla="*/ 176 h 281"/>
                  <a:gd name="T56" fmla="*/ 31 w 223"/>
                  <a:gd name="T57" fmla="*/ 95 h 281"/>
                  <a:gd name="T58" fmla="*/ 41 w 223"/>
                  <a:gd name="T59" fmla="*/ 53 h 281"/>
                  <a:gd name="T60" fmla="*/ 67 w 223"/>
                  <a:gd name="T61" fmla="*/ 20 h 281"/>
                  <a:gd name="T62" fmla="*/ 105 w 223"/>
                  <a:gd name="T63" fmla="*/ 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81">
                    <a:moveTo>
                      <a:pt x="127" y="6"/>
                    </a:moveTo>
                    <a:lnTo>
                      <a:pt x="103" y="10"/>
                    </a:lnTo>
                    <a:lnTo>
                      <a:pt x="81" y="18"/>
                    </a:lnTo>
                    <a:lnTo>
                      <a:pt x="64" y="32"/>
                    </a:lnTo>
                    <a:lnTo>
                      <a:pt x="50" y="50"/>
                    </a:lnTo>
                    <a:lnTo>
                      <a:pt x="41" y="71"/>
                    </a:lnTo>
                    <a:lnTo>
                      <a:pt x="38" y="95"/>
                    </a:lnTo>
                    <a:lnTo>
                      <a:pt x="37" y="120"/>
                    </a:lnTo>
                    <a:lnTo>
                      <a:pt x="9" y="169"/>
                    </a:lnTo>
                    <a:lnTo>
                      <a:pt x="37" y="169"/>
                    </a:lnTo>
                    <a:lnTo>
                      <a:pt x="36" y="228"/>
                    </a:lnTo>
                    <a:lnTo>
                      <a:pt x="43" y="228"/>
                    </a:lnTo>
                    <a:lnTo>
                      <a:pt x="54" y="228"/>
                    </a:lnTo>
                    <a:lnTo>
                      <a:pt x="72" y="228"/>
                    </a:lnTo>
                    <a:lnTo>
                      <a:pt x="90" y="227"/>
                    </a:lnTo>
                    <a:lnTo>
                      <a:pt x="92" y="227"/>
                    </a:lnTo>
                    <a:lnTo>
                      <a:pt x="101" y="276"/>
                    </a:lnTo>
                    <a:lnTo>
                      <a:pt x="216" y="276"/>
                    </a:lnTo>
                    <a:lnTo>
                      <a:pt x="189" y="175"/>
                    </a:lnTo>
                    <a:lnTo>
                      <a:pt x="190" y="174"/>
                    </a:lnTo>
                    <a:lnTo>
                      <a:pt x="192" y="169"/>
                    </a:lnTo>
                    <a:lnTo>
                      <a:pt x="198" y="159"/>
                    </a:lnTo>
                    <a:lnTo>
                      <a:pt x="204" y="146"/>
                    </a:lnTo>
                    <a:lnTo>
                      <a:pt x="210" y="132"/>
                    </a:lnTo>
                    <a:lnTo>
                      <a:pt x="215" y="115"/>
                    </a:lnTo>
                    <a:lnTo>
                      <a:pt x="216" y="95"/>
                    </a:lnTo>
                    <a:lnTo>
                      <a:pt x="212" y="71"/>
                    </a:lnTo>
                    <a:lnTo>
                      <a:pt x="204" y="50"/>
                    </a:lnTo>
                    <a:lnTo>
                      <a:pt x="190" y="32"/>
                    </a:lnTo>
                    <a:lnTo>
                      <a:pt x="171" y="18"/>
                    </a:lnTo>
                    <a:lnTo>
                      <a:pt x="151" y="10"/>
                    </a:lnTo>
                    <a:lnTo>
                      <a:pt x="127" y="6"/>
                    </a:lnTo>
                    <a:close/>
                    <a:moveTo>
                      <a:pt x="127" y="0"/>
                    </a:moveTo>
                    <a:lnTo>
                      <a:pt x="148" y="2"/>
                    </a:lnTo>
                    <a:lnTo>
                      <a:pt x="168" y="10"/>
                    </a:lnTo>
                    <a:lnTo>
                      <a:pt x="186" y="20"/>
                    </a:lnTo>
                    <a:lnTo>
                      <a:pt x="201" y="36"/>
                    </a:lnTo>
                    <a:lnTo>
                      <a:pt x="212" y="53"/>
                    </a:lnTo>
                    <a:lnTo>
                      <a:pt x="219" y="74"/>
                    </a:lnTo>
                    <a:lnTo>
                      <a:pt x="222" y="95"/>
                    </a:lnTo>
                    <a:lnTo>
                      <a:pt x="220" y="116"/>
                    </a:lnTo>
                    <a:lnTo>
                      <a:pt x="216" y="133"/>
                    </a:lnTo>
                    <a:lnTo>
                      <a:pt x="210" y="149"/>
                    </a:lnTo>
                    <a:lnTo>
                      <a:pt x="204" y="162"/>
                    </a:lnTo>
                    <a:lnTo>
                      <a:pt x="197" y="172"/>
                    </a:lnTo>
                    <a:lnTo>
                      <a:pt x="195" y="176"/>
                    </a:lnTo>
                    <a:lnTo>
                      <a:pt x="223" y="281"/>
                    </a:lnTo>
                    <a:lnTo>
                      <a:pt x="96" y="281"/>
                    </a:lnTo>
                    <a:lnTo>
                      <a:pt x="87" y="233"/>
                    </a:lnTo>
                    <a:lnTo>
                      <a:pt x="54" y="234"/>
                    </a:lnTo>
                    <a:lnTo>
                      <a:pt x="43" y="233"/>
                    </a:lnTo>
                    <a:lnTo>
                      <a:pt x="36" y="233"/>
                    </a:lnTo>
                    <a:lnTo>
                      <a:pt x="33" y="233"/>
                    </a:lnTo>
                    <a:lnTo>
                      <a:pt x="30" y="233"/>
                    </a:lnTo>
                    <a:lnTo>
                      <a:pt x="30" y="176"/>
                    </a:lnTo>
                    <a:lnTo>
                      <a:pt x="0" y="176"/>
                    </a:lnTo>
                    <a:lnTo>
                      <a:pt x="31" y="118"/>
                    </a:lnTo>
                    <a:lnTo>
                      <a:pt x="31" y="95"/>
                    </a:lnTo>
                    <a:lnTo>
                      <a:pt x="33" y="74"/>
                    </a:lnTo>
                    <a:lnTo>
                      <a:pt x="41" y="53"/>
                    </a:lnTo>
                    <a:lnTo>
                      <a:pt x="52" y="36"/>
                    </a:lnTo>
                    <a:lnTo>
                      <a:pt x="67" y="20"/>
                    </a:lnTo>
                    <a:lnTo>
                      <a:pt x="84" y="10"/>
                    </a:lnTo>
                    <a:lnTo>
                      <a:pt x="105" y="2"/>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139"/>
              <p:cNvSpPr>
                <a:spLocks noEditPoints="1"/>
              </p:cNvSpPr>
              <p:nvPr/>
            </p:nvSpPr>
            <p:spPr bwMode="auto">
              <a:xfrm>
                <a:off x="3973513" y="4791076"/>
                <a:ext cx="219075" cy="214313"/>
              </a:xfrm>
              <a:custGeom>
                <a:avLst/>
                <a:gdLst>
                  <a:gd name="T0" fmla="*/ 70 w 138"/>
                  <a:gd name="T1" fmla="*/ 6 h 135"/>
                  <a:gd name="T2" fmla="*/ 50 w 138"/>
                  <a:gd name="T3" fmla="*/ 9 h 135"/>
                  <a:gd name="T4" fmla="*/ 33 w 138"/>
                  <a:gd name="T5" fmla="*/ 18 h 135"/>
                  <a:gd name="T6" fmla="*/ 19 w 138"/>
                  <a:gd name="T7" fmla="*/ 32 h 135"/>
                  <a:gd name="T8" fmla="*/ 10 w 138"/>
                  <a:gd name="T9" fmla="*/ 48 h 135"/>
                  <a:gd name="T10" fmla="*/ 7 w 138"/>
                  <a:gd name="T11" fmla="*/ 68 h 135"/>
                  <a:gd name="T12" fmla="*/ 10 w 138"/>
                  <a:gd name="T13" fmla="*/ 87 h 135"/>
                  <a:gd name="T14" fmla="*/ 19 w 138"/>
                  <a:gd name="T15" fmla="*/ 103 h 135"/>
                  <a:gd name="T16" fmla="*/ 33 w 138"/>
                  <a:gd name="T17" fmla="*/ 117 h 135"/>
                  <a:gd name="T18" fmla="*/ 50 w 138"/>
                  <a:gd name="T19" fmla="*/ 125 h 135"/>
                  <a:gd name="T20" fmla="*/ 70 w 138"/>
                  <a:gd name="T21" fmla="*/ 128 h 135"/>
                  <a:gd name="T22" fmla="*/ 89 w 138"/>
                  <a:gd name="T23" fmla="*/ 125 h 135"/>
                  <a:gd name="T24" fmla="*/ 107 w 138"/>
                  <a:gd name="T25" fmla="*/ 117 h 135"/>
                  <a:gd name="T26" fmla="*/ 121 w 138"/>
                  <a:gd name="T27" fmla="*/ 103 h 135"/>
                  <a:gd name="T28" fmla="*/ 129 w 138"/>
                  <a:gd name="T29" fmla="*/ 87 h 135"/>
                  <a:gd name="T30" fmla="*/ 133 w 138"/>
                  <a:gd name="T31" fmla="*/ 68 h 135"/>
                  <a:gd name="T32" fmla="*/ 129 w 138"/>
                  <a:gd name="T33" fmla="*/ 48 h 135"/>
                  <a:gd name="T34" fmla="*/ 121 w 138"/>
                  <a:gd name="T35" fmla="*/ 32 h 135"/>
                  <a:gd name="T36" fmla="*/ 107 w 138"/>
                  <a:gd name="T37" fmla="*/ 18 h 135"/>
                  <a:gd name="T38" fmla="*/ 89 w 138"/>
                  <a:gd name="T39" fmla="*/ 9 h 135"/>
                  <a:gd name="T40" fmla="*/ 70 w 138"/>
                  <a:gd name="T41" fmla="*/ 6 h 135"/>
                  <a:gd name="T42" fmla="*/ 70 w 138"/>
                  <a:gd name="T43" fmla="*/ 0 h 135"/>
                  <a:gd name="T44" fmla="*/ 88 w 138"/>
                  <a:gd name="T45" fmla="*/ 2 h 135"/>
                  <a:gd name="T46" fmla="*/ 104 w 138"/>
                  <a:gd name="T47" fmla="*/ 9 h 135"/>
                  <a:gd name="T48" fmla="*/ 119 w 138"/>
                  <a:gd name="T49" fmla="*/ 20 h 135"/>
                  <a:gd name="T50" fmla="*/ 129 w 138"/>
                  <a:gd name="T51" fmla="*/ 34 h 135"/>
                  <a:gd name="T52" fmla="*/ 136 w 138"/>
                  <a:gd name="T53" fmla="*/ 49 h 135"/>
                  <a:gd name="T54" fmla="*/ 138 w 138"/>
                  <a:gd name="T55" fmla="*/ 68 h 135"/>
                  <a:gd name="T56" fmla="*/ 136 w 138"/>
                  <a:gd name="T57" fmla="*/ 85 h 135"/>
                  <a:gd name="T58" fmla="*/ 129 w 138"/>
                  <a:gd name="T59" fmla="*/ 101 h 135"/>
                  <a:gd name="T60" fmla="*/ 119 w 138"/>
                  <a:gd name="T61" fmla="*/ 115 h 135"/>
                  <a:gd name="T62" fmla="*/ 104 w 138"/>
                  <a:gd name="T63" fmla="*/ 125 h 135"/>
                  <a:gd name="T64" fmla="*/ 88 w 138"/>
                  <a:gd name="T65" fmla="*/ 133 h 135"/>
                  <a:gd name="T66" fmla="*/ 70 w 138"/>
                  <a:gd name="T67" fmla="*/ 135 h 135"/>
                  <a:gd name="T68" fmla="*/ 51 w 138"/>
                  <a:gd name="T69" fmla="*/ 133 h 135"/>
                  <a:gd name="T70" fmla="*/ 35 w 138"/>
                  <a:gd name="T71" fmla="*/ 125 h 135"/>
                  <a:gd name="T72" fmla="*/ 21 w 138"/>
                  <a:gd name="T73" fmla="*/ 115 h 135"/>
                  <a:gd name="T74" fmla="*/ 10 w 138"/>
                  <a:gd name="T75" fmla="*/ 101 h 135"/>
                  <a:gd name="T76" fmla="*/ 3 w 138"/>
                  <a:gd name="T77" fmla="*/ 85 h 135"/>
                  <a:gd name="T78" fmla="*/ 0 w 138"/>
                  <a:gd name="T79" fmla="*/ 68 h 135"/>
                  <a:gd name="T80" fmla="*/ 3 w 138"/>
                  <a:gd name="T81" fmla="*/ 49 h 135"/>
                  <a:gd name="T82" fmla="*/ 10 w 138"/>
                  <a:gd name="T83" fmla="*/ 34 h 135"/>
                  <a:gd name="T84" fmla="*/ 21 w 138"/>
                  <a:gd name="T85" fmla="*/ 20 h 135"/>
                  <a:gd name="T86" fmla="*/ 35 w 138"/>
                  <a:gd name="T87" fmla="*/ 9 h 135"/>
                  <a:gd name="T88" fmla="*/ 51 w 138"/>
                  <a:gd name="T89" fmla="*/ 2 h 135"/>
                  <a:gd name="T90" fmla="*/ 70 w 138"/>
                  <a:gd name="T9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35">
                    <a:moveTo>
                      <a:pt x="70" y="6"/>
                    </a:moveTo>
                    <a:lnTo>
                      <a:pt x="50" y="9"/>
                    </a:lnTo>
                    <a:lnTo>
                      <a:pt x="33" y="18"/>
                    </a:lnTo>
                    <a:lnTo>
                      <a:pt x="19" y="32"/>
                    </a:lnTo>
                    <a:lnTo>
                      <a:pt x="10" y="48"/>
                    </a:lnTo>
                    <a:lnTo>
                      <a:pt x="7" y="68"/>
                    </a:lnTo>
                    <a:lnTo>
                      <a:pt x="10" y="87"/>
                    </a:lnTo>
                    <a:lnTo>
                      <a:pt x="19" y="103"/>
                    </a:lnTo>
                    <a:lnTo>
                      <a:pt x="33" y="117"/>
                    </a:lnTo>
                    <a:lnTo>
                      <a:pt x="50" y="125"/>
                    </a:lnTo>
                    <a:lnTo>
                      <a:pt x="70" y="128"/>
                    </a:lnTo>
                    <a:lnTo>
                      <a:pt x="89" y="125"/>
                    </a:lnTo>
                    <a:lnTo>
                      <a:pt x="107" y="117"/>
                    </a:lnTo>
                    <a:lnTo>
                      <a:pt x="121" y="103"/>
                    </a:lnTo>
                    <a:lnTo>
                      <a:pt x="129" y="87"/>
                    </a:lnTo>
                    <a:lnTo>
                      <a:pt x="133" y="68"/>
                    </a:lnTo>
                    <a:lnTo>
                      <a:pt x="129" y="48"/>
                    </a:lnTo>
                    <a:lnTo>
                      <a:pt x="121" y="32"/>
                    </a:lnTo>
                    <a:lnTo>
                      <a:pt x="107" y="18"/>
                    </a:lnTo>
                    <a:lnTo>
                      <a:pt x="89" y="9"/>
                    </a:lnTo>
                    <a:lnTo>
                      <a:pt x="70" y="6"/>
                    </a:lnTo>
                    <a:close/>
                    <a:moveTo>
                      <a:pt x="70" y="0"/>
                    </a:moveTo>
                    <a:lnTo>
                      <a:pt x="88" y="2"/>
                    </a:lnTo>
                    <a:lnTo>
                      <a:pt x="104" y="9"/>
                    </a:lnTo>
                    <a:lnTo>
                      <a:pt x="119" y="20"/>
                    </a:lnTo>
                    <a:lnTo>
                      <a:pt x="129" y="34"/>
                    </a:lnTo>
                    <a:lnTo>
                      <a:pt x="136" y="49"/>
                    </a:lnTo>
                    <a:lnTo>
                      <a:pt x="138" y="68"/>
                    </a:lnTo>
                    <a:lnTo>
                      <a:pt x="136" y="85"/>
                    </a:lnTo>
                    <a:lnTo>
                      <a:pt x="129" y="101"/>
                    </a:lnTo>
                    <a:lnTo>
                      <a:pt x="119" y="115"/>
                    </a:lnTo>
                    <a:lnTo>
                      <a:pt x="104" y="125"/>
                    </a:lnTo>
                    <a:lnTo>
                      <a:pt x="88" y="133"/>
                    </a:lnTo>
                    <a:lnTo>
                      <a:pt x="70" y="135"/>
                    </a:lnTo>
                    <a:lnTo>
                      <a:pt x="51" y="133"/>
                    </a:lnTo>
                    <a:lnTo>
                      <a:pt x="35" y="125"/>
                    </a:lnTo>
                    <a:lnTo>
                      <a:pt x="21" y="115"/>
                    </a:lnTo>
                    <a:lnTo>
                      <a:pt x="10" y="101"/>
                    </a:lnTo>
                    <a:lnTo>
                      <a:pt x="3" y="85"/>
                    </a:lnTo>
                    <a:lnTo>
                      <a:pt x="0" y="68"/>
                    </a:lnTo>
                    <a:lnTo>
                      <a:pt x="3" y="49"/>
                    </a:lnTo>
                    <a:lnTo>
                      <a:pt x="10" y="34"/>
                    </a:lnTo>
                    <a:lnTo>
                      <a:pt x="21" y="20"/>
                    </a:lnTo>
                    <a:lnTo>
                      <a:pt x="35" y="9"/>
                    </a:lnTo>
                    <a:lnTo>
                      <a:pt x="51" y="2"/>
                    </a:lnTo>
                    <a:lnTo>
                      <a:pt x="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140"/>
              <p:cNvSpPr>
                <a:spLocks noEditPoints="1"/>
              </p:cNvSpPr>
              <p:nvPr/>
            </p:nvSpPr>
            <p:spPr bwMode="auto">
              <a:xfrm>
                <a:off x="4102101" y="4608513"/>
                <a:ext cx="233363" cy="204788"/>
              </a:xfrm>
              <a:custGeom>
                <a:avLst/>
                <a:gdLst>
                  <a:gd name="T0" fmla="*/ 52 w 147"/>
                  <a:gd name="T1" fmla="*/ 8 h 129"/>
                  <a:gd name="T2" fmla="*/ 18 w 147"/>
                  <a:gd name="T3" fmla="*/ 24 h 129"/>
                  <a:gd name="T4" fmla="*/ 5 w 147"/>
                  <a:gd name="T5" fmla="*/ 50 h 129"/>
                  <a:gd name="T6" fmla="*/ 18 w 147"/>
                  <a:gd name="T7" fmla="*/ 76 h 129"/>
                  <a:gd name="T8" fmla="*/ 52 w 147"/>
                  <a:gd name="T9" fmla="*/ 92 h 129"/>
                  <a:gd name="T10" fmla="*/ 80 w 147"/>
                  <a:gd name="T11" fmla="*/ 95 h 129"/>
                  <a:gd name="T12" fmla="*/ 89 w 147"/>
                  <a:gd name="T13" fmla="*/ 94 h 129"/>
                  <a:gd name="T14" fmla="*/ 90 w 147"/>
                  <a:gd name="T15" fmla="*/ 108 h 129"/>
                  <a:gd name="T16" fmla="*/ 94 w 147"/>
                  <a:gd name="T17" fmla="*/ 115 h 129"/>
                  <a:gd name="T18" fmla="*/ 105 w 147"/>
                  <a:gd name="T19" fmla="*/ 100 h 129"/>
                  <a:gd name="T20" fmla="*/ 109 w 147"/>
                  <a:gd name="T21" fmla="*/ 88 h 129"/>
                  <a:gd name="T22" fmla="*/ 123 w 147"/>
                  <a:gd name="T23" fmla="*/ 81 h 129"/>
                  <a:gd name="T24" fmla="*/ 138 w 147"/>
                  <a:gd name="T25" fmla="*/ 61 h 129"/>
                  <a:gd name="T26" fmla="*/ 137 w 147"/>
                  <a:gd name="T27" fmla="*/ 36 h 129"/>
                  <a:gd name="T28" fmla="*/ 114 w 147"/>
                  <a:gd name="T29" fmla="*/ 14 h 129"/>
                  <a:gd name="T30" fmla="*/ 73 w 147"/>
                  <a:gd name="T31" fmla="*/ 6 h 129"/>
                  <a:gd name="T32" fmla="*/ 93 w 147"/>
                  <a:gd name="T33" fmla="*/ 1 h 129"/>
                  <a:gd name="T34" fmla="*/ 125 w 147"/>
                  <a:gd name="T35" fmla="*/ 14 h 129"/>
                  <a:gd name="T36" fmla="*/ 144 w 147"/>
                  <a:gd name="T37" fmla="*/ 37 h 129"/>
                  <a:gd name="T38" fmla="*/ 145 w 147"/>
                  <a:gd name="T39" fmla="*/ 63 h 129"/>
                  <a:gd name="T40" fmla="*/ 129 w 147"/>
                  <a:gd name="T41" fmla="*/ 84 h 129"/>
                  <a:gd name="T42" fmla="*/ 109 w 147"/>
                  <a:gd name="T43" fmla="*/ 106 h 129"/>
                  <a:gd name="T44" fmla="*/ 94 w 147"/>
                  <a:gd name="T45" fmla="*/ 123 h 129"/>
                  <a:gd name="T46" fmla="*/ 85 w 147"/>
                  <a:gd name="T47" fmla="*/ 127 h 129"/>
                  <a:gd name="T48" fmla="*/ 81 w 147"/>
                  <a:gd name="T49" fmla="*/ 124 h 129"/>
                  <a:gd name="T50" fmla="*/ 83 w 147"/>
                  <a:gd name="T51" fmla="*/ 100 h 129"/>
                  <a:gd name="T52" fmla="*/ 54 w 147"/>
                  <a:gd name="T53" fmla="*/ 99 h 129"/>
                  <a:gd name="T54" fmla="*/ 21 w 147"/>
                  <a:gd name="T55" fmla="*/ 86 h 129"/>
                  <a:gd name="T56" fmla="*/ 2 w 147"/>
                  <a:gd name="T57" fmla="*/ 64 h 129"/>
                  <a:gd name="T58" fmla="*/ 2 w 147"/>
                  <a:gd name="T59" fmla="*/ 37 h 129"/>
                  <a:gd name="T60" fmla="*/ 21 w 147"/>
                  <a:gd name="T61" fmla="*/ 14 h 129"/>
                  <a:gd name="T62" fmla="*/ 54 w 147"/>
                  <a:gd name="T63"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9">
                    <a:moveTo>
                      <a:pt x="73" y="6"/>
                    </a:moveTo>
                    <a:lnTo>
                      <a:pt x="52" y="8"/>
                    </a:lnTo>
                    <a:lnTo>
                      <a:pt x="33" y="14"/>
                    </a:lnTo>
                    <a:lnTo>
                      <a:pt x="18" y="24"/>
                    </a:lnTo>
                    <a:lnTo>
                      <a:pt x="9" y="36"/>
                    </a:lnTo>
                    <a:lnTo>
                      <a:pt x="5" y="50"/>
                    </a:lnTo>
                    <a:lnTo>
                      <a:pt x="9" y="64"/>
                    </a:lnTo>
                    <a:lnTo>
                      <a:pt x="18" y="76"/>
                    </a:lnTo>
                    <a:lnTo>
                      <a:pt x="33" y="86"/>
                    </a:lnTo>
                    <a:lnTo>
                      <a:pt x="52" y="92"/>
                    </a:lnTo>
                    <a:lnTo>
                      <a:pt x="73" y="95"/>
                    </a:lnTo>
                    <a:lnTo>
                      <a:pt x="80" y="95"/>
                    </a:lnTo>
                    <a:lnTo>
                      <a:pt x="85" y="95"/>
                    </a:lnTo>
                    <a:lnTo>
                      <a:pt x="89" y="94"/>
                    </a:lnTo>
                    <a:lnTo>
                      <a:pt x="89" y="97"/>
                    </a:lnTo>
                    <a:lnTo>
                      <a:pt x="90" y="108"/>
                    </a:lnTo>
                    <a:lnTo>
                      <a:pt x="89" y="119"/>
                    </a:lnTo>
                    <a:lnTo>
                      <a:pt x="94" y="115"/>
                    </a:lnTo>
                    <a:lnTo>
                      <a:pt x="99" y="109"/>
                    </a:lnTo>
                    <a:lnTo>
                      <a:pt x="105" y="100"/>
                    </a:lnTo>
                    <a:lnTo>
                      <a:pt x="109" y="89"/>
                    </a:lnTo>
                    <a:lnTo>
                      <a:pt x="109" y="88"/>
                    </a:lnTo>
                    <a:lnTo>
                      <a:pt x="111" y="87"/>
                    </a:lnTo>
                    <a:lnTo>
                      <a:pt x="123" y="81"/>
                    </a:lnTo>
                    <a:lnTo>
                      <a:pt x="133" y="72"/>
                    </a:lnTo>
                    <a:lnTo>
                      <a:pt x="138" y="61"/>
                    </a:lnTo>
                    <a:lnTo>
                      <a:pt x="141" y="50"/>
                    </a:lnTo>
                    <a:lnTo>
                      <a:pt x="137" y="36"/>
                    </a:lnTo>
                    <a:lnTo>
                      <a:pt x="128" y="24"/>
                    </a:lnTo>
                    <a:lnTo>
                      <a:pt x="114" y="14"/>
                    </a:lnTo>
                    <a:lnTo>
                      <a:pt x="95" y="8"/>
                    </a:lnTo>
                    <a:lnTo>
                      <a:pt x="73" y="6"/>
                    </a:lnTo>
                    <a:close/>
                    <a:moveTo>
                      <a:pt x="73" y="0"/>
                    </a:moveTo>
                    <a:lnTo>
                      <a:pt x="93" y="1"/>
                    </a:lnTo>
                    <a:lnTo>
                      <a:pt x="110" y="7"/>
                    </a:lnTo>
                    <a:lnTo>
                      <a:pt x="125" y="14"/>
                    </a:lnTo>
                    <a:lnTo>
                      <a:pt x="137" y="25"/>
                    </a:lnTo>
                    <a:lnTo>
                      <a:pt x="144" y="37"/>
                    </a:lnTo>
                    <a:lnTo>
                      <a:pt x="147" y="50"/>
                    </a:lnTo>
                    <a:lnTo>
                      <a:pt x="145" y="63"/>
                    </a:lnTo>
                    <a:lnTo>
                      <a:pt x="138" y="74"/>
                    </a:lnTo>
                    <a:lnTo>
                      <a:pt x="129" y="84"/>
                    </a:lnTo>
                    <a:lnTo>
                      <a:pt x="115" y="92"/>
                    </a:lnTo>
                    <a:lnTo>
                      <a:pt x="109" y="106"/>
                    </a:lnTo>
                    <a:lnTo>
                      <a:pt x="102" y="116"/>
                    </a:lnTo>
                    <a:lnTo>
                      <a:pt x="94" y="123"/>
                    </a:lnTo>
                    <a:lnTo>
                      <a:pt x="89" y="126"/>
                    </a:lnTo>
                    <a:lnTo>
                      <a:pt x="85" y="127"/>
                    </a:lnTo>
                    <a:lnTo>
                      <a:pt x="80" y="129"/>
                    </a:lnTo>
                    <a:lnTo>
                      <a:pt x="81" y="124"/>
                    </a:lnTo>
                    <a:lnTo>
                      <a:pt x="83" y="112"/>
                    </a:lnTo>
                    <a:lnTo>
                      <a:pt x="83" y="100"/>
                    </a:lnTo>
                    <a:lnTo>
                      <a:pt x="73" y="101"/>
                    </a:lnTo>
                    <a:lnTo>
                      <a:pt x="54" y="99"/>
                    </a:lnTo>
                    <a:lnTo>
                      <a:pt x="36" y="94"/>
                    </a:lnTo>
                    <a:lnTo>
                      <a:pt x="21" y="86"/>
                    </a:lnTo>
                    <a:lnTo>
                      <a:pt x="9" y="76"/>
                    </a:lnTo>
                    <a:lnTo>
                      <a:pt x="2" y="64"/>
                    </a:lnTo>
                    <a:lnTo>
                      <a:pt x="0" y="50"/>
                    </a:lnTo>
                    <a:lnTo>
                      <a:pt x="2" y="37"/>
                    </a:lnTo>
                    <a:lnTo>
                      <a:pt x="9" y="25"/>
                    </a:lnTo>
                    <a:lnTo>
                      <a:pt x="21" y="14"/>
                    </a:lnTo>
                    <a:lnTo>
                      <a:pt x="36" y="7"/>
                    </a:lnTo>
                    <a:lnTo>
                      <a:pt x="54" y="1"/>
                    </a:lnTo>
                    <a:lnTo>
                      <a:pt x="7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Rectangle 141"/>
              <p:cNvSpPr>
                <a:spLocks noChangeArrowheads="1"/>
              </p:cNvSpPr>
              <p:nvPr/>
            </p:nvSpPr>
            <p:spPr bwMode="auto">
              <a:xfrm>
                <a:off x="4156076" y="4664076"/>
                <a:ext cx="120650" cy="9525"/>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Rectangle 142"/>
              <p:cNvSpPr>
                <a:spLocks noChangeArrowheads="1"/>
              </p:cNvSpPr>
              <p:nvPr/>
            </p:nvSpPr>
            <p:spPr bwMode="auto">
              <a:xfrm>
                <a:off x="4156076" y="4705351"/>
                <a:ext cx="120650" cy="9525"/>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0" name="组合 209"/>
            <p:cNvGrpSpPr/>
            <p:nvPr/>
          </p:nvGrpSpPr>
          <p:grpSpPr>
            <a:xfrm>
              <a:off x="4969565" y="4232245"/>
              <a:ext cx="531267" cy="400627"/>
              <a:chOff x="5394326" y="4732338"/>
              <a:chExt cx="484188" cy="365125"/>
            </a:xfrm>
          </p:grpSpPr>
          <p:sp>
            <p:nvSpPr>
              <p:cNvPr id="190" name="Freeform 143"/>
              <p:cNvSpPr>
                <a:spLocks/>
              </p:cNvSpPr>
              <p:nvPr/>
            </p:nvSpPr>
            <p:spPr bwMode="auto">
              <a:xfrm>
                <a:off x="5394326" y="4760913"/>
                <a:ext cx="484188" cy="336550"/>
              </a:xfrm>
              <a:custGeom>
                <a:avLst/>
                <a:gdLst>
                  <a:gd name="T0" fmla="*/ 0 w 305"/>
                  <a:gd name="T1" fmla="*/ 0 h 212"/>
                  <a:gd name="T2" fmla="*/ 6 w 305"/>
                  <a:gd name="T3" fmla="*/ 0 h 212"/>
                  <a:gd name="T4" fmla="*/ 6 w 305"/>
                  <a:gd name="T5" fmla="*/ 206 h 212"/>
                  <a:gd name="T6" fmla="*/ 305 w 305"/>
                  <a:gd name="T7" fmla="*/ 206 h 212"/>
                  <a:gd name="T8" fmla="*/ 305 w 305"/>
                  <a:gd name="T9" fmla="*/ 212 h 212"/>
                  <a:gd name="T10" fmla="*/ 0 w 305"/>
                  <a:gd name="T11" fmla="*/ 212 h 212"/>
                  <a:gd name="T12" fmla="*/ 0 w 30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05" h="212">
                    <a:moveTo>
                      <a:pt x="0" y="0"/>
                    </a:moveTo>
                    <a:lnTo>
                      <a:pt x="6" y="0"/>
                    </a:lnTo>
                    <a:lnTo>
                      <a:pt x="6" y="206"/>
                    </a:lnTo>
                    <a:lnTo>
                      <a:pt x="305" y="206"/>
                    </a:lnTo>
                    <a:lnTo>
                      <a:pt x="305" y="212"/>
                    </a:lnTo>
                    <a:lnTo>
                      <a:pt x="0" y="21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44"/>
              <p:cNvSpPr>
                <a:spLocks noEditPoints="1"/>
              </p:cNvSpPr>
              <p:nvPr/>
            </p:nvSpPr>
            <p:spPr bwMode="auto">
              <a:xfrm>
                <a:off x="5449888" y="4946651"/>
                <a:ext cx="76200" cy="123825"/>
              </a:xfrm>
              <a:custGeom>
                <a:avLst/>
                <a:gdLst>
                  <a:gd name="T0" fmla="*/ 23 w 48"/>
                  <a:gd name="T1" fmla="*/ 7 h 78"/>
                  <a:gd name="T2" fmla="*/ 19 w 48"/>
                  <a:gd name="T3" fmla="*/ 8 h 78"/>
                  <a:gd name="T4" fmla="*/ 15 w 48"/>
                  <a:gd name="T5" fmla="*/ 9 h 78"/>
                  <a:gd name="T6" fmla="*/ 11 w 48"/>
                  <a:gd name="T7" fmla="*/ 11 h 78"/>
                  <a:gd name="T8" fmla="*/ 8 w 48"/>
                  <a:gd name="T9" fmla="*/ 15 h 78"/>
                  <a:gd name="T10" fmla="*/ 7 w 48"/>
                  <a:gd name="T11" fmla="*/ 19 h 78"/>
                  <a:gd name="T12" fmla="*/ 6 w 48"/>
                  <a:gd name="T13" fmla="*/ 23 h 78"/>
                  <a:gd name="T14" fmla="*/ 6 w 48"/>
                  <a:gd name="T15" fmla="*/ 73 h 78"/>
                  <a:gd name="T16" fmla="*/ 42 w 48"/>
                  <a:gd name="T17" fmla="*/ 73 h 78"/>
                  <a:gd name="T18" fmla="*/ 42 w 48"/>
                  <a:gd name="T19" fmla="*/ 23 h 78"/>
                  <a:gd name="T20" fmla="*/ 42 w 48"/>
                  <a:gd name="T21" fmla="*/ 19 h 78"/>
                  <a:gd name="T22" fmla="*/ 40 w 48"/>
                  <a:gd name="T23" fmla="*/ 15 h 78"/>
                  <a:gd name="T24" fmla="*/ 37 w 48"/>
                  <a:gd name="T25" fmla="*/ 11 h 78"/>
                  <a:gd name="T26" fmla="*/ 34 w 48"/>
                  <a:gd name="T27" fmla="*/ 9 h 78"/>
                  <a:gd name="T28" fmla="*/ 30 w 48"/>
                  <a:gd name="T29" fmla="*/ 8 h 78"/>
                  <a:gd name="T30" fmla="*/ 25 w 48"/>
                  <a:gd name="T31" fmla="*/ 7 h 78"/>
                  <a:gd name="T32" fmla="*/ 23 w 48"/>
                  <a:gd name="T33" fmla="*/ 7 h 78"/>
                  <a:gd name="T34" fmla="*/ 23 w 48"/>
                  <a:gd name="T35" fmla="*/ 0 h 78"/>
                  <a:gd name="T36" fmla="*/ 25 w 48"/>
                  <a:gd name="T37" fmla="*/ 0 h 78"/>
                  <a:gd name="T38" fmla="*/ 37 w 48"/>
                  <a:gd name="T39" fmla="*/ 3 h 78"/>
                  <a:gd name="T40" fmla="*/ 45 w 48"/>
                  <a:gd name="T41" fmla="*/ 12 h 78"/>
                  <a:gd name="T42" fmla="*/ 48 w 48"/>
                  <a:gd name="T43" fmla="*/ 23 h 78"/>
                  <a:gd name="T44" fmla="*/ 48 w 48"/>
                  <a:gd name="T45" fmla="*/ 78 h 78"/>
                  <a:gd name="T46" fmla="*/ 0 w 48"/>
                  <a:gd name="T47" fmla="*/ 78 h 78"/>
                  <a:gd name="T48" fmla="*/ 0 w 48"/>
                  <a:gd name="T49" fmla="*/ 23 h 78"/>
                  <a:gd name="T50" fmla="*/ 4 w 48"/>
                  <a:gd name="T51" fmla="*/ 12 h 78"/>
                  <a:gd name="T52" fmla="*/ 11 w 48"/>
                  <a:gd name="T53" fmla="*/ 3 h 78"/>
                  <a:gd name="T54" fmla="*/ 23 w 48"/>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78">
                    <a:moveTo>
                      <a:pt x="23" y="7"/>
                    </a:moveTo>
                    <a:lnTo>
                      <a:pt x="19" y="8"/>
                    </a:lnTo>
                    <a:lnTo>
                      <a:pt x="15" y="9"/>
                    </a:lnTo>
                    <a:lnTo>
                      <a:pt x="11" y="11"/>
                    </a:lnTo>
                    <a:lnTo>
                      <a:pt x="8" y="15"/>
                    </a:lnTo>
                    <a:lnTo>
                      <a:pt x="7" y="19"/>
                    </a:lnTo>
                    <a:lnTo>
                      <a:pt x="6" y="23"/>
                    </a:lnTo>
                    <a:lnTo>
                      <a:pt x="6" y="73"/>
                    </a:lnTo>
                    <a:lnTo>
                      <a:pt x="42" y="73"/>
                    </a:lnTo>
                    <a:lnTo>
                      <a:pt x="42" y="23"/>
                    </a:lnTo>
                    <a:lnTo>
                      <a:pt x="42" y="19"/>
                    </a:lnTo>
                    <a:lnTo>
                      <a:pt x="40" y="15"/>
                    </a:lnTo>
                    <a:lnTo>
                      <a:pt x="37" y="11"/>
                    </a:lnTo>
                    <a:lnTo>
                      <a:pt x="34" y="9"/>
                    </a:lnTo>
                    <a:lnTo>
                      <a:pt x="30" y="8"/>
                    </a:lnTo>
                    <a:lnTo>
                      <a:pt x="25" y="7"/>
                    </a:lnTo>
                    <a:lnTo>
                      <a:pt x="23" y="7"/>
                    </a:lnTo>
                    <a:close/>
                    <a:moveTo>
                      <a:pt x="23" y="0"/>
                    </a:moveTo>
                    <a:lnTo>
                      <a:pt x="25" y="0"/>
                    </a:lnTo>
                    <a:lnTo>
                      <a:pt x="37" y="3"/>
                    </a:lnTo>
                    <a:lnTo>
                      <a:pt x="45" y="12"/>
                    </a:lnTo>
                    <a:lnTo>
                      <a:pt x="48" y="23"/>
                    </a:lnTo>
                    <a:lnTo>
                      <a:pt x="48" y="78"/>
                    </a:lnTo>
                    <a:lnTo>
                      <a:pt x="0" y="78"/>
                    </a:lnTo>
                    <a:lnTo>
                      <a:pt x="0" y="23"/>
                    </a:lnTo>
                    <a:lnTo>
                      <a:pt x="4" y="12"/>
                    </a:lnTo>
                    <a:lnTo>
                      <a:pt x="11" y="3"/>
                    </a:lnTo>
                    <a:lnTo>
                      <a:pt x="2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145"/>
              <p:cNvSpPr>
                <a:spLocks noEditPoints="1"/>
              </p:cNvSpPr>
              <p:nvPr/>
            </p:nvSpPr>
            <p:spPr bwMode="auto">
              <a:xfrm>
                <a:off x="5556251" y="4892676"/>
                <a:ext cx="74613" cy="177800"/>
              </a:xfrm>
              <a:custGeom>
                <a:avLst/>
                <a:gdLst>
                  <a:gd name="T0" fmla="*/ 22 w 47"/>
                  <a:gd name="T1" fmla="*/ 7 h 112"/>
                  <a:gd name="T2" fmla="*/ 18 w 47"/>
                  <a:gd name="T3" fmla="*/ 7 h 112"/>
                  <a:gd name="T4" fmla="*/ 14 w 47"/>
                  <a:gd name="T5" fmla="*/ 9 h 112"/>
                  <a:gd name="T6" fmla="*/ 11 w 47"/>
                  <a:gd name="T7" fmla="*/ 11 h 112"/>
                  <a:gd name="T8" fmla="*/ 8 w 47"/>
                  <a:gd name="T9" fmla="*/ 15 h 112"/>
                  <a:gd name="T10" fmla="*/ 6 w 47"/>
                  <a:gd name="T11" fmla="*/ 19 h 112"/>
                  <a:gd name="T12" fmla="*/ 6 w 47"/>
                  <a:gd name="T13" fmla="*/ 23 h 112"/>
                  <a:gd name="T14" fmla="*/ 6 w 47"/>
                  <a:gd name="T15" fmla="*/ 107 h 112"/>
                  <a:gd name="T16" fmla="*/ 42 w 47"/>
                  <a:gd name="T17" fmla="*/ 107 h 112"/>
                  <a:gd name="T18" fmla="*/ 42 w 47"/>
                  <a:gd name="T19" fmla="*/ 23 h 112"/>
                  <a:gd name="T20" fmla="*/ 41 w 47"/>
                  <a:gd name="T21" fmla="*/ 19 h 112"/>
                  <a:gd name="T22" fmla="*/ 40 w 47"/>
                  <a:gd name="T23" fmla="*/ 15 h 112"/>
                  <a:gd name="T24" fmla="*/ 37 w 47"/>
                  <a:gd name="T25" fmla="*/ 11 h 112"/>
                  <a:gd name="T26" fmla="*/ 33 w 47"/>
                  <a:gd name="T27" fmla="*/ 9 h 112"/>
                  <a:gd name="T28" fmla="*/ 29 w 47"/>
                  <a:gd name="T29" fmla="*/ 7 h 112"/>
                  <a:gd name="T30" fmla="*/ 25 w 47"/>
                  <a:gd name="T31" fmla="*/ 7 h 112"/>
                  <a:gd name="T32" fmla="*/ 22 w 47"/>
                  <a:gd name="T33" fmla="*/ 7 h 112"/>
                  <a:gd name="T34" fmla="*/ 22 w 47"/>
                  <a:gd name="T35" fmla="*/ 0 h 112"/>
                  <a:gd name="T36" fmla="*/ 25 w 47"/>
                  <a:gd name="T37" fmla="*/ 0 h 112"/>
                  <a:gd name="T38" fmla="*/ 37 w 47"/>
                  <a:gd name="T39" fmla="*/ 4 h 112"/>
                  <a:gd name="T40" fmla="*/ 44 w 47"/>
                  <a:gd name="T41" fmla="*/ 12 h 112"/>
                  <a:gd name="T42" fmla="*/ 47 w 47"/>
                  <a:gd name="T43" fmla="*/ 23 h 112"/>
                  <a:gd name="T44" fmla="*/ 47 w 47"/>
                  <a:gd name="T45" fmla="*/ 112 h 112"/>
                  <a:gd name="T46" fmla="*/ 0 w 47"/>
                  <a:gd name="T47" fmla="*/ 112 h 112"/>
                  <a:gd name="T48" fmla="*/ 0 w 47"/>
                  <a:gd name="T49" fmla="*/ 23 h 112"/>
                  <a:gd name="T50" fmla="*/ 3 w 47"/>
                  <a:gd name="T51" fmla="*/ 12 h 112"/>
                  <a:gd name="T52" fmla="*/ 11 w 47"/>
                  <a:gd name="T53" fmla="*/ 4 h 112"/>
                  <a:gd name="T54" fmla="*/ 22 w 47"/>
                  <a:gd name="T5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112">
                    <a:moveTo>
                      <a:pt x="22" y="7"/>
                    </a:moveTo>
                    <a:lnTo>
                      <a:pt x="18" y="7"/>
                    </a:lnTo>
                    <a:lnTo>
                      <a:pt x="14" y="9"/>
                    </a:lnTo>
                    <a:lnTo>
                      <a:pt x="11" y="11"/>
                    </a:lnTo>
                    <a:lnTo>
                      <a:pt x="8" y="15"/>
                    </a:lnTo>
                    <a:lnTo>
                      <a:pt x="6" y="19"/>
                    </a:lnTo>
                    <a:lnTo>
                      <a:pt x="6" y="23"/>
                    </a:lnTo>
                    <a:lnTo>
                      <a:pt x="6" y="107"/>
                    </a:lnTo>
                    <a:lnTo>
                      <a:pt x="42" y="107"/>
                    </a:lnTo>
                    <a:lnTo>
                      <a:pt x="42" y="23"/>
                    </a:lnTo>
                    <a:lnTo>
                      <a:pt x="41" y="19"/>
                    </a:lnTo>
                    <a:lnTo>
                      <a:pt x="40" y="15"/>
                    </a:lnTo>
                    <a:lnTo>
                      <a:pt x="37" y="11"/>
                    </a:lnTo>
                    <a:lnTo>
                      <a:pt x="33" y="9"/>
                    </a:lnTo>
                    <a:lnTo>
                      <a:pt x="29" y="7"/>
                    </a:lnTo>
                    <a:lnTo>
                      <a:pt x="25" y="7"/>
                    </a:lnTo>
                    <a:lnTo>
                      <a:pt x="22" y="7"/>
                    </a:lnTo>
                    <a:close/>
                    <a:moveTo>
                      <a:pt x="22" y="0"/>
                    </a:moveTo>
                    <a:lnTo>
                      <a:pt x="25" y="0"/>
                    </a:lnTo>
                    <a:lnTo>
                      <a:pt x="37" y="4"/>
                    </a:lnTo>
                    <a:lnTo>
                      <a:pt x="44" y="12"/>
                    </a:lnTo>
                    <a:lnTo>
                      <a:pt x="47" y="23"/>
                    </a:lnTo>
                    <a:lnTo>
                      <a:pt x="47" y="112"/>
                    </a:lnTo>
                    <a:lnTo>
                      <a:pt x="0" y="112"/>
                    </a:lnTo>
                    <a:lnTo>
                      <a:pt x="0" y="23"/>
                    </a:lnTo>
                    <a:lnTo>
                      <a:pt x="3" y="12"/>
                    </a:lnTo>
                    <a:lnTo>
                      <a:pt x="11"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146"/>
              <p:cNvSpPr>
                <a:spLocks noEditPoints="1"/>
              </p:cNvSpPr>
              <p:nvPr/>
            </p:nvSpPr>
            <p:spPr bwMode="auto">
              <a:xfrm>
                <a:off x="5662613" y="4840288"/>
                <a:ext cx="76200" cy="230188"/>
              </a:xfrm>
              <a:custGeom>
                <a:avLst/>
                <a:gdLst>
                  <a:gd name="T0" fmla="*/ 22 w 48"/>
                  <a:gd name="T1" fmla="*/ 6 h 145"/>
                  <a:gd name="T2" fmla="*/ 17 w 48"/>
                  <a:gd name="T3" fmla="*/ 6 h 145"/>
                  <a:gd name="T4" fmla="*/ 14 w 48"/>
                  <a:gd name="T5" fmla="*/ 8 h 145"/>
                  <a:gd name="T6" fmla="*/ 11 w 48"/>
                  <a:gd name="T7" fmla="*/ 11 h 145"/>
                  <a:gd name="T8" fmla="*/ 8 w 48"/>
                  <a:gd name="T9" fmla="*/ 14 h 145"/>
                  <a:gd name="T10" fmla="*/ 6 w 48"/>
                  <a:gd name="T11" fmla="*/ 18 h 145"/>
                  <a:gd name="T12" fmla="*/ 5 w 48"/>
                  <a:gd name="T13" fmla="*/ 23 h 145"/>
                  <a:gd name="T14" fmla="*/ 5 w 48"/>
                  <a:gd name="T15" fmla="*/ 140 h 145"/>
                  <a:gd name="T16" fmla="*/ 41 w 48"/>
                  <a:gd name="T17" fmla="*/ 140 h 145"/>
                  <a:gd name="T18" fmla="*/ 41 w 48"/>
                  <a:gd name="T19" fmla="*/ 23 h 145"/>
                  <a:gd name="T20" fmla="*/ 40 w 48"/>
                  <a:gd name="T21" fmla="*/ 18 h 145"/>
                  <a:gd name="T22" fmla="*/ 39 w 48"/>
                  <a:gd name="T23" fmla="*/ 14 h 145"/>
                  <a:gd name="T24" fmla="*/ 36 w 48"/>
                  <a:gd name="T25" fmla="*/ 11 h 145"/>
                  <a:gd name="T26" fmla="*/ 33 w 48"/>
                  <a:gd name="T27" fmla="*/ 8 h 145"/>
                  <a:gd name="T28" fmla="*/ 29 w 48"/>
                  <a:gd name="T29" fmla="*/ 6 h 145"/>
                  <a:gd name="T30" fmla="*/ 25 w 48"/>
                  <a:gd name="T31" fmla="*/ 6 h 145"/>
                  <a:gd name="T32" fmla="*/ 22 w 48"/>
                  <a:gd name="T33" fmla="*/ 6 h 145"/>
                  <a:gd name="T34" fmla="*/ 22 w 48"/>
                  <a:gd name="T35" fmla="*/ 0 h 145"/>
                  <a:gd name="T36" fmla="*/ 25 w 48"/>
                  <a:gd name="T37" fmla="*/ 0 h 145"/>
                  <a:gd name="T38" fmla="*/ 36 w 48"/>
                  <a:gd name="T39" fmla="*/ 3 h 145"/>
                  <a:gd name="T40" fmla="*/ 44 w 48"/>
                  <a:gd name="T41" fmla="*/ 12 h 145"/>
                  <a:gd name="T42" fmla="*/ 48 w 48"/>
                  <a:gd name="T43" fmla="*/ 23 h 145"/>
                  <a:gd name="T44" fmla="*/ 48 w 48"/>
                  <a:gd name="T45" fmla="*/ 145 h 145"/>
                  <a:gd name="T46" fmla="*/ 0 w 48"/>
                  <a:gd name="T47" fmla="*/ 145 h 145"/>
                  <a:gd name="T48" fmla="*/ 0 w 48"/>
                  <a:gd name="T49" fmla="*/ 23 h 145"/>
                  <a:gd name="T50" fmla="*/ 2 w 48"/>
                  <a:gd name="T51" fmla="*/ 12 h 145"/>
                  <a:gd name="T52" fmla="*/ 11 w 48"/>
                  <a:gd name="T53" fmla="*/ 3 h 145"/>
                  <a:gd name="T54" fmla="*/ 22 w 48"/>
                  <a:gd name="T5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45">
                    <a:moveTo>
                      <a:pt x="22" y="6"/>
                    </a:moveTo>
                    <a:lnTo>
                      <a:pt x="17" y="6"/>
                    </a:lnTo>
                    <a:lnTo>
                      <a:pt x="14" y="8"/>
                    </a:lnTo>
                    <a:lnTo>
                      <a:pt x="11" y="11"/>
                    </a:lnTo>
                    <a:lnTo>
                      <a:pt x="8" y="14"/>
                    </a:lnTo>
                    <a:lnTo>
                      <a:pt x="6" y="18"/>
                    </a:lnTo>
                    <a:lnTo>
                      <a:pt x="5" y="23"/>
                    </a:lnTo>
                    <a:lnTo>
                      <a:pt x="5" y="140"/>
                    </a:lnTo>
                    <a:lnTo>
                      <a:pt x="41" y="140"/>
                    </a:lnTo>
                    <a:lnTo>
                      <a:pt x="41" y="23"/>
                    </a:lnTo>
                    <a:lnTo>
                      <a:pt x="40" y="18"/>
                    </a:lnTo>
                    <a:lnTo>
                      <a:pt x="39" y="14"/>
                    </a:lnTo>
                    <a:lnTo>
                      <a:pt x="36" y="11"/>
                    </a:lnTo>
                    <a:lnTo>
                      <a:pt x="33" y="8"/>
                    </a:lnTo>
                    <a:lnTo>
                      <a:pt x="29" y="6"/>
                    </a:lnTo>
                    <a:lnTo>
                      <a:pt x="25" y="6"/>
                    </a:lnTo>
                    <a:lnTo>
                      <a:pt x="22" y="6"/>
                    </a:lnTo>
                    <a:close/>
                    <a:moveTo>
                      <a:pt x="22" y="0"/>
                    </a:moveTo>
                    <a:lnTo>
                      <a:pt x="25" y="0"/>
                    </a:lnTo>
                    <a:lnTo>
                      <a:pt x="36" y="3"/>
                    </a:lnTo>
                    <a:lnTo>
                      <a:pt x="44" y="12"/>
                    </a:lnTo>
                    <a:lnTo>
                      <a:pt x="48" y="23"/>
                    </a:lnTo>
                    <a:lnTo>
                      <a:pt x="48" y="145"/>
                    </a:lnTo>
                    <a:lnTo>
                      <a:pt x="0" y="145"/>
                    </a:lnTo>
                    <a:lnTo>
                      <a:pt x="0" y="23"/>
                    </a:lnTo>
                    <a:lnTo>
                      <a:pt x="2" y="12"/>
                    </a:lnTo>
                    <a:lnTo>
                      <a:pt x="11" y="3"/>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147"/>
              <p:cNvSpPr>
                <a:spLocks noEditPoints="1"/>
              </p:cNvSpPr>
              <p:nvPr/>
            </p:nvSpPr>
            <p:spPr bwMode="auto">
              <a:xfrm>
                <a:off x="5767388" y="4784726"/>
                <a:ext cx="76200" cy="285750"/>
              </a:xfrm>
              <a:custGeom>
                <a:avLst/>
                <a:gdLst>
                  <a:gd name="T0" fmla="*/ 23 w 48"/>
                  <a:gd name="T1" fmla="*/ 5 h 180"/>
                  <a:gd name="T2" fmla="*/ 19 w 48"/>
                  <a:gd name="T3" fmla="*/ 6 h 180"/>
                  <a:gd name="T4" fmla="*/ 14 w 48"/>
                  <a:gd name="T5" fmla="*/ 9 h 180"/>
                  <a:gd name="T6" fmla="*/ 11 w 48"/>
                  <a:gd name="T7" fmla="*/ 11 h 180"/>
                  <a:gd name="T8" fmla="*/ 8 w 48"/>
                  <a:gd name="T9" fmla="*/ 14 h 180"/>
                  <a:gd name="T10" fmla="*/ 7 w 48"/>
                  <a:gd name="T11" fmla="*/ 18 h 180"/>
                  <a:gd name="T12" fmla="*/ 6 w 48"/>
                  <a:gd name="T13" fmla="*/ 23 h 180"/>
                  <a:gd name="T14" fmla="*/ 6 w 48"/>
                  <a:gd name="T15" fmla="*/ 175 h 180"/>
                  <a:gd name="T16" fmla="*/ 41 w 48"/>
                  <a:gd name="T17" fmla="*/ 175 h 180"/>
                  <a:gd name="T18" fmla="*/ 41 w 48"/>
                  <a:gd name="T19" fmla="*/ 23 h 180"/>
                  <a:gd name="T20" fmla="*/ 41 w 48"/>
                  <a:gd name="T21" fmla="*/ 18 h 180"/>
                  <a:gd name="T22" fmla="*/ 39 w 48"/>
                  <a:gd name="T23" fmla="*/ 14 h 180"/>
                  <a:gd name="T24" fmla="*/ 37 w 48"/>
                  <a:gd name="T25" fmla="*/ 11 h 180"/>
                  <a:gd name="T26" fmla="*/ 34 w 48"/>
                  <a:gd name="T27" fmla="*/ 9 h 180"/>
                  <a:gd name="T28" fmla="*/ 29 w 48"/>
                  <a:gd name="T29" fmla="*/ 6 h 180"/>
                  <a:gd name="T30" fmla="*/ 25 w 48"/>
                  <a:gd name="T31" fmla="*/ 5 h 180"/>
                  <a:gd name="T32" fmla="*/ 23 w 48"/>
                  <a:gd name="T33" fmla="*/ 5 h 180"/>
                  <a:gd name="T34" fmla="*/ 23 w 48"/>
                  <a:gd name="T35" fmla="*/ 0 h 180"/>
                  <a:gd name="T36" fmla="*/ 25 w 48"/>
                  <a:gd name="T37" fmla="*/ 0 h 180"/>
                  <a:gd name="T38" fmla="*/ 37 w 48"/>
                  <a:gd name="T39" fmla="*/ 3 h 180"/>
                  <a:gd name="T40" fmla="*/ 45 w 48"/>
                  <a:gd name="T41" fmla="*/ 11 h 180"/>
                  <a:gd name="T42" fmla="*/ 48 w 48"/>
                  <a:gd name="T43" fmla="*/ 23 h 180"/>
                  <a:gd name="T44" fmla="*/ 48 w 48"/>
                  <a:gd name="T45" fmla="*/ 180 h 180"/>
                  <a:gd name="T46" fmla="*/ 0 w 48"/>
                  <a:gd name="T47" fmla="*/ 180 h 180"/>
                  <a:gd name="T48" fmla="*/ 0 w 48"/>
                  <a:gd name="T49" fmla="*/ 23 h 180"/>
                  <a:gd name="T50" fmla="*/ 3 w 48"/>
                  <a:gd name="T51" fmla="*/ 11 h 180"/>
                  <a:gd name="T52" fmla="*/ 11 w 48"/>
                  <a:gd name="T53" fmla="*/ 3 h 180"/>
                  <a:gd name="T54" fmla="*/ 23 w 48"/>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80">
                    <a:moveTo>
                      <a:pt x="23" y="5"/>
                    </a:moveTo>
                    <a:lnTo>
                      <a:pt x="19" y="6"/>
                    </a:lnTo>
                    <a:lnTo>
                      <a:pt x="14" y="9"/>
                    </a:lnTo>
                    <a:lnTo>
                      <a:pt x="11" y="11"/>
                    </a:lnTo>
                    <a:lnTo>
                      <a:pt x="8" y="14"/>
                    </a:lnTo>
                    <a:lnTo>
                      <a:pt x="7" y="18"/>
                    </a:lnTo>
                    <a:lnTo>
                      <a:pt x="6" y="23"/>
                    </a:lnTo>
                    <a:lnTo>
                      <a:pt x="6" y="175"/>
                    </a:lnTo>
                    <a:lnTo>
                      <a:pt x="41" y="175"/>
                    </a:lnTo>
                    <a:lnTo>
                      <a:pt x="41" y="23"/>
                    </a:lnTo>
                    <a:lnTo>
                      <a:pt x="41" y="18"/>
                    </a:lnTo>
                    <a:lnTo>
                      <a:pt x="39" y="14"/>
                    </a:lnTo>
                    <a:lnTo>
                      <a:pt x="37" y="11"/>
                    </a:lnTo>
                    <a:lnTo>
                      <a:pt x="34" y="9"/>
                    </a:lnTo>
                    <a:lnTo>
                      <a:pt x="29" y="6"/>
                    </a:lnTo>
                    <a:lnTo>
                      <a:pt x="25" y="5"/>
                    </a:lnTo>
                    <a:lnTo>
                      <a:pt x="23" y="5"/>
                    </a:lnTo>
                    <a:close/>
                    <a:moveTo>
                      <a:pt x="23" y="0"/>
                    </a:moveTo>
                    <a:lnTo>
                      <a:pt x="25" y="0"/>
                    </a:lnTo>
                    <a:lnTo>
                      <a:pt x="37" y="3"/>
                    </a:lnTo>
                    <a:lnTo>
                      <a:pt x="45" y="11"/>
                    </a:lnTo>
                    <a:lnTo>
                      <a:pt x="48" y="23"/>
                    </a:lnTo>
                    <a:lnTo>
                      <a:pt x="48" y="180"/>
                    </a:lnTo>
                    <a:lnTo>
                      <a:pt x="0" y="180"/>
                    </a:lnTo>
                    <a:lnTo>
                      <a:pt x="0" y="23"/>
                    </a:lnTo>
                    <a:lnTo>
                      <a:pt x="3" y="11"/>
                    </a:lnTo>
                    <a:lnTo>
                      <a:pt x="11" y="3"/>
                    </a:lnTo>
                    <a:lnTo>
                      <a:pt x="2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48"/>
              <p:cNvSpPr>
                <a:spLocks/>
              </p:cNvSpPr>
              <p:nvPr/>
            </p:nvSpPr>
            <p:spPr bwMode="auto">
              <a:xfrm>
                <a:off x="5453063" y="4732338"/>
                <a:ext cx="293688" cy="153988"/>
              </a:xfrm>
              <a:custGeom>
                <a:avLst/>
                <a:gdLst>
                  <a:gd name="T0" fmla="*/ 134 w 185"/>
                  <a:gd name="T1" fmla="*/ 0 h 97"/>
                  <a:gd name="T2" fmla="*/ 185 w 185"/>
                  <a:gd name="T3" fmla="*/ 13 h 97"/>
                  <a:gd name="T4" fmla="*/ 160 w 185"/>
                  <a:gd name="T5" fmla="*/ 59 h 97"/>
                  <a:gd name="T6" fmla="*/ 155 w 185"/>
                  <a:gd name="T7" fmla="*/ 57 h 97"/>
                  <a:gd name="T8" fmla="*/ 173 w 185"/>
                  <a:gd name="T9" fmla="*/ 21 h 97"/>
                  <a:gd name="T10" fmla="*/ 2 w 185"/>
                  <a:gd name="T11" fmla="*/ 97 h 97"/>
                  <a:gd name="T12" fmla="*/ 0 w 185"/>
                  <a:gd name="T13" fmla="*/ 92 h 97"/>
                  <a:gd name="T14" fmla="*/ 171 w 185"/>
                  <a:gd name="T15" fmla="*/ 16 h 97"/>
                  <a:gd name="T16" fmla="*/ 133 w 185"/>
                  <a:gd name="T17" fmla="*/ 6 h 97"/>
                  <a:gd name="T18" fmla="*/ 134 w 18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97">
                    <a:moveTo>
                      <a:pt x="134" y="0"/>
                    </a:moveTo>
                    <a:lnTo>
                      <a:pt x="185" y="13"/>
                    </a:lnTo>
                    <a:lnTo>
                      <a:pt x="160" y="59"/>
                    </a:lnTo>
                    <a:lnTo>
                      <a:pt x="155" y="57"/>
                    </a:lnTo>
                    <a:lnTo>
                      <a:pt x="173" y="21"/>
                    </a:lnTo>
                    <a:lnTo>
                      <a:pt x="2" y="97"/>
                    </a:lnTo>
                    <a:lnTo>
                      <a:pt x="0" y="92"/>
                    </a:lnTo>
                    <a:lnTo>
                      <a:pt x="171" y="16"/>
                    </a:lnTo>
                    <a:lnTo>
                      <a:pt x="133" y="6"/>
                    </a:lnTo>
                    <a:lnTo>
                      <a:pt x="1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8" name="组合 207"/>
            <p:cNvGrpSpPr/>
            <p:nvPr/>
          </p:nvGrpSpPr>
          <p:grpSpPr>
            <a:xfrm>
              <a:off x="7326383" y="4173021"/>
              <a:ext cx="607909" cy="538235"/>
              <a:chOff x="6907213" y="4678363"/>
              <a:chExt cx="554038" cy="490538"/>
            </a:xfrm>
          </p:grpSpPr>
          <p:sp>
            <p:nvSpPr>
              <p:cNvPr id="201" name="Freeform 149"/>
              <p:cNvSpPr>
                <a:spLocks noEditPoints="1"/>
              </p:cNvSpPr>
              <p:nvPr/>
            </p:nvSpPr>
            <p:spPr bwMode="auto">
              <a:xfrm>
                <a:off x="6907213" y="4678363"/>
                <a:ext cx="554038" cy="490538"/>
              </a:xfrm>
              <a:custGeom>
                <a:avLst/>
                <a:gdLst>
                  <a:gd name="T0" fmla="*/ 13 w 349"/>
                  <a:gd name="T1" fmla="*/ 182 h 309"/>
                  <a:gd name="T2" fmla="*/ 193 w 349"/>
                  <a:gd name="T3" fmla="*/ 154 h 309"/>
                  <a:gd name="T4" fmla="*/ 292 w 349"/>
                  <a:gd name="T5" fmla="*/ 118 h 309"/>
                  <a:gd name="T6" fmla="*/ 338 w 349"/>
                  <a:gd name="T7" fmla="*/ 166 h 309"/>
                  <a:gd name="T8" fmla="*/ 198 w 349"/>
                  <a:gd name="T9" fmla="*/ 114 h 309"/>
                  <a:gd name="T10" fmla="*/ 343 w 349"/>
                  <a:gd name="T11" fmla="*/ 303 h 309"/>
                  <a:gd name="T12" fmla="*/ 286 w 349"/>
                  <a:gd name="T13" fmla="*/ 171 h 309"/>
                  <a:gd name="T14" fmla="*/ 198 w 349"/>
                  <a:gd name="T15" fmla="*/ 114 h 309"/>
                  <a:gd name="T16" fmla="*/ 57 w 349"/>
                  <a:gd name="T17" fmla="*/ 120 h 309"/>
                  <a:gd name="T18" fmla="*/ 193 w 349"/>
                  <a:gd name="T19" fmla="*/ 108 h 309"/>
                  <a:gd name="T20" fmla="*/ 207 w 349"/>
                  <a:gd name="T21" fmla="*/ 21 h 309"/>
                  <a:gd name="T22" fmla="*/ 54 w 349"/>
                  <a:gd name="T23" fmla="*/ 5 h 309"/>
                  <a:gd name="T24" fmla="*/ 46 w 349"/>
                  <a:gd name="T25" fmla="*/ 7 h 309"/>
                  <a:gd name="T26" fmla="*/ 42 w 349"/>
                  <a:gd name="T27" fmla="*/ 14 h 309"/>
                  <a:gd name="T28" fmla="*/ 41 w 349"/>
                  <a:gd name="T29" fmla="*/ 123 h 309"/>
                  <a:gd name="T30" fmla="*/ 44 w 349"/>
                  <a:gd name="T31" fmla="*/ 131 h 309"/>
                  <a:gd name="T32" fmla="*/ 50 w 349"/>
                  <a:gd name="T33" fmla="*/ 135 h 309"/>
                  <a:gd name="T34" fmla="*/ 193 w 349"/>
                  <a:gd name="T35" fmla="*/ 136 h 309"/>
                  <a:gd name="T36" fmla="*/ 51 w 349"/>
                  <a:gd name="T37" fmla="*/ 127 h 309"/>
                  <a:gd name="T38" fmla="*/ 212 w 349"/>
                  <a:gd name="T39" fmla="*/ 15 h 309"/>
                  <a:gd name="T40" fmla="*/ 222 w 349"/>
                  <a:gd name="T41" fmla="*/ 108 h 309"/>
                  <a:gd name="T42" fmla="*/ 222 w 349"/>
                  <a:gd name="T43" fmla="*/ 14 h 309"/>
                  <a:gd name="T44" fmla="*/ 218 w 349"/>
                  <a:gd name="T45" fmla="*/ 7 h 309"/>
                  <a:gd name="T46" fmla="*/ 210 w 349"/>
                  <a:gd name="T47" fmla="*/ 5 h 309"/>
                  <a:gd name="T48" fmla="*/ 54 w 349"/>
                  <a:gd name="T49" fmla="*/ 0 h 309"/>
                  <a:gd name="T50" fmla="*/ 219 w 349"/>
                  <a:gd name="T51" fmla="*/ 2 h 309"/>
                  <a:gd name="T52" fmla="*/ 229 w 349"/>
                  <a:gd name="T53" fmla="*/ 18 h 309"/>
                  <a:gd name="T54" fmla="*/ 291 w 349"/>
                  <a:gd name="T55" fmla="*/ 108 h 309"/>
                  <a:gd name="T56" fmla="*/ 349 w 349"/>
                  <a:gd name="T57" fmla="*/ 309 h 309"/>
                  <a:gd name="T58" fmla="*/ 193 w 349"/>
                  <a:gd name="T59" fmla="*/ 188 h 309"/>
                  <a:gd name="T60" fmla="*/ 37 w 349"/>
                  <a:gd name="T61" fmla="*/ 148 h 309"/>
                  <a:gd name="T62" fmla="*/ 193 w 349"/>
                  <a:gd name="T63" fmla="*/ 142 h 309"/>
                  <a:gd name="T64" fmla="*/ 44 w 349"/>
                  <a:gd name="T65" fmla="*/ 140 h 309"/>
                  <a:gd name="T66" fmla="*/ 35 w 349"/>
                  <a:gd name="T67" fmla="*/ 123 h 309"/>
                  <a:gd name="T68" fmla="*/ 38 w 349"/>
                  <a:gd name="T69" fmla="*/ 8 h 309"/>
                  <a:gd name="T70" fmla="*/ 54 w 349"/>
                  <a:gd name="T71"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9" h="309">
                    <a:moveTo>
                      <a:pt x="40" y="154"/>
                    </a:moveTo>
                    <a:lnTo>
                      <a:pt x="13" y="182"/>
                    </a:lnTo>
                    <a:lnTo>
                      <a:pt x="193" y="182"/>
                    </a:lnTo>
                    <a:lnTo>
                      <a:pt x="193" y="154"/>
                    </a:lnTo>
                    <a:lnTo>
                      <a:pt x="40" y="154"/>
                    </a:lnTo>
                    <a:close/>
                    <a:moveTo>
                      <a:pt x="292" y="118"/>
                    </a:moveTo>
                    <a:lnTo>
                      <a:pt x="292" y="166"/>
                    </a:lnTo>
                    <a:lnTo>
                      <a:pt x="338" y="166"/>
                    </a:lnTo>
                    <a:lnTo>
                      <a:pt x="292" y="118"/>
                    </a:lnTo>
                    <a:close/>
                    <a:moveTo>
                      <a:pt x="198" y="114"/>
                    </a:moveTo>
                    <a:lnTo>
                      <a:pt x="198" y="303"/>
                    </a:lnTo>
                    <a:lnTo>
                      <a:pt x="343" y="303"/>
                    </a:lnTo>
                    <a:lnTo>
                      <a:pt x="343" y="171"/>
                    </a:lnTo>
                    <a:lnTo>
                      <a:pt x="286" y="171"/>
                    </a:lnTo>
                    <a:lnTo>
                      <a:pt x="286" y="114"/>
                    </a:lnTo>
                    <a:lnTo>
                      <a:pt x="198" y="114"/>
                    </a:lnTo>
                    <a:close/>
                    <a:moveTo>
                      <a:pt x="57" y="21"/>
                    </a:moveTo>
                    <a:lnTo>
                      <a:pt x="57" y="120"/>
                    </a:lnTo>
                    <a:lnTo>
                      <a:pt x="193" y="120"/>
                    </a:lnTo>
                    <a:lnTo>
                      <a:pt x="193" y="108"/>
                    </a:lnTo>
                    <a:lnTo>
                      <a:pt x="207" y="108"/>
                    </a:lnTo>
                    <a:lnTo>
                      <a:pt x="207" y="21"/>
                    </a:lnTo>
                    <a:lnTo>
                      <a:pt x="57" y="21"/>
                    </a:lnTo>
                    <a:close/>
                    <a:moveTo>
                      <a:pt x="54" y="5"/>
                    </a:moveTo>
                    <a:lnTo>
                      <a:pt x="50" y="6"/>
                    </a:lnTo>
                    <a:lnTo>
                      <a:pt x="46" y="7"/>
                    </a:lnTo>
                    <a:lnTo>
                      <a:pt x="44" y="10"/>
                    </a:lnTo>
                    <a:lnTo>
                      <a:pt x="42" y="14"/>
                    </a:lnTo>
                    <a:lnTo>
                      <a:pt x="41" y="18"/>
                    </a:lnTo>
                    <a:lnTo>
                      <a:pt x="41" y="123"/>
                    </a:lnTo>
                    <a:lnTo>
                      <a:pt x="42" y="128"/>
                    </a:lnTo>
                    <a:lnTo>
                      <a:pt x="44" y="131"/>
                    </a:lnTo>
                    <a:lnTo>
                      <a:pt x="46" y="133"/>
                    </a:lnTo>
                    <a:lnTo>
                      <a:pt x="50" y="135"/>
                    </a:lnTo>
                    <a:lnTo>
                      <a:pt x="54" y="136"/>
                    </a:lnTo>
                    <a:lnTo>
                      <a:pt x="193" y="136"/>
                    </a:lnTo>
                    <a:lnTo>
                      <a:pt x="193" y="127"/>
                    </a:lnTo>
                    <a:lnTo>
                      <a:pt x="51" y="127"/>
                    </a:lnTo>
                    <a:lnTo>
                      <a:pt x="51" y="15"/>
                    </a:lnTo>
                    <a:lnTo>
                      <a:pt x="212" y="15"/>
                    </a:lnTo>
                    <a:lnTo>
                      <a:pt x="212" y="108"/>
                    </a:lnTo>
                    <a:lnTo>
                      <a:pt x="222" y="108"/>
                    </a:lnTo>
                    <a:lnTo>
                      <a:pt x="222" y="18"/>
                    </a:lnTo>
                    <a:lnTo>
                      <a:pt x="222" y="14"/>
                    </a:lnTo>
                    <a:lnTo>
                      <a:pt x="220" y="10"/>
                    </a:lnTo>
                    <a:lnTo>
                      <a:pt x="218" y="7"/>
                    </a:lnTo>
                    <a:lnTo>
                      <a:pt x="214" y="6"/>
                    </a:lnTo>
                    <a:lnTo>
                      <a:pt x="210" y="5"/>
                    </a:lnTo>
                    <a:lnTo>
                      <a:pt x="54" y="5"/>
                    </a:lnTo>
                    <a:close/>
                    <a:moveTo>
                      <a:pt x="54" y="0"/>
                    </a:moveTo>
                    <a:lnTo>
                      <a:pt x="210" y="0"/>
                    </a:lnTo>
                    <a:lnTo>
                      <a:pt x="219" y="2"/>
                    </a:lnTo>
                    <a:lnTo>
                      <a:pt x="227" y="8"/>
                    </a:lnTo>
                    <a:lnTo>
                      <a:pt x="229" y="18"/>
                    </a:lnTo>
                    <a:lnTo>
                      <a:pt x="229" y="108"/>
                    </a:lnTo>
                    <a:lnTo>
                      <a:pt x="291" y="108"/>
                    </a:lnTo>
                    <a:lnTo>
                      <a:pt x="349" y="167"/>
                    </a:lnTo>
                    <a:lnTo>
                      <a:pt x="349" y="309"/>
                    </a:lnTo>
                    <a:lnTo>
                      <a:pt x="193" y="309"/>
                    </a:lnTo>
                    <a:lnTo>
                      <a:pt x="193" y="188"/>
                    </a:lnTo>
                    <a:lnTo>
                      <a:pt x="0" y="188"/>
                    </a:lnTo>
                    <a:lnTo>
                      <a:pt x="37" y="148"/>
                    </a:lnTo>
                    <a:lnTo>
                      <a:pt x="193" y="148"/>
                    </a:lnTo>
                    <a:lnTo>
                      <a:pt x="193" y="142"/>
                    </a:lnTo>
                    <a:lnTo>
                      <a:pt x="54" y="142"/>
                    </a:lnTo>
                    <a:lnTo>
                      <a:pt x="44" y="140"/>
                    </a:lnTo>
                    <a:lnTo>
                      <a:pt x="38" y="133"/>
                    </a:lnTo>
                    <a:lnTo>
                      <a:pt x="35" y="123"/>
                    </a:lnTo>
                    <a:lnTo>
                      <a:pt x="35" y="18"/>
                    </a:lnTo>
                    <a:lnTo>
                      <a:pt x="38" y="8"/>
                    </a:lnTo>
                    <a:lnTo>
                      <a:pt x="44" y="2"/>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50"/>
              <p:cNvSpPr>
                <a:spLocks/>
              </p:cNvSpPr>
              <p:nvPr/>
            </p:nvSpPr>
            <p:spPr bwMode="auto">
              <a:xfrm>
                <a:off x="7296151" y="4713288"/>
                <a:ext cx="161925" cy="138113"/>
              </a:xfrm>
              <a:custGeom>
                <a:avLst/>
                <a:gdLst>
                  <a:gd name="T0" fmla="*/ 1 w 102"/>
                  <a:gd name="T1" fmla="*/ 0 h 87"/>
                  <a:gd name="T2" fmla="*/ 24 w 102"/>
                  <a:gd name="T3" fmla="*/ 8 h 87"/>
                  <a:gd name="T4" fmla="*/ 44 w 102"/>
                  <a:gd name="T5" fmla="*/ 19 h 87"/>
                  <a:gd name="T6" fmla="*/ 63 w 102"/>
                  <a:gd name="T7" fmla="*/ 34 h 87"/>
                  <a:gd name="T8" fmla="*/ 78 w 102"/>
                  <a:gd name="T9" fmla="*/ 51 h 87"/>
                  <a:gd name="T10" fmla="*/ 90 w 102"/>
                  <a:gd name="T11" fmla="*/ 73 h 87"/>
                  <a:gd name="T12" fmla="*/ 97 w 102"/>
                  <a:gd name="T13" fmla="*/ 37 h 87"/>
                  <a:gd name="T14" fmla="*/ 102 w 102"/>
                  <a:gd name="T15" fmla="*/ 38 h 87"/>
                  <a:gd name="T16" fmla="*/ 93 w 102"/>
                  <a:gd name="T17" fmla="*/ 87 h 87"/>
                  <a:gd name="T18" fmla="*/ 47 w 102"/>
                  <a:gd name="T19" fmla="*/ 67 h 87"/>
                  <a:gd name="T20" fmla="*/ 50 w 102"/>
                  <a:gd name="T21" fmla="*/ 61 h 87"/>
                  <a:gd name="T22" fmla="*/ 86 w 102"/>
                  <a:gd name="T23" fmla="*/ 78 h 87"/>
                  <a:gd name="T24" fmla="*/ 74 w 102"/>
                  <a:gd name="T25" fmla="*/ 57 h 87"/>
                  <a:gd name="T26" fmla="*/ 60 w 102"/>
                  <a:gd name="T27" fmla="*/ 40 h 87"/>
                  <a:gd name="T28" fmla="*/ 42 w 102"/>
                  <a:gd name="T29" fmla="*/ 24 h 87"/>
                  <a:gd name="T30" fmla="*/ 23 w 102"/>
                  <a:gd name="T31" fmla="*/ 13 h 87"/>
                  <a:gd name="T32" fmla="*/ 0 w 102"/>
                  <a:gd name="T33" fmla="*/ 6 h 87"/>
                  <a:gd name="T34" fmla="*/ 1 w 102"/>
                  <a:gd name="T3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87">
                    <a:moveTo>
                      <a:pt x="1" y="0"/>
                    </a:moveTo>
                    <a:lnTo>
                      <a:pt x="24" y="8"/>
                    </a:lnTo>
                    <a:lnTo>
                      <a:pt x="44" y="19"/>
                    </a:lnTo>
                    <a:lnTo>
                      <a:pt x="63" y="34"/>
                    </a:lnTo>
                    <a:lnTo>
                      <a:pt x="78" y="51"/>
                    </a:lnTo>
                    <a:lnTo>
                      <a:pt x="90" y="73"/>
                    </a:lnTo>
                    <a:lnTo>
                      <a:pt x="97" y="37"/>
                    </a:lnTo>
                    <a:lnTo>
                      <a:pt x="102" y="38"/>
                    </a:lnTo>
                    <a:lnTo>
                      <a:pt x="93" y="87"/>
                    </a:lnTo>
                    <a:lnTo>
                      <a:pt x="47" y="67"/>
                    </a:lnTo>
                    <a:lnTo>
                      <a:pt x="50" y="61"/>
                    </a:lnTo>
                    <a:lnTo>
                      <a:pt x="86" y="78"/>
                    </a:lnTo>
                    <a:lnTo>
                      <a:pt x="74" y="57"/>
                    </a:lnTo>
                    <a:lnTo>
                      <a:pt x="60" y="40"/>
                    </a:lnTo>
                    <a:lnTo>
                      <a:pt x="42" y="24"/>
                    </a:lnTo>
                    <a:lnTo>
                      <a:pt x="23" y="13"/>
                    </a:lnTo>
                    <a:lnTo>
                      <a:pt x="0" y="6"/>
                    </a:lnTo>
                    <a:lnTo>
                      <a:pt x="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51"/>
              <p:cNvSpPr>
                <a:spLocks/>
              </p:cNvSpPr>
              <p:nvPr/>
            </p:nvSpPr>
            <p:spPr bwMode="auto">
              <a:xfrm>
                <a:off x="7050088" y="5016501"/>
                <a:ext cx="133350" cy="114300"/>
              </a:xfrm>
              <a:custGeom>
                <a:avLst/>
                <a:gdLst>
                  <a:gd name="T0" fmla="*/ 2 w 84"/>
                  <a:gd name="T1" fmla="*/ 0 h 72"/>
                  <a:gd name="T2" fmla="*/ 50 w 84"/>
                  <a:gd name="T3" fmla="*/ 14 h 72"/>
                  <a:gd name="T4" fmla="*/ 49 w 84"/>
                  <a:gd name="T5" fmla="*/ 19 h 72"/>
                  <a:gd name="T6" fmla="*/ 11 w 84"/>
                  <a:gd name="T7" fmla="*/ 8 h 72"/>
                  <a:gd name="T8" fmla="*/ 25 w 84"/>
                  <a:gd name="T9" fmla="*/ 28 h 72"/>
                  <a:gd name="T10" fmla="*/ 42 w 84"/>
                  <a:gd name="T11" fmla="*/ 45 h 72"/>
                  <a:gd name="T12" fmla="*/ 62 w 84"/>
                  <a:gd name="T13" fmla="*/ 57 h 72"/>
                  <a:gd name="T14" fmla="*/ 84 w 84"/>
                  <a:gd name="T15" fmla="*/ 66 h 72"/>
                  <a:gd name="T16" fmla="*/ 82 w 84"/>
                  <a:gd name="T17" fmla="*/ 72 h 72"/>
                  <a:gd name="T18" fmla="*/ 59 w 84"/>
                  <a:gd name="T19" fmla="*/ 64 h 72"/>
                  <a:gd name="T20" fmla="*/ 39 w 84"/>
                  <a:gd name="T21" fmla="*/ 51 h 72"/>
                  <a:gd name="T22" fmla="*/ 21 w 84"/>
                  <a:gd name="T23" fmla="*/ 34 h 72"/>
                  <a:gd name="T24" fmla="*/ 7 w 84"/>
                  <a:gd name="T25" fmla="*/ 15 h 72"/>
                  <a:gd name="T26" fmla="*/ 5 w 84"/>
                  <a:gd name="T27" fmla="*/ 51 h 72"/>
                  <a:gd name="T28" fmla="*/ 0 w 84"/>
                  <a:gd name="T29" fmla="*/ 51 h 72"/>
                  <a:gd name="T30" fmla="*/ 2 w 84"/>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72">
                    <a:moveTo>
                      <a:pt x="2" y="0"/>
                    </a:moveTo>
                    <a:lnTo>
                      <a:pt x="50" y="14"/>
                    </a:lnTo>
                    <a:lnTo>
                      <a:pt x="49" y="19"/>
                    </a:lnTo>
                    <a:lnTo>
                      <a:pt x="11" y="8"/>
                    </a:lnTo>
                    <a:lnTo>
                      <a:pt x="25" y="28"/>
                    </a:lnTo>
                    <a:lnTo>
                      <a:pt x="42" y="45"/>
                    </a:lnTo>
                    <a:lnTo>
                      <a:pt x="62" y="57"/>
                    </a:lnTo>
                    <a:lnTo>
                      <a:pt x="84" y="66"/>
                    </a:lnTo>
                    <a:lnTo>
                      <a:pt x="82" y="72"/>
                    </a:lnTo>
                    <a:lnTo>
                      <a:pt x="59" y="64"/>
                    </a:lnTo>
                    <a:lnTo>
                      <a:pt x="39" y="51"/>
                    </a:lnTo>
                    <a:lnTo>
                      <a:pt x="21" y="34"/>
                    </a:lnTo>
                    <a:lnTo>
                      <a:pt x="7" y="15"/>
                    </a:lnTo>
                    <a:lnTo>
                      <a:pt x="5" y="51"/>
                    </a:lnTo>
                    <a:lnTo>
                      <a:pt x="0" y="51"/>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合 7"/>
          <p:cNvGrpSpPr/>
          <p:nvPr/>
        </p:nvGrpSpPr>
        <p:grpSpPr>
          <a:xfrm>
            <a:off x="6966525" y="1680422"/>
            <a:ext cx="658423" cy="1949140"/>
            <a:chOff x="6966525" y="1680422"/>
            <a:chExt cx="658423" cy="1949140"/>
          </a:xfrm>
        </p:grpSpPr>
        <p:sp>
          <p:nvSpPr>
            <p:cNvPr id="200" name="Freeform 107"/>
            <p:cNvSpPr>
              <a:spLocks/>
            </p:cNvSpPr>
            <p:nvPr/>
          </p:nvSpPr>
          <p:spPr bwMode="auto">
            <a:xfrm>
              <a:off x="6966525" y="1680422"/>
              <a:ext cx="658423" cy="1949140"/>
            </a:xfrm>
            <a:custGeom>
              <a:avLst/>
              <a:gdLst>
                <a:gd name="T0" fmla="*/ 0 w 378"/>
                <a:gd name="T1" fmla="*/ 0 h 1119"/>
                <a:gd name="T2" fmla="*/ 260 w 378"/>
                <a:gd name="T3" fmla="*/ 37 h 1119"/>
                <a:gd name="T4" fmla="*/ 285 w 378"/>
                <a:gd name="T5" fmla="*/ 42 h 1119"/>
                <a:gd name="T6" fmla="*/ 306 w 378"/>
                <a:gd name="T7" fmla="*/ 50 h 1119"/>
                <a:gd name="T8" fmla="*/ 327 w 378"/>
                <a:gd name="T9" fmla="*/ 60 h 1119"/>
                <a:gd name="T10" fmla="*/ 344 w 378"/>
                <a:gd name="T11" fmla="*/ 72 h 1119"/>
                <a:gd name="T12" fmla="*/ 358 w 378"/>
                <a:gd name="T13" fmla="*/ 86 h 1119"/>
                <a:gd name="T14" fmla="*/ 369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9 w 378"/>
                <a:gd name="T27" fmla="*/ 1022 h 1119"/>
                <a:gd name="T28" fmla="*/ 345 w 378"/>
                <a:gd name="T29" fmla="*/ 1036 h 1119"/>
                <a:gd name="T30" fmla="*/ 328 w 378"/>
                <a:gd name="T31" fmla="*/ 1048 h 1119"/>
                <a:gd name="T32" fmla="*/ 307 w 378"/>
                <a:gd name="T33" fmla="*/ 1058 h 1119"/>
                <a:gd name="T34" fmla="*/ 285 w 378"/>
                <a:gd name="T35" fmla="*/ 1066 h 1119"/>
                <a:gd name="T36" fmla="*/ 260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60" y="37"/>
                  </a:lnTo>
                  <a:lnTo>
                    <a:pt x="285" y="42"/>
                  </a:lnTo>
                  <a:lnTo>
                    <a:pt x="306" y="50"/>
                  </a:lnTo>
                  <a:lnTo>
                    <a:pt x="327" y="60"/>
                  </a:lnTo>
                  <a:lnTo>
                    <a:pt x="344" y="72"/>
                  </a:lnTo>
                  <a:lnTo>
                    <a:pt x="358" y="86"/>
                  </a:lnTo>
                  <a:lnTo>
                    <a:pt x="369" y="101"/>
                  </a:lnTo>
                  <a:lnTo>
                    <a:pt x="376" y="119"/>
                  </a:lnTo>
                  <a:lnTo>
                    <a:pt x="378" y="140"/>
                  </a:lnTo>
                  <a:lnTo>
                    <a:pt x="378" y="968"/>
                  </a:lnTo>
                  <a:lnTo>
                    <a:pt x="376" y="988"/>
                  </a:lnTo>
                  <a:lnTo>
                    <a:pt x="369" y="1007"/>
                  </a:lnTo>
                  <a:lnTo>
                    <a:pt x="359" y="1022"/>
                  </a:lnTo>
                  <a:lnTo>
                    <a:pt x="345" y="1036"/>
                  </a:lnTo>
                  <a:lnTo>
                    <a:pt x="328" y="1048"/>
                  </a:lnTo>
                  <a:lnTo>
                    <a:pt x="307" y="1058"/>
                  </a:lnTo>
                  <a:lnTo>
                    <a:pt x="285" y="1066"/>
                  </a:lnTo>
                  <a:lnTo>
                    <a:pt x="260"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7095423" y="2482548"/>
              <a:ext cx="214247" cy="344888"/>
              <a:chOff x="6694371" y="3162328"/>
              <a:chExt cx="214247" cy="344888"/>
            </a:xfrm>
            <a:solidFill>
              <a:schemeClr val="bg1">
                <a:lumMod val="65000"/>
              </a:schemeClr>
            </a:solidFill>
          </p:grpSpPr>
          <p:sp>
            <p:nvSpPr>
              <p:cNvPr id="204" name="Freeform 159"/>
              <p:cNvSpPr>
                <a:spLocks/>
              </p:cNvSpPr>
              <p:nvPr/>
            </p:nvSpPr>
            <p:spPr bwMode="auto">
              <a:xfrm>
                <a:off x="6694371" y="3228519"/>
                <a:ext cx="198572" cy="278697"/>
              </a:xfrm>
              <a:custGeom>
                <a:avLst/>
                <a:gdLst>
                  <a:gd name="T0" fmla="*/ 64 w 114"/>
                  <a:gd name="T1" fmla="*/ 0 h 160"/>
                  <a:gd name="T2" fmla="*/ 71 w 114"/>
                  <a:gd name="T3" fmla="*/ 4 h 160"/>
                  <a:gd name="T4" fmla="*/ 89 w 114"/>
                  <a:gd name="T5" fmla="*/ 29 h 160"/>
                  <a:gd name="T6" fmla="*/ 103 w 114"/>
                  <a:gd name="T7" fmla="*/ 15 h 160"/>
                  <a:gd name="T8" fmla="*/ 105 w 114"/>
                  <a:gd name="T9" fmla="*/ 15 h 160"/>
                  <a:gd name="T10" fmla="*/ 109 w 114"/>
                  <a:gd name="T11" fmla="*/ 15 h 160"/>
                  <a:gd name="T12" fmla="*/ 112 w 114"/>
                  <a:gd name="T13" fmla="*/ 17 h 160"/>
                  <a:gd name="T14" fmla="*/ 114 w 114"/>
                  <a:gd name="T15" fmla="*/ 22 h 160"/>
                  <a:gd name="T16" fmla="*/ 112 w 114"/>
                  <a:gd name="T17" fmla="*/ 27 h 160"/>
                  <a:gd name="T18" fmla="*/ 92 w 114"/>
                  <a:gd name="T19" fmla="*/ 46 h 160"/>
                  <a:gd name="T20" fmla="*/ 91 w 114"/>
                  <a:gd name="T21" fmla="*/ 47 h 160"/>
                  <a:gd name="T22" fmla="*/ 86 w 114"/>
                  <a:gd name="T23" fmla="*/ 47 h 160"/>
                  <a:gd name="T24" fmla="*/ 81 w 114"/>
                  <a:gd name="T25" fmla="*/ 45 h 160"/>
                  <a:gd name="T26" fmla="*/ 72 w 114"/>
                  <a:gd name="T27" fmla="*/ 68 h 160"/>
                  <a:gd name="T28" fmla="*/ 69 w 114"/>
                  <a:gd name="T29" fmla="*/ 73 h 160"/>
                  <a:gd name="T30" fmla="*/ 68 w 114"/>
                  <a:gd name="T31" fmla="*/ 155 h 160"/>
                  <a:gd name="T32" fmla="*/ 64 w 114"/>
                  <a:gd name="T33" fmla="*/ 159 h 160"/>
                  <a:gd name="T34" fmla="*/ 57 w 114"/>
                  <a:gd name="T35" fmla="*/ 159 h 160"/>
                  <a:gd name="T36" fmla="*/ 53 w 114"/>
                  <a:gd name="T37" fmla="*/ 155 h 160"/>
                  <a:gd name="T38" fmla="*/ 52 w 114"/>
                  <a:gd name="T39" fmla="*/ 78 h 160"/>
                  <a:gd name="T40" fmla="*/ 46 w 114"/>
                  <a:gd name="T41" fmla="*/ 151 h 160"/>
                  <a:gd name="T42" fmla="*/ 43 w 114"/>
                  <a:gd name="T43" fmla="*/ 157 h 160"/>
                  <a:gd name="T44" fmla="*/ 37 w 114"/>
                  <a:gd name="T45" fmla="*/ 160 h 160"/>
                  <a:gd name="T46" fmla="*/ 31 w 114"/>
                  <a:gd name="T47" fmla="*/ 157 h 160"/>
                  <a:gd name="T48" fmla="*/ 28 w 114"/>
                  <a:gd name="T49" fmla="*/ 151 h 160"/>
                  <a:gd name="T50" fmla="*/ 27 w 114"/>
                  <a:gd name="T51" fmla="*/ 71 h 160"/>
                  <a:gd name="T52" fmla="*/ 26 w 114"/>
                  <a:gd name="T53" fmla="*/ 47 h 160"/>
                  <a:gd name="T54" fmla="*/ 13 w 114"/>
                  <a:gd name="T55" fmla="*/ 80 h 160"/>
                  <a:gd name="T56" fmla="*/ 8 w 114"/>
                  <a:gd name="T57" fmla="*/ 82 h 160"/>
                  <a:gd name="T58" fmla="*/ 2 w 114"/>
                  <a:gd name="T59" fmla="*/ 80 h 160"/>
                  <a:gd name="T60" fmla="*/ 0 w 114"/>
                  <a:gd name="T61" fmla="*/ 74 h 160"/>
                  <a:gd name="T62" fmla="*/ 25 w 114"/>
                  <a:gd name="T63" fmla="*/ 8 h 160"/>
                  <a:gd name="T64" fmla="*/ 26 w 114"/>
                  <a:gd name="T65" fmla="*/ 5 h 160"/>
                  <a:gd name="T66" fmla="*/ 29 w 114"/>
                  <a:gd name="T67" fmla="*/ 2 h 160"/>
                  <a:gd name="T68" fmla="*/ 34 w 114"/>
                  <a:gd name="T6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160">
                    <a:moveTo>
                      <a:pt x="34" y="0"/>
                    </a:moveTo>
                    <a:lnTo>
                      <a:pt x="64" y="0"/>
                    </a:lnTo>
                    <a:lnTo>
                      <a:pt x="67" y="2"/>
                    </a:lnTo>
                    <a:lnTo>
                      <a:pt x="71" y="4"/>
                    </a:lnTo>
                    <a:lnTo>
                      <a:pt x="72" y="5"/>
                    </a:lnTo>
                    <a:lnTo>
                      <a:pt x="89" y="29"/>
                    </a:lnTo>
                    <a:lnTo>
                      <a:pt x="101" y="16"/>
                    </a:lnTo>
                    <a:lnTo>
                      <a:pt x="103" y="15"/>
                    </a:lnTo>
                    <a:lnTo>
                      <a:pt x="104" y="15"/>
                    </a:lnTo>
                    <a:lnTo>
                      <a:pt x="105" y="15"/>
                    </a:lnTo>
                    <a:lnTo>
                      <a:pt x="106" y="14"/>
                    </a:lnTo>
                    <a:lnTo>
                      <a:pt x="109" y="15"/>
                    </a:lnTo>
                    <a:lnTo>
                      <a:pt x="111" y="15"/>
                    </a:lnTo>
                    <a:lnTo>
                      <a:pt x="112" y="17"/>
                    </a:lnTo>
                    <a:lnTo>
                      <a:pt x="114" y="19"/>
                    </a:lnTo>
                    <a:lnTo>
                      <a:pt x="114" y="22"/>
                    </a:lnTo>
                    <a:lnTo>
                      <a:pt x="113" y="24"/>
                    </a:lnTo>
                    <a:lnTo>
                      <a:pt x="112" y="27"/>
                    </a:lnTo>
                    <a:lnTo>
                      <a:pt x="92" y="46"/>
                    </a:lnTo>
                    <a:lnTo>
                      <a:pt x="92" y="46"/>
                    </a:lnTo>
                    <a:lnTo>
                      <a:pt x="92" y="46"/>
                    </a:lnTo>
                    <a:lnTo>
                      <a:pt x="91" y="47"/>
                    </a:lnTo>
                    <a:lnTo>
                      <a:pt x="89" y="47"/>
                    </a:lnTo>
                    <a:lnTo>
                      <a:pt x="86" y="47"/>
                    </a:lnTo>
                    <a:lnTo>
                      <a:pt x="84" y="46"/>
                    </a:lnTo>
                    <a:lnTo>
                      <a:pt x="81" y="45"/>
                    </a:lnTo>
                    <a:lnTo>
                      <a:pt x="73" y="32"/>
                    </a:lnTo>
                    <a:lnTo>
                      <a:pt x="72" y="68"/>
                    </a:lnTo>
                    <a:lnTo>
                      <a:pt x="71" y="71"/>
                    </a:lnTo>
                    <a:lnTo>
                      <a:pt x="69" y="73"/>
                    </a:lnTo>
                    <a:lnTo>
                      <a:pt x="69" y="151"/>
                    </a:lnTo>
                    <a:lnTo>
                      <a:pt x="68" y="155"/>
                    </a:lnTo>
                    <a:lnTo>
                      <a:pt x="67" y="157"/>
                    </a:lnTo>
                    <a:lnTo>
                      <a:pt x="64" y="159"/>
                    </a:lnTo>
                    <a:lnTo>
                      <a:pt x="61" y="160"/>
                    </a:lnTo>
                    <a:lnTo>
                      <a:pt x="57" y="159"/>
                    </a:lnTo>
                    <a:lnTo>
                      <a:pt x="55" y="157"/>
                    </a:lnTo>
                    <a:lnTo>
                      <a:pt x="53" y="155"/>
                    </a:lnTo>
                    <a:lnTo>
                      <a:pt x="52" y="151"/>
                    </a:lnTo>
                    <a:lnTo>
                      <a:pt x="52" y="78"/>
                    </a:lnTo>
                    <a:lnTo>
                      <a:pt x="46" y="78"/>
                    </a:lnTo>
                    <a:lnTo>
                      <a:pt x="46" y="151"/>
                    </a:lnTo>
                    <a:lnTo>
                      <a:pt x="44" y="155"/>
                    </a:lnTo>
                    <a:lnTo>
                      <a:pt x="43" y="157"/>
                    </a:lnTo>
                    <a:lnTo>
                      <a:pt x="40" y="159"/>
                    </a:lnTo>
                    <a:lnTo>
                      <a:pt x="37" y="160"/>
                    </a:lnTo>
                    <a:lnTo>
                      <a:pt x="34" y="159"/>
                    </a:lnTo>
                    <a:lnTo>
                      <a:pt x="31" y="157"/>
                    </a:lnTo>
                    <a:lnTo>
                      <a:pt x="29" y="155"/>
                    </a:lnTo>
                    <a:lnTo>
                      <a:pt x="28" y="151"/>
                    </a:lnTo>
                    <a:lnTo>
                      <a:pt x="28" y="73"/>
                    </a:lnTo>
                    <a:lnTo>
                      <a:pt x="27" y="71"/>
                    </a:lnTo>
                    <a:lnTo>
                      <a:pt x="26" y="68"/>
                    </a:lnTo>
                    <a:lnTo>
                      <a:pt x="26" y="47"/>
                    </a:lnTo>
                    <a:lnTo>
                      <a:pt x="14" y="78"/>
                    </a:lnTo>
                    <a:lnTo>
                      <a:pt x="13" y="80"/>
                    </a:lnTo>
                    <a:lnTo>
                      <a:pt x="11" y="82"/>
                    </a:lnTo>
                    <a:lnTo>
                      <a:pt x="8" y="82"/>
                    </a:lnTo>
                    <a:lnTo>
                      <a:pt x="4" y="82"/>
                    </a:lnTo>
                    <a:lnTo>
                      <a:pt x="2" y="80"/>
                    </a:lnTo>
                    <a:lnTo>
                      <a:pt x="1" y="78"/>
                    </a:lnTo>
                    <a:lnTo>
                      <a:pt x="0" y="74"/>
                    </a:lnTo>
                    <a:lnTo>
                      <a:pt x="0" y="72"/>
                    </a:lnTo>
                    <a:lnTo>
                      <a:pt x="25" y="8"/>
                    </a:lnTo>
                    <a:lnTo>
                      <a:pt x="25" y="7"/>
                    </a:lnTo>
                    <a:lnTo>
                      <a:pt x="26" y="5"/>
                    </a:lnTo>
                    <a:lnTo>
                      <a:pt x="27" y="3"/>
                    </a:lnTo>
                    <a:lnTo>
                      <a:pt x="29" y="2"/>
                    </a:lnTo>
                    <a:lnTo>
                      <a:pt x="31" y="2"/>
                    </a:lnTo>
                    <a:lnTo>
                      <a:pt x="34"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60"/>
              <p:cNvSpPr>
                <a:spLocks/>
              </p:cNvSpPr>
              <p:nvPr/>
            </p:nvSpPr>
            <p:spPr bwMode="auto">
              <a:xfrm>
                <a:off x="6746626" y="3162328"/>
                <a:ext cx="64449" cy="62707"/>
              </a:xfrm>
              <a:custGeom>
                <a:avLst/>
                <a:gdLst>
                  <a:gd name="T0" fmla="*/ 19 w 37"/>
                  <a:gd name="T1" fmla="*/ 0 h 36"/>
                  <a:gd name="T2" fmla="*/ 29 w 37"/>
                  <a:gd name="T3" fmla="*/ 3 h 36"/>
                  <a:gd name="T4" fmla="*/ 35 w 37"/>
                  <a:gd name="T5" fmla="*/ 9 h 36"/>
                  <a:gd name="T6" fmla="*/ 37 w 37"/>
                  <a:gd name="T7" fmla="*/ 18 h 36"/>
                  <a:gd name="T8" fmla="*/ 35 w 37"/>
                  <a:gd name="T9" fmla="*/ 28 h 36"/>
                  <a:gd name="T10" fmla="*/ 29 w 37"/>
                  <a:gd name="T11" fmla="*/ 34 h 36"/>
                  <a:gd name="T12" fmla="*/ 19 w 37"/>
                  <a:gd name="T13" fmla="*/ 36 h 36"/>
                  <a:gd name="T14" fmla="*/ 10 w 37"/>
                  <a:gd name="T15" fmla="*/ 34 h 36"/>
                  <a:gd name="T16" fmla="*/ 4 w 37"/>
                  <a:gd name="T17" fmla="*/ 28 h 36"/>
                  <a:gd name="T18" fmla="*/ 0 w 37"/>
                  <a:gd name="T19" fmla="*/ 18 h 36"/>
                  <a:gd name="T20" fmla="*/ 4 w 37"/>
                  <a:gd name="T21" fmla="*/ 9 h 36"/>
                  <a:gd name="T22" fmla="*/ 10 w 37"/>
                  <a:gd name="T23" fmla="*/ 3 h 36"/>
                  <a:gd name="T24" fmla="*/ 19 w 37"/>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6">
                    <a:moveTo>
                      <a:pt x="19" y="0"/>
                    </a:moveTo>
                    <a:lnTo>
                      <a:pt x="29" y="3"/>
                    </a:lnTo>
                    <a:lnTo>
                      <a:pt x="35" y="9"/>
                    </a:lnTo>
                    <a:lnTo>
                      <a:pt x="37" y="18"/>
                    </a:lnTo>
                    <a:lnTo>
                      <a:pt x="35" y="28"/>
                    </a:lnTo>
                    <a:lnTo>
                      <a:pt x="29" y="34"/>
                    </a:lnTo>
                    <a:lnTo>
                      <a:pt x="19" y="36"/>
                    </a:lnTo>
                    <a:lnTo>
                      <a:pt x="10" y="34"/>
                    </a:lnTo>
                    <a:lnTo>
                      <a:pt x="4" y="28"/>
                    </a:lnTo>
                    <a:lnTo>
                      <a:pt x="0" y="18"/>
                    </a:lnTo>
                    <a:lnTo>
                      <a:pt x="4" y="9"/>
                    </a:lnTo>
                    <a:lnTo>
                      <a:pt x="10" y="3"/>
                    </a:lnTo>
                    <a:lnTo>
                      <a:pt x="19"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61"/>
              <p:cNvSpPr>
                <a:spLocks noEditPoints="1"/>
              </p:cNvSpPr>
              <p:nvPr/>
            </p:nvSpPr>
            <p:spPr bwMode="auto">
              <a:xfrm>
                <a:off x="6852879" y="3169296"/>
                <a:ext cx="55739" cy="76642"/>
              </a:xfrm>
              <a:custGeom>
                <a:avLst/>
                <a:gdLst>
                  <a:gd name="T0" fmla="*/ 12 w 32"/>
                  <a:gd name="T1" fmla="*/ 4 h 44"/>
                  <a:gd name="T2" fmla="*/ 7 w 32"/>
                  <a:gd name="T3" fmla="*/ 8 h 44"/>
                  <a:gd name="T4" fmla="*/ 6 w 32"/>
                  <a:gd name="T5" fmla="*/ 15 h 44"/>
                  <a:gd name="T6" fmla="*/ 8 w 32"/>
                  <a:gd name="T7" fmla="*/ 21 h 44"/>
                  <a:gd name="T8" fmla="*/ 11 w 32"/>
                  <a:gd name="T9" fmla="*/ 27 h 44"/>
                  <a:gd name="T10" fmla="*/ 14 w 32"/>
                  <a:gd name="T11" fmla="*/ 30 h 44"/>
                  <a:gd name="T12" fmla="*/ 13 w 32"/>
                  <a:gd name="T13" fmla="*/ 24 h 44"/>
                  <a:gd name="T14" fmla="*/ 13 w 32"/>
                  <a:gd name="T15" fmla="*/ 19 h 44"/>
                  <a:gd name="T16" fmla="*/ 15 w 32"/>
                  <a:gd name="T17" fmla="*/ 19 h 44"/>
                  <a:gd name="T18" fmla="*/ 18 w 32"/>
                  <a:gd name="T19" fmla="*/ 19 h 44"/>
                  <a:gd name="T20" fmla="*/ 20 w 32"/>
                  <a:gd name="T21" fmla="*/ 20 h 44"/>
                  <a:gd name="T22" fmla="*/ 18 w 32"/>
                  <a:gd name="T23" fmla="*/ 27 h 44"/>
                  <a:gd name="T24" fmla="*/ 21 w 32"/>
                  <a:gd name="T25" fmla="*/ 30 h 44"/>
                  <a:gd name="T26" fmla="*/ 23 w 32"/>
                  <a:gd name="T27" fmla="*/ 24 h 44"/>
                  <a:gd name="T28" fmla="*/ 26 w 32"/>
                  <a:gd name="T29" fmla="*/ 18 h 44"/>
                  <a:gd name="T30" fmla="*/ 26 w 32"/>
                  <a:gd name="T31" fmla="*/ 11 h 44"/>
                  <a:gd name="T32" fmla="*/ 22 w 32"/>
                  <a:gd name="T33" fmla="*/ 6 h 44"/>
                  <a:gd name="T34" fmla="*/ 16 w 32"/>
                  <a:gd name="T35" fmla="*/ 4 h 44"/>
                  <a:gd name="T36" fmla="*/ 21 w 32"/>
                  <a:gd name="T37" fmla="*/ 0 h 44"/>
                  <a:gd name="T38" fmla="*/ 28 w 32"/>
                  <a:gd name="T39" fmla="*/ 5 h 44"/>
                  <a:gd name="T40" fmla="*/ 32 w 32"/>
                  <a:gd name="T41" fmla="*/ 15 h 44"/>
                  <a:gd name="T42" fmla="*/ 27 w 32"/>
                  <a:gd name="T43" fmla="*/ 25 h 44"/>
                  <a:gd name="T44" fmla="*/ 25 w 32"/>
                  <a:gd name="T45" fmla="*/ 29 h 44"/>
                  <a:gd name="T46" fmla="*/ 24 w 32"/>
                  <a:gd name="T47" fmla="*/ 40 h 44"/>
                  <a:gd name="T48" fmla="*/ 23 w 32"/>
                  <a:gd name="T49" fmla="*/ 43 h 44"/>
                  <a:gd name="T50" fmla="*/ 19 w 32"/>
                  <a:gd name="T51" fmla="*/ 43 h 44"/>
                  <a:gd name="T52" fmla="*/ 16 w 32"/>
                  <a:gd name="T53" fmla="*/ 44 h 44"/>
                  <a:gd name="T54" fmla="*/ 13 w 32"/>
                  <a:gd name="T55" fmla="*/ 43 h 44"/>
                  <a:gd name="T56" fmla="*/ 9 w 32"/>
                  <a:gd name="T57" fmla="*/ 43 h 44"/>
                  <a:gd name="T58" fmla="*/ 8 w 32"/>
                  <a:gd name="T59" fmla="*/ 40 h 44"/>
                  <a:gd name="T60" fmla="*/ 7 w 32"/>
                  <a:gd name="T61" fmla="*/ 29 h 44"/>
                  <a:gd name="T62" fmla="*/ 4 w 32"/>
                  <a:gd name="T63" fmla="*/ 25 h 44"/>
                  <a:gd name="T64" fmla="*/ 0 w 32"/>
                  <a:gd name="T65" fmla="*/ 15 h 44"/>
                  <a:gd name="T66" fmla="*/ 3 w 32"/>
                  <a:gd name="T67" fmla="*/ 5 h 44"/>
                  <a:gd name="T68" fmla="*/ 11 w 32"/>
                  <a:gd name="T6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44">
                    <a:moveTo>
                      <a:pt x="16" y="4"/>
                    </a:moveTo>
                    <a:lnTo>
                      <a:pt x="12" y="4"/>
                    </a:lnTo>
                    <a:lnTo>
                      <a:pt x="10" y="6"/>
                    </a:lnTo>
                    <a:lnTo>
                      <a:pt x="7" y="8"/>
                    </a:lnTo>
                    <a:lnTo>
                      <a:pt x="6" y="11"/>
                    </a:lnTo>
                    <a:lnTo>
                      <a:pt x="6" y="15"/>
                    </a:lnTo>
                    <a:lnTo>
                      <a:pt x="6" y="18"/>
                    </a:lnTo>
                    <a:lnTo>
                      <a:pt x="8" y="21"/>
                    </a:lnTo>
                    <a:lnTo>
                      <a:pt x="9" y="24"/>
                    </a:lnTo>
                    <a:lnTo>
                      <a:pt x="11" y="27"/>
                    </a:lnTo>
                    <a:lnTo>
                      <a:pt x="12" y="30"/>
                    </a:lnTo>
                    <a:lnTo>
                      <a:pt x="14" y="30"/>
                    </a:lnTo>
                    <a:lnTo>
                      <a:pt x="14" y="27"/>
                    </a:lnTo>
                    <a:lnTo>
                      <a:pt x="13" y="24"/>
                    </a:lnTo>
                    <a:lnTo>
                      <a:pt x="12" y="20"/>
                    </a:lnTo>
                    <a:lnTo>
                      <a:pt x="13" y="19"/>
                    </a:lnTo>
                    <a:lnTo>
                      <a:pt x="14" y="19"/>
                    </a:lnTo>
                    <a:lnTo>
                      <a:pt x="15" y="19"/>
                    </a:lnTo>
                    <a:lnTo>
                      <a:pt x="16" y="19"/>
                    </a:lnTo>
                    <a:lnTo>
                      <a:pt x="18" y="19"/>
                    </a:lnTo>
                    <a:lnTo>
                      <a:pt x="19" y="19"/>
                    </a:lnTo>
                    <a:lnTo>
                      <a:pt x="20" y="20"/>
                    </a:lnTo>
                    <a:lnTo>
                      <a:pt x="19" y="24"/>
                    </a:lnTo>
                    <a:lnTo>
                      <a:pt x="18" y="27"/>
                    </a:lnTo>
                    <a:lnTo>
                      <a:pt x="18" y="30"/>
                    </a:lnTo>
                    <a:lnTo>
                      <a:pt x="21" y="30"/>
                    </a:lnTo>
                    <a:lnTo>
                      <a:pt x="21" y="27"/>
                    </a:lnTo>
                    <a:lnTo>
                      <a:pt x="23" y="24"/>
                    </a:lnTo>
                    <a:lnTo>
                      <a:pt x="24" y="21"/>
                    </a:lnTo>
                    <a:lnTo>
                      <a:pt x="26" y="18"/>
                    </a:lnTo>
                    <a:lnTo>
                      <a:pt x="27" y="15"/>
                    </a:lnTo>
                    <a:lnTo>
                      <a:pt x="26" y="11"/>
                    </a:lnTo>
                    <a:lnTo>
                      <a:pt x="25" y="8"/>
                    </a:lnTo>
                    <a:lnTo>
                      <a:pt x="22" y="6"/>
                    </a:lnTo>
                    <a:lnTo>
                      <a:pt x="20" y="4"/>
                    </a:lnTo>
                    <a:lnTo>
                      <a:pt x="16" y="4"/>
                    </a:lnTo>
                    <a:close/>
                    <a:moveTo>
                      <a:pt x="16" y="0"/>
                    </a:moveTo>
                    <a:lnTo>
                      <a:pt x="21" y="0"/>
                    </a:lnTo>
                    <a:lnTo>
                      <a:pt x="25" y="2"/>
                    </a:lnTo>
                    <a:lnTo>
                      <a:pt x="28" y="5"/>
                    </a:lnTo>
                    <a:lnTo>
                      <a:pt x="31" y="9"/>
                    </a:lnTo>
                    <a:lnTo>
                      <a:pt x="32" y="15"/>
                    </a:lnTo>
                    <a:lnTo>
                      <a:pt x="31" y="19"/>
                    </a:lnTo>
                    <a:lnTo>
                      <a:pt x="27" y="25"/>
                    </a:lnTo>
                    <a:lnTo>
                      <a:pt x="26" y="27"/>
                    </a:lnTo>
                    <a:lnTo>
                      <a:pt x="25" y="29"/>
                    </a:lnTo>
                    <a:lnTo>
                      <a:pt x="24" y="31"/>
                    </a:lnTo>
                    <a:lnTo>
                      <a:pt x="24" y="40"/>
                    </a:lnTo>
                    <a:lnTo>
                      <a:pt x="24" y="42"/>
                    </a:lnTo>
                    <a:lnTo>
                      <a:pt x="23" y="43"/>
                    </a:lnTo>
                    <a:lnTo>
                      <a:pt x="21" y="43"/>
                    </a:lnTo>
                    <a:lnTo>
                      <a:pt x="19" y="43"/>
                    </a:lnTo>
                    <a:lnTo>
                      <a:pt x="18" y="44"/>
                    </a:lnTo>
                    <a:lnTo>
                      <a:pt x="16" y="44"/>
                    </a:lnTo>
                    <a:lnTo>
                      <a:pt x="14" y="44"/>
                    </a:lnTo>
                    <a:lnTo>
                      <a:pt x="13" y="43"/>
                    </a:lnTo>
                    <a:lnTo>
                      <a:pt x="11" y="43"/>
                    </a:lnTo>
                    <a:lnTo>
                      <a:pt x="9" y="43"/>
                    </a:lnTo>
                    <a:lnTo>
                      <a:pt x="8" y="42"/>
                    </a:lnTo>
                    <a:lnTo>
                      <a:pt x="8" y="40"/>
                    </a:lnTo>
                    <a:lnTo>
                      <a:pt x="8" y="31"/>
                    </a:lnTo>
                    <a:lnTo>
                      <a:pt x="7" y="29"/>
                    </a:lnTo>
                    <a:lnTo>
                      <a:pt x="6" y="27"/>
                    </a:lnTo>
                    <a:lnTo>
                      <a:pt x="4" y="25"/>
                    </a:lnTo>
                    <a:lnTo>
                      <a:pt x="1" y="19"/>
                    </a:lnTo>
                    <a:lnTo>
                      <a:pt x="0" y="15"/>
                    </a:lnTo>
                    <a:lnTo>
                      <a:pt x="1" y="9"/>
                    </a:lnTo>
                    <a:lnTo>
                      <a:pt x="3" y="5"/>
                    </a:lnTo>
                    <a:lnTo>
                      <a:pt x="7" y="2"/>
                    </a:lnTo>
                    <a:lnTo>
                      <a:pt x="11" y="0"/>
                    </a:lnTo>
                    <a:lnTo>
                      <a:pt x="16" y="0"/>
                    </a:lnTo>
                    <a:close/>
                  </a:path>
                </a:pathLst>
              </a:custGeom>
              <a:solidFill>
                <a:srgbClr val="70C4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48" name="TextBox 24"/>
          <p:cNvSpPr txBox="1"/>
          <p:nvPr/>
        </p:nvSpPr>
        <p:spPr>
          <a:xfrm>
            <a:off x="2241071" y="5275837"/>
            <a:ext cx="1384502" cy="830997"/>
          </a:xfrm>
          <a:prstGeom prst="rect">
            <a:avLst/>
          </a:prstGeom>
          <a:noFill/>
        </p:spPr>
        <p:txBody>
          <a:bodyPr wrap="square" rtlCol="0">
            <a:spAutoFit/>
          </a:bodyPr>
          <a:lstStyle/>
          <a:p>
            <a:pPr algn="ctr"/>
            <a:r>
              <a:rPr lang="en-US" altLang="zh-CN" sz="2400" dirty="0" err="1" smtClean="0">
                <a:solidFill>
                  <a:schemeClr val="tx1">
                    <a:lumMod val="65000"/>
                    <a:lumOff val="35000"/>
                  </a:schemeClr>
                </a:solidFill>
                <a:ea typeface="微软雅黑" panose="020B0503020204020204" pitchFamily="34" charset="-122"/>
              </a:rPr>
              <a:t>TopSub</a:t>
            </a:r>
            <a:r>
              <a:rPr lang="zh-CN" altLang="en-US" sz="2400" dirty="0" smtClean="0">
                <a:solidFill>
                  <a:schemeClr val="tx1">
                    <a:lumMod val="65000"/>
                    <a:lumOff val="35000"/>
                  </a:schemeClr>
                </a:solidFill>
                <a:ea typeface="微软雅黑" panose="020B0503020204020204" pitchFamily="34" charset="-122"/>
              </a:rPr>
              <a:t>配件</a:t>
            </a:r>
            <a:endParaRPr lang="zh-CN" altLang="en-US" sz="2400" dirty="0">
              <a:solidFill>
                <a:schemeClr val="tx1">
                  <a:lumMod val="65000"/>
                  <a:lumOff val="35000"/>
                </a:schemeClr>
              </a:solidFill>
              <a:ea typeface="微软雅黑" panose="020B0503020204020204" pitchFamily="34" charset="-122"/>
            </a:endParaRPr>
          </a:p>
        </p:txBody>
      </p:sp>
      <p:sp>
        <p:nvSpPr>
          <p:cNvPr id="50" name="TextBox 24"/>
          <p:cNvSpPr txBox="1"/>
          <p:nvPr/>
        </p:nvSpPr>
        <p:spPr>
          <a:xfrm>
            <a:off x="4658715" y="5275836"/>
            <a:ext cx="1294054" cy="830997"/>
          </a:xfrm>
          <a:prstGeom prst="rect">
            <a:avLst/>
          </a:prstGeom>
          <a:noFill/>
        </p:spPr>
        <p:txBody>
          <a:bodyPr wrap="square" rtlCol="0">
            <a:spAutoFit/>
          </a:bodyPr>
          <a:lstStyle/>
          <a:p>
            <a:pPr algn="ctr"/>
            <a:r>
              <a:rPr lang="zh-CN" altLang="en-US" sz="2400" dirty="0" smtClean="0">
                <a:solidFill>
                  <a:schemeClr val="tx1">
                    <a:lumMod val="65000"/>
                    <a:lumOff val="35000"/>
                  </a:schemeClr>
                </a:solidFill>
                <a:ea typeface="微软雅黑" panose="020B0503020204020204" pitchFamily="34" charset="-122"/>
              </a:rPr>
              <a:t>配件</a:t>
            </a:r>
            <a:endParaRPr lang="en-US" altLang="zh-CN" sz="2400" dirty="0" smtClean="0">
              <a:solidFill>
                <a:schemeClr val="tx1">
                  <a:lumMod val="65000"/>
                  <a:lumOff val="35000"/>
                </a:schemeClr>
              </a:solidFill>
              <a:ea typeface="微软雅黑" panose="020B0503020204020204" pitchFamily="34" charset="-122"/>
            </a:endParaRPr>
          </a:p>
          <a:p>
            <a:pPr algn="ctr"/>
            <a:r>
              <a:rPr lang="zh-CN" altLang="en-US" sz="2400" dirty="0" smtClean="0">
                <a:solidFill>
                  <a:schemeClr val="tx1">
                    <a:lumMod val="65000"/>
                    <a:lumOff val="35000"/>
                  </a:schemeClr>
                </a:solidFill>
                <a:ea typeface="微软雅黑" panose="020B0503020204020204" pitchFamily="34" charset="-122"/>
              </a:rPr>
              <a:t>视频</a:t>
            </a:r>
            <a:endParaRPr lang="zh-CN" altLang="en-US" sz="2400" dirty="0">
              <a:solidFill>
                <a:schemeClr val="tx1">
                  <a:lumMod val="65000"/>
                  <a:lumOff val="35000"/>
                </a:schemeClr>
              </a:solidFill>
              <a:ea typeface="微软雅黑" panose="020B0503020204020204" pitchFamily="34" charset="-122"/>
            </a:endParaRPr>
          </a:p>
        </p:txBody>
      </p:sp>
      <p:sp>
        <p:nvSpPr>
          <p:cNvPr id="52" name="TextBox 24"/>
          <p:cNvSpPr txBox="1"/>
          <p:nvPr/>
        </p:nvSpPr>
        <p:spPr>
          <a:xfrm>
            <a:off x="6966525" y="5200501"/>
            <a:ext cx="1571264" cy="830997"/>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详情</a:t>
            </a:r>
            <a:r>
              <a:rPr lang="zh-CN" altLang="en-US" sz="2400" dirty="0" smtClean="0">
                <a:solidFill>
                  <a:schemeClr val="tx1">
                    <a:lumMod val="65000"/>
                    <a:lumOff val="35000"/>
                  </a:schemeClr>
                </a:solidFill>
                <a:ea typeface="微软雅黑" panose="020B0503020204020204" pitchFamily="34" charset="-122"/>
              </a:rPr>
              <a:t>页面</a:t>
            </a:r>
            <a:endParaRPr lang="en-US" altLang="zh-CN" sz="2400" dirty="0" smtClean="0">
              <a:solidFill>
                <a:schemeClr val="tx1">
                  <a:lumMod val="65000"/>
                  <a:lumOff val="35000"/>
                </a:schemeClr>
              </a:solidFill>
              <a:ea typeface="微软雅黑" panose="020B0503020204020204" pitchFamily="34" charset="-122"/>
            </a:endParaRPr>
          </a:p>
          <a:p>
            <a:r>
              <a:rPr lang="zh-CN" altLang="en-US" sz="2400" dirty="0" smtClean="0">
                <a:solidFill>
                  <a:schemeClr val="tx1">
                    <a:lumMod val="65000"/>
                    <a:lumOff val="35000"/>
                  </a:schemeClr>
                </a:solidFill>
                <a:ea typeface="微软雅黑" panose="020B0503020204020204" pitchFamily="34" charset="-122"/>
              </a:rPr>
              <a:t>部分</a:t>
            </a:r>
            <a:r>
              <a:rPr lang="zh-CN" altLang="en-US" sz="2400" dirty="0">
                <a:solidFill>
                  <a:schemeClr val="tx1">
                    <a:lumMod val="65000"/>
                    <a:lumOff val="35000"/>
                  </a:schemeClr>
                </a:solidFill>
                <a:ea typeface="微软雅黑" panose="020B0503020204020204" pitchFamily="34" charset="-122"/>
              </a:rPr>
              <a:t>内容</a:t>
            </a:r>
            <a:r>
              <a:rPr lang="en-US" altLang="zh-CN" sz="2400" dirty="0">
                <a:solidFill>
                  <a:schemeClr val="tx1">
                    <a:lumMod val="65000"/>
                    <a:lumOff val="35000"/>
                  </a:schemeClr>
                </a:solidFill>
                <a:ea typeface="微软雅黑" panose="020B0503020204020204" pitchFamily="34" charset="-122"/>
              </a:rPr>
              <a:t>1</a:t>
            </a:r>
            <a:endParaRPr lang="zh-CN" altLang="en-US" sz="2400" dirty="0">
              <a:solidFill>
                <a:schemeClr val="tx1">
                  <a:lumMod val="65000"/>
                  <a:lumOff val="35000"/>
                </a:schemeClr>
              </a:solidFill>
              <a:ea typeface="微软雅黑" panose="020B0503020204020204" pitchFamily="34" charset="-122"/>
            </a:endParaRPr>
          </a:p>
        </p:txBody>
      </p:sp>
      <p:sp>
        <p:nvSpPr>
          <p:cNvPr id="54" name="TextBox 24"/>
          <p:cNvSpPr txBox="1"/>
          <p:nvPr/>
        </p:nvSpPr>
        <p:spPr>
          <a:xfrm>
            <a:off x="9165679" y="5200501"/>
            <a:ext cx="1571264" cy="830997"/>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详情</a:t>
            </a:r>
            <a:r>
              <a:rPr lang="zh-CN" altLang="en-US" sz="2400" dirty="0" smtClean="0">
                <a:solidFill>
                  <a:schemeClr val="tx1">
                    <a:lumMod val="65000"/>
                    <a:lumOff val="35000"/>
                  </a:schemeClr>
                </a:solidFill>
                <a:ea typeface="微软雅黑" panose="020B0503020204020204" pitchFamily="34" charset="-122"/>
              </a:rPr>
              <a:t>页面</a:t>
            </a:r>
            <a:endParaRPr lang="en-US" altLang="zh-CN" sz="2400" dirty="0" smtClean="0">
              <a:solidFill>
                <a:schemeClr val="tx1">
                  <a:lumMod val="65000"/>
                  <a:lumOff val="35000"/>
                </a:schemeClr>
              </a:solidFill>
              <a:ea typeface="微软雅黑" panose="020B0503020204020204" pitchFamily="34" charset="-122"/>
            </a:endParaRPr>
          </a:p>
          <a:p>
            <a:r>
              <a:rPr lang="zh-CN" altLang="en-US" sz="2400" dirty="0" smtClean="0">
                <a:solidFill>
                  <a:schemeClr val="tx1">
                    <a:lumMod val="65000"/>
                    <a:lumOff val="35000"/>
                  </a:schemeClr>
                </a:solidFill>
                <a:ea typeface="微软雅黑" panose="020B0503020204020204" pitchFamily="34" charset="-122"/>
              </a:rPr>
              <a:t>部分内容</a:t>
            </a:r>
            <a:r>
              <a:rPr lang="en-US" altLang="zh-CN" sz="2400" dirty="0" smtClean="0">
                <a:solidFill>
                  <a:schemeClr val="tx1">
                    <a:lumMod val="65000"/>
                    <a:lumOff val="35000"/>
                  </a:schemeClr>
                </a:solidFill>
                <a:ea typeface="微软雅黑" panose="020B0503020204020204" pitchFamily="34" charset="-122"/>
              </a:rPr>
              <a:t>4</a:t>
            </a:r>
            <a:endParaRPr lang="zh-CN" altLang="en-US" sz="2400" dirty="0">
              <a:solidFill>
                <a:schemeClr val="tx1">
                  <a:lumMod val="65000"/>
                  <a:lumOff val="35000"/>
                </a:schemeClr>
              </a:solidFill>
              <a:ea typeface="微软雅黑" panose="020B0503020204020204" pitchFamily="34" charset="-122"/>
            </a:endParaRPr>
          </a:p>
        </p:txBody>
      </p:sp>
      <p:sp>
        <p:nvSpPr>
          <p:cNvPr id="61" name="矩形 60"/>
          <p:cNvSpPr/>
          <p:nvPr/>
        </p:nvSpPr>
        <p:spPr>
          <a:xfrm>
            <a:off x="2267202" y="258901"/>
            <a:ext cx="1877437" cy="769441"/>
          </a:xfrm>
          <a:prstGeom prst="rect">
            <a:avLst/>
          </a:prstGeom>
          <a:effectLst/>
        </p:spPr>
        <p:txBody>
          <a:bodyPr vert="horz" wrap="none">
            <a:spAutoFit/>
          </a:bodyPr>
          <a:lstStyle/>
          <a:p>
            <a:r>
              <a:rPr lang="zh-CN" altLang="en-US" sz="4400" dirty="0" smtClean="0">
                <a:solidFill>
                  <a:srgbClr val="70C4BC"/>
                </a:solidFill>
                <a:latin typeface="+mj-lt"/>
                <a:ea typeface="微软雅黑" panose="020B0503020204020204" pitchFamily="34" charset="-122"/>
              </a:rPr>
              <a:t>杨晓敏</a:t>
            </a:r>
            <a:endParaRPr lang="zh-CN" altLang="en-US" sz="4400" dirty="0">
              <a:solidFill>
                <a:srgbClr val="70C4BC"/>
              </a:solidFill>
              <a:latin typeface="+mj-lt"/>
              <a:ea typeface="微软雅黑" panose="020B0503020204020204" pitchFamily="34" charset="-122"/>
            </a:endParaRPr>
          </a:p>
        </p:txBody>
      </p:sp>
    </p:spTree>
    <p:extLst>
      <p:ext uri="{BB962C8B-B14F-4D97-AF65-F5344CB8AC3E}">
        <p14:creationId xmlns:p14="http://schemas.microsoft.com/office/powerpoint/2010/main" val="1864344922"/>
      </p:ext>
    </p:extLst>
  </p:cSld>
  <p:clrMapOvr>
    <a:masterClrMapping/>
  </p:clrMapOvr>
  <p:transition spd="slow" advTm="0">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824081" y="4221485"/>
            <a:ext cx="1210588" cy="400110"/>
          </a:xfrm>
          <a:prstGeom prst="rect">
            <a:avLst/>
          </a:prstGeom>
          <a:effectLst/>
        </p:spPr>
        <p:txBody>
          <a:bodyPr vert="horz" wrap="none">
            <a:spAutoFit/>
          </a:bodyPr>
          <a:lstStyle/>
          <a:p>
            <a:pPr algn="ctr"/>
            <a:r>
              <a:rPr lang="zh-CN" altLang="en-US" sz="2000" dirty="0" smtClean="0">
                <a:solidFill>
                  <a:schemeClr val="bg1"/>
                </a:solidFill>
                <a:latin typeface="+mj-lt"/>
                <a:ea typeface="微软雅黑" panose="020B0503020204020204" pitchFamily="34" charset="-122"/>
              </a:rPr>
              <a:t>成果展示</a:t>
            </a:r>
            <a:endParaRPr lang="zh-CN" altLang="en-US" sz="2000" dirty="0">
              <a:solidFill>
                <a:schemeClr val="bg1"/>
              </a:solidFill>
              <a:latin typeface="+mj-lt"/>
              <a:ea typeface="微软雅黑" panose="020B0503020204020204" pitchFamily="34" charset="-122"/>
            </a:endParaRPr>
          </a:p>
        </p:txBody>
      </p:sp>
      <p:sp>
        <p:nvSpPr>
          <p:cNvPr id="40" name="矩形 39"/>
          <p:cNvSpPr/>
          <p:nvPr/>
        </p:nvSpPr>
        <p:spPr>
          <a:xfrm>
            <a:off x="6082966" y="3436654"/>
            <a:ext cx="692818" cy="830997"/>
          </a:xfrm>
          <a:prstGeom prst="rect">
            <a:avLst/>
          </a:prstGeom>
          <a:effectLst/>
        </p:spPr>
        <p:txBody>
          <a:bodyPr wrap="none">
            <a:spAutoFit/>
          </a:bodyPr>
          <a:lstStyle/>
          <a:p>
            <a:pPr algn="ctr"/>
            <a:r>
              <a:rPr lang="en-US" altLang="zh-CN" sz="4800" dirty="0" smtClean="0">
                <a:solidFill>
                  <a:schemeClr val="bg1"/>
                </a:solidFill>
                <a:latin typeface="Agency FB" panose="020B0503020202020204" pitchFamily="34" charset="0"/>
                <a:ea typeface="微软雅黑" panose="020B0503020204020204" pitchFamily="34" charset="-122"/>
                <a:cs typeface="Arial" panose="020B0604020202020204" pitchFamily="34" charset="0"/>
              </a:rPr>
              <a:t>02</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238807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al 5"/>
          <p:cNvSpPr>
            <a:spLocks noChangeArrowheads="1"/>
          </p:cNvSpPr>
          <p:nvPr/>
        </p:nvSpPr>
        <p:spPr bwMode="auto">
          <a:xfrm>
            <a:off x="5506795" y="126990"/>
            <a:ext cx="1604767" cy="1604767"/>
          </a:xfrm>
          <a:prstGeom prst="ellipse">
            <a:avLst/>
          </a:prstGeom>
          <a:solidFill>
            <a:srgbClr val="FDBD24"/>
          </a:solid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0" name="Group 139"/>
          <p:cNvGrpSpPr/>
          <p:nvPr/>
        </p:nvGrpSpPr>
        <p:grpSpPr>
          <a:xfrm>
            <a:off x="5323721" y="-56083"/>
            <a:ext cx="1969750" cy="1969750"/>
            <a:chOff x="1119258" y="2257147"/>
            <a:chExt cx="1868076" cy="1868076"/>
          </a:xfrm>
          <a:solidFill>
            <a:srgbClr val="FDBD24"/>
          </a:solidFill>
        </p:grpSpPr>
        <p:sp>
          <p:nvSpPr>
            <p:cNvPr id="141"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4"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w="25400" cap="flat" cmpd="sng" algn="ctr">
              <a:noFill/>
              <a:prstDash val="solid"/>
            </a:ln>
            <a:effectLst/>
            <a:ex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id-ID"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5493271" y="644009"/>
            <a:ext cx="1637789" cy="523220"/>
          </a:xfrm>
          <a:prstGeom prst="rect">
            <a:avLst/>
          </a:prstGeom>
          <a:noFill/>
        </p:spPr>
        <p:txBody>
          <a:bodyPr wrap="square" rtlCol="0">
            <a:spAutoFit/>
          </a:bodyPr>
          <a:lstStyle/>
          <a:p>
            <a:pPr algn="ctr"/>
            <a:r>
              <a:rPr lang="zh-CN" altLang="en-US" sz="2800" dirty="0" smtClean="0"/>
              <a:t>首页</a:t>
            </a:r>
            <a:endParaRPr lang="zh-CN" altLang="en-US" sz="2800" dirty="0"/>
          </a:p>
        </p:txBody>
      </p:sp>
      <p:pic>
        <p:nvPicPr>
          <p:cNvPr id="1027" name="Picture 3" descr="C:\Users\Administrator.PC-20160721BJGN\Documents\Tencent Files\1183939108\Image\Group\A738TD)$FY7}LD}8MUMJ~E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 y="-344115"/>
            <a:ext cx="12920695" cy="748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04472"/>
      </p:ext>
    </p:extLst>
  </p:cSld>
  <p:clrMapOvr>
    <a:masterClrMapping/>
  </p:clrMapOvr>
  <p:transition spd="slow" advTm="0">
    <p:comb/>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10.pptx"/>
</p:tagLst>
</file>

<file path=ppt/tags/tag2.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416</Words>
  <Application>Microsoft Office PowerPoint</Application>
  <PresentationFormat>自定义</PresentationFormat>
  <Paragraphs>105</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清新文艺花卉</dc:title>
  <dc:creator/>
  <cp:keywords>第一PPT www.1ppt.com</cp:keywords>
  <cp:lastModifiedBy/>
  <cp:revision>1</cp:revision>
  <dcterms:created xsi:type="dcterms:W3CDTF">2016-09-14T13:45:22Z</dcterms:created>
  <dcterms:modified xsi:type="dcterms:W3CDTF">2017-08-10T14:02:13Z</dcterms:modified>
</cp:coreProperties>
</file>