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1" r:id="rId5"/>
    <p:sldId id="258"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4"/>
    <p:restoredTop sz="94634"/>
  </p:normalViewPr>
  <p:slideViewPr>
    <p:cSldViewPr snapToGrid="0" snapToObjects="1">
      <p:cViewPr varScale="1">
        <p:scale>
          <a:sx n="144" d="100"/>
          <a:sy n="144" d="100"/>
        </p:scale>
        <p:origin x="9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3E8F6082-BD56-F04F-BD5D-81787543A03F}" type="datetimeFigureOut">
              <a:rPr kumimoji="1" lang="zh-CN" altLang="en-US" smtClean="0"/>
              <a:t>2019/1/1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F6436C-45E1-894A-B3E5-64E314A63758}" type="slidenum">
              <a:rPr kumimoji="1" lang="zh-CN" altLang="en-US" smtClean="0"/>
              <a:t>‹#›</a:t>
            </a:fld>
            <a:endParaRPr kumimoji="1" lang="zh-CN" altLang="en-US"/>
          </a:p>
        </p:txBody>
      </p:sp>
    </p:spTree>
    <p:extLst>
      <p:ext uri="{BB962C8B-B14F-4D97-AF65-F5344CB8AC3E}">
        <p14:creationId xmlns:p14="http://schemas.microsoft.com/office/powerpoint/2010/main" val="77753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E8F6082-BD56-F04F-BD5D-81787543A03F}" type="datetimeFigureOut">
              <a:rPr kumimoji="1" lang="zh-CN" altLang="en-US" smtClean="0"/>
              <a:t>2019/1/1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F6436C-45E1-894A-B3E5-64E314A63758}" type="slidenum">
              <a:rPr kumimoji="1" lang="zh-CN" altLang="en-US" smtClean="0"/>
              <a:t>‹#›</a:t>
            </a:fld>
            <a:endParaRPr kumimoji="1" lang="zh-CN" altLang="en-US"/>
          </a:p>
        </p:txBody>
      </p:sp>
    </p:spTree>
    <p:extLst>
      <p:ext uri="{BB962C8B-B14F-4D97-AF65-F5344CB8AC3E}">
        <p14:creationId xmlns:p14="http://schemas.microsoft.com/office/powerpoint/2010/main" val="24674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E8F6082-BD56-F04F-BD5D-81787543A03F}" type="datetimeFigureOut">
              <a:rPr kumimoji="1" lang="zh-CN" altLang="en-US" smtClean="0"/>
              <a:t>2019/1/1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F6436C-45E1-894A-B3E5-64E314A63758}" type="slidenum">
              <a:rPr kumimoji="1" lang="zh-CN" altLang="en-US" smtClean="0"/>
              <a:t>‹#›</a:t>
            </a:fld>
            <a:endParaRPr kumimoji="1" lang="zh-CN" altLang="en-US"/>
          </a:p>
        </p:txBody>
      </p:sp>
    </p:spTree>
    <p:extLst>
      <p:ext uri="{BB962C8B-B14F-4D97-AF65-F5344CB8AC3E}">
        <p14:creationId xmlns:p14="http://schemas.microsoft.com/office/powerpoint/2010/main" val="17687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3E8F6082-BD56-F04F-BD5D-81787543A03F}" type="datetimeFigureOut">
              <a:rPr kumimoji="1" lang="zh-CN" altLang="en-US" smtClean="0"/>
              <a:t>2019/1/1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F6436C-45E1-894A-B3E5-64E314A63758}" type="slidenum">
              <a:rPr kumimoji="1" lang="zh-CN" altLang="en-US" smtClean="0"/>
              <a:t>‹#›</a:t>
            </a:fld>
            <a:endParaRPr kumimoji="1" lang="zh-CN" altLang="en-US"/>
          </a:p>
        </p:txBody>
      </p:sp>
    </p:spTree>
    <p:extLst>
      <p:ext uri="{BB962C8B-B14F-4D97-AF65-F5344CB8AC3E}">
        <p14:creationId xmlns:p14="http://schemas.microsoft.com/office/powerpoint/2010/main" val="54854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3E8F6082-BD56-F04F-BD5D-81787543A03F}" type="datetimeFigureOut">
              <a:rPr kumimoji="1" lang="zh-CN" altLang="en-US" smtClean="0"/>
              <a:t>2019/1/1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1F6436C-45E1-894A-B3E5-64E314A63758}" type="slidenum">
              <a:rPr kumimoji="1" lang="zh-CN" altLang="en-US" smtClean="0"/>
              <a:t>‹#›</a:t>
            </a:fld>
            <a:endParaRPr kumimoji="1" lang="zh-CN" altLang="en-US"/>
          </a:p>
        </p:txBody>
      </p:sp>
    </p:spTree>
    <p:extLst>
      <p:ext uri="{BB962C8B-B14F-4D97-AF65-F5344CB8AC3E}">
        <p14:creationId xmlns:p14="http://schemas.microsoft.com/office/powerpoint/2010/main" val="203825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3E8F6082-BD56-F04F-BD5D-81787543A03F}" type="datetimeFigureOut">
              <a:rPr kumimoji="1" lang="zh-CN" altLang="en-US" smtClean="0"/>
              <a:t>2019/1/1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F6436C-45E1-894A-B3E5-64E314A63758}" type="slidenum">
              <a:rPr kumimoji="1" lang="zh-CN" altLang="en-US" smtClean="0"/>
              <a:t>‹#›</a:t>
            </a:fld>
            <a:endParaRPr kumimoji="1" lang="zh-CN" altLang="en-US"/>
          </a:p>
        </p:txBody>
      </p:sp>
    </p:spTree>
    <p:extLst>
      <p:ext uri="{BB962C8B-B14F-4D97-AF65-F5344CB8AC3E}">
        <p14:creationId xmlns:p14="http://schemas.microsoft.com/office/powerpoint/2010/main" val="294395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3E8F6082-BD56-F04F-BD5D-81787543A03F}" type="datetimeFigureOut">
              <a:rPr kumimoji="1" lang="zh-CN" altLang="en-US" smtClean="0"/>
              <a:t>2019/1/1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1F6436C-45E1-894A-B3E5-64E314A63758}" type="slidenum">
              <a:rPr kumimoji="1" lang="zh-CN" altLang="en-US" smtClean="0"/>
              <a:t>‹#›</a:t>
            </a:fld>
            <a:endParaRPr kumimoji="1" lang="zh-CN" altLang="en-US"/>
          </a:p>
        </p:txBody>
      </p:sp>
    </p:spTree>
    <p:extLst>
      <p:ext uri="{BB962C8B-B14F-4D97-AF65-F5344CB8AC3E}">
        <p14:creationId xmlns:p14="http://schemas.microsoft.com/office/powerpoint/2010/main" val="11098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3E8F6082-BD56-F04F-BD5D-81787543A03F}" type="datetimeFigureOut">
              <a:rPr kumimoji="1" lang="zh-CN" altLang="en-US" smtClean="0"/>
              <a:t>2019/1/1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1F6436C-45E1-894A-B3E5-64E314A63758}" type="slidenum">
              <a:rPr kumimoji="1" lang="zh-CN" altLang="en-US" smtClean="0"/>
              <a:t>‹#›</a:t>
            </a:fld>
            <a:endParaRPr kumimoji="1" lang="zh-CN" altLang="en-US"/>
          </a:p>
        </p:txBody>
      </p:sp>
    </p:spTree>
    <p:extLst>
      <p:ext uri="{BB962C8B-B14F-4D97-AF65-F5344CB8AC3E}">
        <p14:creationId xmlns:p14="http://schemas.microsoft.com/office/powerpoint/2010/main" val="123177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8F6082-BD56-F04F-BD5D-81787543A03F}" type="datetimeFigureOut">
              <a:rPr kumimoji="1" lang="zh-CN" altLang="en-US" smtClean="0"/>
              <a:t>2019/1/1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1F6436C-45E1-894A-B3E5-64E314A63758}" type="slidenum">
              <a:rPr kumimoji="1" lang="zh-CN" altLang="en-US" smtClean="0"/>
              <a:t>‹#›</a:t>
            </a:fld>
            <a:endParaRPr kumimoji="1" lang="zh-CN" altLang="en-US"/>
          </a:p>
        </p:txBody>
      </p:sp>
    </p:spTree>
    <p:extLst>
      <p:ext uri="{BB962C8B-B14F-4D97-AF65-F5344CB8AC3E}">
        <p14:creationId xmlns:p14="http://schemas.microsoft.com/office/powerpoint/2010/main" val="73711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E8F6082-BD56-F04F-BD5D-81787543A03F}" type="datetimeFigureOut">
              <a:rPr kumimoji="1" lang="zh-CN" altLang="en-US" smtClean="0"/>
              <a:t>2019/1/1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F6436C-45E1-894A-B3E5-64E314A63758}" type="slidenum">
              <a:rPr kumimoji="1" lang="zh-CN" altLang="en-US" smtClean="0"/>
              <a:t>‹#›</a:t>
            </a:fld>
            <a:endParaRPr kumimoji="1" lang="zh-CN" altLang="en-US"/>
          </a:p>
        </p:txBody>
      </p:sp>
    </p:spTree>
    <p:extLst>
      <p:ext uri="{BB962C8B-B14F-4D97-AF65-F5344CB8AC3E}">
        <p14:creationId xmlns:p14="http://schemas.microsoft.com/office/powerpoint/2010/main" val="193130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3E8F6082-BD56-F04F-BD5D-81787543A03F}" type="datetimeFigureOut">
              <a:rPr kumimoji="1" lang="zh-CN" altLang="en-US" smtClean="0"/>
              <a:t>2019/1/1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1F6436C-45E1-894A-B3E5-64E314A63758}" type="slidenum">
              <a:rPr kumimoji="1" lang="zh-CN" altLang="en-US" smtClean="0"/>
              <a:t>‹#›</a:t>
            </a:fld>
            <a:endParaRPr kumimoji="1" lang="zh-CN" altLang="en-US"/>
          </a:p>
        </p:txBody>
      </p:sp>
    </p:spTree>
    <p:extLst>
      <p:ext uri="{BB962C8B-B14F-4D97-AF65-F5344CB8AC3E}">
        <p14:creationId xmlns:p14="http://schemas.microsoft.com/office/powerpoint/2010/main" val="2167179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F6082-BD56-F04F-BD5D-81787543A03F}" type="datetimeFigureOut">
              <a:rPr kumimoji="1" lang="zh-CN" altLang="en-US" smtClean="0"/>
              <a:t>2019/1/1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6436C-45E1-894A-B3E5-64E314A63758}" type="slidenum">
              <a:rPr kumimoji="1" lang="zh-CN" altLang="en-US" smtClean="0"/>
              <a:t>‹#›</a:t>
            </a:fld>
            <a:endParaRPr kumimoji="1" lang="zh-CN" altLang="en-US"/>
          </a:p>
        </p:txBody>
      </p:sp>
    </p:spTree>
    <p:extLst>
      <p:ext uri="{BB962C8B-B14F-4D97-AF65-F5344CB8AC3E}">
        <p14:creationId xmlns:p14="http://schemas.microsoft.com/office/powerpoint/2010/main" val="1983341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kumimoji="1" lang="en-US" altLang="zh-CN" dirty="0" err="1" smtClean="0"/>
              <a:t>DiffBind</a:t>
            </a:r>
            <a:r>
              <a:rPr kumimoji="1" lang="en-US" altLang="zh-CN" dirty="0" smtClean="0"/>
              <a:t>: </a:t>
            </a:r>
            <a:r>
              <a:rPr lang="en-US" altLang="zh-CN" dirty="0" smtClean="0"/>
              <a:t>Differential binding analysis of </a:t>
            </a:r>
            <a:r>
              <a:rPr lang="en-US" altLang="zh-CN" dirty="0" err="1" smtClean="0"/>
              <a:t>ChIPSeq</a:t>
            </a:r>
            <a:r>
              <a:rPr lang="en-US" altLang="zh-CN" dirty="0" smtClean="0"/>
              <a:t> peak data</a:t>
            </a:r>
            <a:endParaRPr kumimoji="1" lang="zh-CN" altLang="en-US" dirty="0"/>
          </a:p>
        </p:txBody>
      </p:sp>
      <p:sp>
        <p:nvSpPr>
          <p:cNvPr id="3" name="副标题 2"/>
          <p:cNvSpPr>
            <a:spLocks noGrp="1"/>
          </p:cNvSpPr>
          <p:nvPr>
            <p:ph type="subTitle" idx="1"/>
          </p:nvPr>
        </p:nvSpPr>
        <p:spPr>
          <a:xfrm>
            <a:off x="8158578" y="4791646"/>
            <a:ext cx="3761173" cy="1655762"/>
          </a:xfrm>
        </p:spPr>
        <p:txBody>
          <a:bodyPr/>
          <a:lstStyle/>
          <a:p>
            <a:r>
              <a:rPr kumimoji="1" lang="en-US" altLang="zh-CN" smtClean="0"/>
              <a:t>Yanzijun</a:t>
            </a:r>
            <a:endParaRPr kumimoji="1" lang="en-US" altLang="zh-CN" dirty="0" smtClean="0"/>
          </a:p>
          <a:p>
            <a:r>
              <a:rPr kumimoji="1" lang="en-US" altLang="zh-CN" dirty="0" smtClean="0"/>
              <a:t>2019.01.02</a:t>
            </a:r>
            <a:endParaRPr kumimoji="1" lang="zh-CN" altLang="en-US" dirty="0"/>
          </a:p>
        </p:txBody>
      </p:sp>
    </p:spTree>
    <p:extLst>
      <p:ext uri="{BB962C8B-B14F-4D97-AF65-F5344CB8AC3E}">
        <p14:creationId xmlns:p14="http://schemas.microsoft.com/office/powerpoint/2010/main" val="66640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3285"/>
            <a:ext cx="10515600" cy="496009"/>
          </a:xfrm>
        </p:spPr>
        <p:txBody>
          <a:bodyPr>
            <a:normAutofit fontScale="90000"/>
          </a:bodyPr>
          <a:lstStyle/>
          <a:p>
            <a:r>
              <a:rPr kumimoji="1" lang="en-US" altLang="zh-CN" sz="3200" dirty="0" smtClean="0">
                <a:latin typeface="Times New Roman" charset="0"/>
                <a:ea typeface="Times New Roman" charset="0"/>
                <a:cs typeface="Times New Roman" charset="0"/>
              </a:rPr>
              <a:t>1. Reading in the </a:t>
            </a:r>
            <a:r>
              <a:rPr kumimoji="1" lang="en-US" altLang="zh-CN" sz="3200" dirty="0" err="1" smtClean="0">
                <a:latin typeface="Times New Roman" charset="0"/>
                <a:ea typeface="Times New Roman" charset="0"/>
                <a:cs typeface="Times New Roman" charset="0"/>
              </a:rPr>
              <a:t>peaksets</a:t>
            </a:r>
            <a:endParaRPr kumimoji="1" lang="zh-CN" altLang="en-US" sz="3200" dirty="0">
              <a:latin typeface="Times New Roman" charset="0"/>
              <a:ea typeface="Times New Roman" charset="0"/>
              <a:cs typeface="Times New Roman" charset="0"/>
            </a:endParaRPr>
          </a:p>
        </p:txBody>
      </p:sp>
      <p:pic>
        <p:nvPicPr>
          <p:cNvPr id="4" name="图片 3"/>
          <p:cNvPicPr>
            <a:picLocks noChangeAspect="1"/>
          </p:cNvPicPr>
          <p:nvPr/>
        </p:nvPicPr>
        <p:blipFill>
          <a:blip r:embed="rId2"/>
          <a:stretch>
            <a:fillRect/>
          </a:stretch>
        </p:blipFill>
        <p:spPr>
          <a:xfrm>
            <a:off x="497150" y="619235"/>
            <a:ext cx="5008765" cy="6238765"/>
          </a:xfrm>
          <a:prstGeom prst="rect">
            <a:avLst/>
          </a:prstGeom>
        </p:spPr>
      </p:pic>
      <p:pic>
        <p:nvPicPr>
          <p:cNvPr id="7" name="图片 6"/>
          <p:cNvPicPr>
            <a:picLocks noChangeAspect="1"/>
          </p:cNvPicPr>
          <p:nvPr/>
        </p:nvPicPr>
        <p:blipFill>
          <a:blip r:embed="rId3"/>
          <a:stretch>
            <a:fillRect/>
          </a:stretch>
        </p:blipFill>
        <p:spPr>
          <a:xfrm>
            <a:off x="6839359" y="2355256"/>
            <a:ext cx="2529539" cy="1207418"/>
          </a:xfrm>
          <a:prstGeom prst="rect">
            <a:avLst/>
          </a:prstGeom>
        </p:spPr>
      </p:pic>
      <p:pic>
        <p:nvPicPr>
          <p:cNvPr id="8" name="图片 7"/>
          <p:cNvPicPr>
            <a:picLocks noChangeAspect="1"/>
          </p:cNvPicPr>
          <p:nvPr/>
        </p:nvPicPr>
        <p:blipFill>
          <a:blip r:embed="rId4"/>
          <a:stretch>
            <a:fillRect/>
          </a:stretch>
        </p:blipFill>
        <p:spPr>
          <a:xfrm>
            <a:off x="6839359" y="3562674"/>
            <a:ext cx="4316218" cy="3210987"/>
          </a:xfrm>
          <a:prstGeom prst="rect">
            <a:avLst/>
          </a:prstGeom>
        </p:spPr>
      </p:pic>
      <p:pic>
        <p:nvPicPr>
          <p:cNvPr id="11" name="图片 10"/>
          <p:cNvPicPr>
            <a:picLocks noChangeAspect="1"/>
          </p:cNvPicPr>
          <p:nvPr/>
        </p:nvPicPr>
        <p:blipFill>
          <a:blip r:embed="rId5"/>
          <a:stretch>
            <a:fillRect/>
          </a:stretch>
        </p:blipFill>
        <p:spPr>
          <a:xfrm>
            <a:off x="5956177" y="882193"/>
            <a:ext cx="6235823" cy="1150163"/>
          </a:xfrm>
          <a:prstGeom prst="rect">
            <a:avLst/>
          </a:prstGeom>
        </p:spPr>
      </p:pic>
    </p:spTree>
    <p:extLst>
      <p:ext uri="{BB962C8B-B14F-4D97-AF65-F5344CB8AC3E}">
        <p14:creationId xmlns:p14="http://schemas.microsoft.com/office/powerpoint/2010/main" val="27912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3285"/>
            <a:ext cx="10515600" cy="496009"/>
          </a:xfrm>
        </p:spPr>
        <p:txBody>
          <a:bodyPr>
            <a:normAutofit fontScale="90000"/>
          </a:bodyPr>
          <a:lstStyle/>
          <a:p>
            <a:r>
              <a:rPr kumimoji="1" lang="en-US" altLang="zh-CN" sz="3200" dirty="0" smtClean="0">
                <a:latin typeface="Times New Roman" charset="0"/>
                <a:ea typeface="Times New Roman" charset="0"/>
                <a:cs typeface="Times New Roman" charset="0"/>
              </a:rPr>
              <a:t>1. Reading in the </a:t>
            </a:r>
            <a:r>
              <a:rPr kumimoji="1" lang="en-US" altLang="zh-CN" sz="3200" dirty="0" err="1" smtClean="0">
                <a:latin typeface="Times New Roman" charset="0"/>
                <a:ea typeface="Times New Roman" charset="0"/>
                <a:cs typeface="Times New Roman" charset="0"/>
              </a:rPr>
              <a:t>peaksets</a:t>
            </a:r>
            <a:endParaRPr kumimoji="1" lang="zh-CN" altLang="en-US" sz="3200" dirty="0">
              <a:latin typeface="Times New Roman" charset="0"/>
              <a:ea typeface="Times New Roman" charset="0"/>
              <a:cs typeface="Times New Roman" charset="0"/>
            </a:endParaRPr>
          </a:p>
        </p:txBody>
      </p:sp>
      <p:pic>
        <p:nvPicPr>
          <p:cNvPr id="5" name="图片 4"/>
          <p:cNvPicPr>
            <a:picLocks noChangeAspect="1"/>
          </p:cNvPicPr>
          <p:nvPr/>
        </p:nvPicPr>
        <p:blipFill>
          <a:blip r:embed="rId2"/>
          <a:stretch>
            <a:fillRect/>
          </a:stretch>
        </p:blipFill>
        <p:spPr>
          <a:xfrm>
            <a:off x="411286" y="752260"/>
            <a:ext cx="5907455" cy="2578593"/>
          </a:xfrm>
          <a:prstGeom prst="rect">
            <a:avLst/>
          </a:prstGeom>
        </p:spPr>
      </p:pic>
      <p:sp>
        <p:nvSpPr>
          <p:cNvPr id="6" name="矩形 5"/>
          <p:cNvSpPr/>
          <p:nvPr/>
        </p:nvSpPr>
        <p:spPr>
          <a:xfrm>
            <a:off x="411286" y="3755657"/>
            <a:ext cx="6096000" cy="1477328"/>
          </a:xfrm>
          <a:prstGeom prst="rect">
            <a:avLst/>
          </a:prstGeom>
        </p:spPr>
        <p:txBody>
          <a:bodyPr>
            <a:spAutoFit/>
          </a:bodyPr>
          <a:lstStyle/>
          <a:p>
            <a:r>
              <a:rPr lang="en-US" altLang="zh-CN" dirty="0" smtClean="0">
                <a:latin typeface="Times New Roman" charset="0"/>
                <a:ea typeface="Times New Roman" charset="0"/>
                <a:cs typeface="Times New Roman" charset="0"/>
              </a:rPr>
              <a:t>This shows how many peaks are in each peak set, as well as (in the first line) the total number of unique peaks after merging overlapping ones (3795), and the dimensions of </a:t>
            </a:r>
            <a:r>
              <a:rPr lang="en-US" altLang="zh-CN" dirty="0" err="1" smtClean="0">
                <a:latin typeface="Times New Roman" charset="0"/>
                <a:ea typeface="Times New Roman" charset="0"/>
                <a:cs typeface="Times New Roman" charset="0"/>
              </a:rPr>
              <a:t>dba.plotPCA</a:t>
            </a:r>
            <a:r>
              <a:rPr lang="en-US" altLang="zh-CN" dirty="0" smtClean="0">
                <a:latin typeface="Times New Roman" charset="0"/>
                <a:ea typeface="Times New Roman" charset="0"/>
                <a:cs typeface="Times New Roman" charset="0"/>
              </a:rPr>
              <a:t>(default binding matrix of 11 samples by the 2845 sites that overlap in at least two of the samples.</a:t>
            </a:r>
            <a:endParaRPr lang="zh-CN" altLang="en-US" dirty="0">
              <a:latin typeface="Times New Roman" charset="0"/>
              <a:ea typeface="Times New Roman" charset="0"/>
              <a:cs typeface="Times New Roman" charset="0"/>
            </a:endParaRPr>
          </a:p>
        </p:txBody>
      </p:sp>
      <p:pic>
        <p:nvPicPr>
          <p:cNvPr id="9" name="图片 8"/>
          <p:cNvPicPr>
            <a:picLocks noChangeAspect="1"/>
          </p:cNvPicPr>
          <p:nvPr/>
        </p:nvPicPr>
        <p:blipFill>
          <a:blip r:embed="rId3"/>
          <a:stretch>
            <a:fillRect/>
          </a:stretch>
        </p:blipFill>
        <p:spPr>
          <a:xfrm>
            <a:off x="7883370" y="1032187"/>
            <a:ext cx="3818939" cy="3090134"/>
          </a:xfrm>
          <a:prstGeom prst="rect">
            <a:avLst/>
          </a:prstGeom>
        </p:spPr>
      </p:pic>
    </p:spTree>
    <p:extLst>
      <p:ext uri="{BB962C8B-B14F-4D97-AF65-F5344CB8AC3E}">
        <p14:creationId xmlns:p14="http://schemas.microsoft.com/office/powerpoint/2010/main" val="125965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956" y="734347"/>
            <a:ext cx="5238844" cy="2121762"/>
          </a:xfrm>
          <a:prstGeom prst="rect">
            <a:avLst/>
          </a:prstGeom>
        </p:spPr>
      </p:pic>
      <p:sp>
        <p:nvSpPr>
          <p:cNvPr id="5" name="标题 1"/>
          <p:cNvSpPr txBox="1">
            <a:spLocks/>
          </p:cNvSpPr>
          <p:nvPr/>
        </p:nvSpPr>
        <p:spPr>
          <a:xfrm>
            <a:off x="0" y="63285"/>
            <a:ext cx="5257800" cy="49600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dirty="0">
                <a:latin typeface="Times New Roman" charset="0"/>
                <a:ea typeface="Times New Roman" charset="0"/>
                <a:cs typeface="Times New Roman" charset="0"/>
              </a:rPr>
              <a:t>2</a:t>
            </a:r>
            <a:r>
              <a:rPr kumimoji="1" lang="en-US" altLang="zh-CN" sz="3200" dirty="0" smtClean="0">
                <a:latin typeface="Times New Roman" charset="0"/>
                <a:ea typeface="Times New Roman" charset="0"/>
                <a:cs typeface="Times New Roman" charset="0"/>
              </a:rPr>
              <a:t>. Counting reads</a:t>
            </a:r>
            <a:endParaRPr kumimoji="1" lang="zh-CN" altLang="en-US" sz="3200" dirty="0">
              <a:latin typeface="Times New Roman" charset="0"/>
              <a:ea typeface="Times New Roman" charset="0"/>
              <a:cs typeface="Times New Roman" charset="0"/>
            </a:endParaRPr>
          </a:p>
        </p:txBody>
      </p:sp>
      <p:pic>
        <p:nvPicPr>
          <p:cNvPr id="6" name="图片 5"/>
          <p:cNvPicPr>
            <a:picLocks noChangeAspect="1"/>
          </p:cNvPicPr>
          <p:nvPr/>
        </p:nvPicPr>
        <p:blipFill>
          <a:blip r:embed="rId3"/>
          <a:stretch>
            <a:fillRect/>
          </a:stretch>
        </p:blipFill>
        <p:spPr>
          <a:xfrm>
            <a:off x="106532" y="3946498"/>
            <a:ext cx="4962618" cy="2716142"/>
          </a:xfrm>
          <a:prstGeom prst="rect">
            <a:avLst/>
          </a:prstGeom>
        </p:spPr>
      </p:pic>
      <p:sp>
        <p:nvSpPr>
          <p:cNvPr id="7" name="标题 1"/>
          <p:cNvSpPr txBox="1">
            <a:spLocks/>
          </p:cNvSpPr>
          <p:nvPr/>
        </p:nvSpPr>
        <p:spPr>
          <a:xfrm>
            <a:off x="106532" y="3450489"/>
            <a:ext cx="3662039" cy="49600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dirty="0">
                <a:latin typeface="Times New Roman" charset="0"/>
                <a:ea typeface="Times New Roman" charset="0"/>
                <a:cs typeface="Times New Roman" charset="0"/>
              </a:rPr>
              <a:t>3</a:t>
            </a:r>
            <a:r>
              <a:rPr kumimoji="1" lang="en-US" altLang="zh-CN" sz="3200" dirty="0" smtClean="0">
                <a:latin typeface="Times New Roman" charset="0"/>
                <a:ea typeface="Times New Roman" charset="0"/>
                <a:cs typeface="Times New Roman" charset="0"/>
              </a:rPr>
              <a:t>. Making a contrast</a:t>
            </a:r>
            <a:endParaRPr kumimoji="1" lang="zh-CN" altLang="en-US" sz="3200" dirty="0">
              <a:latin typeface="Times New Roman" charset="0"/>
              <a:ea typeface="Times New Roman" charset="0"/>
              <a:cs typeface="Times New Roman" charset="0"/>
            </a:endParaRPr>
          </a:p>
        </p:txBody>
      </p:sp>
      <p:sp>
        <p:nvSpPr>
          <p:cNvPr id="8" name="标题 1"/>
          <p:cNvSpPr txBox="1">
            <a:spLocks/>
          </p:cNvSpPr>
          <p:nvPr/>
        </p:nvSpPr>
        <p:spPr>
          <a:xfrm>
            <a:off x="6942336" y="73304"/>
            <a:ext cx="5659515" cy="496009"/>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dirty="0" smtClean="0">
                <a:latin typeface="Times New Roman" charset="0"/>
                <a:ea typeface="Times New Roman" charset="0"/>
                <a:cs typeface="Times New Roman" charset="0"/>
              </a:rPr>
              <a:t>4. Performing the differential analysis</a:t>
            </a:r>
            <a:endParaRPr kumimoji="1" lang="zh-CN" altLang="en-US" sz="3200" dirty="0">
              <a:latin typeface="Times New Roman" charset="0"/>
              <a:ea typeface="Times New Roman" charset="0"/>
              <a:cs typeface="Times New Roman" charset="0"/>
            </a:endParaRPr>
          </a:p>
        </p:txBody>
      </p:sp>
      <p:pic>
        <p:nvPicPr>
          <p:cNvPr id="9" name="图片 8"/>
          <p:cNvPicPr>
            <a:picLocks noChangeAspect="1"/>
          </p:cNvPicPr>
          <p:nvPr/>
        </p:nvPicPr>
        <p:blipFill>
          <a:blip r:embed="rId4"/>
          <a:stretch>
            <a:fillRect/>
          </a:stretch>
        </p:blipFill>
        <p:spPr>
          <a:xfrm>
            <a:off x="7283085" y="640136"/>
            <a:ext cx="4667458" cy="3058357"/>
          </a:xfrm>
          <a:prstGeom prst="rect">
            <a:avLst/>
          </a:prstGeom>
        </p:spPr>
      </p:pic>
    </p:spTree>
    <p:extLst>
      <p:ext uri="{BB962C8B-B14F-4D97-AF65-F5344CB8AC3E}">
        <p14:creationId xmlns:p14="http://schemas.microsoft.com/office/powerpoint/2010/main" val="95420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0" y="63285"/>
            <a:ext cx="10515600" cy="49600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3200" dirty="0" smtClean="0">
                <a:latin typeface="Times New Roman" charset="0"/>
                <a:ea typeface="Times New Roman" charset="0"/>
                <a:cs typeface="Times New Roman" charset="0"/>
              </a:rPr>
              <a:t>5. Retrieving the differentially bound sites</a:t>
            </a:r>
            <a:endParaRPr kumimoji="1" lang="zh-CN" altLang="en-US" sz="3200" dirty="0">
              <a:latin typeface="Times New Roman" charset="0"/>
              <a:ea typeface="Times New Roman" charset="0"/>
              <a:cs typeface="Times New Roman" charset="0"/>
            </a:endParaRPr>
          </a:p>
        </p:txBody>
      </p:sp>
      <p:pic>
        <p:nvPicPr>
          <p:cNvPr id="5" name="图片 4"/>
          <p:cNvPicPr>
            <a:picLocks noChangeAspect="1"/>
          </p:cNvPicPr>
          <p:nvPr/>
        </p:nvPicPr>
        <p:blipFill>
          <a:blip r:embed="rId2"/>
          <a:stretch>
            <a:fillRect/>
          </a:stretch>
        </p:blipFill>
        <p:spPr>
          <a:xfrm>
            <a:off x="195309" y="650848"/>
            <a:ext cx="5729822" cy="5737205"/>
          </a:xfrm>
          <a:prstGeom prst="rect">
            <a:avLst/>
          </a:prstGeom>
        </p:spPr>
      </p:pic>
      <p:pic>
        <p:nvPicPr>
          <p:cNvPr id="6" name="图片 5"/>
          <p:cNvPicPr>
            <a:picLocks noChangeAspect="1"/>
          </p:cNvPicPr>
          <p:nvPr/>
        </p:nvPicPr>
        <p:blipFill>
          <a:blip r:embed="rId3"/>
          <a:stretch>
            <a:fillRect/>
          </a:stretch>
        </p:blipFill>
        <p:spPr>
          <a:xfrm>
            <a:off x="6064750" y="4136994"/>
            <a:ext cx="6011839" cy="1743986"/>
          </a:xfrm>
          <a:prstGeom prst="rect">
            <a:avLst/>
          </a:prstGeom>
        </p:spPr>
      </p:pic>
    </p:spTree>
    <p:extLst>
      <p:ext uri="{BB962C8B-B14F-4D97-AF65-F5344CB8AC3E}">
        <p14:creationId xmlns:p14="http://schemas.microsoft.com/office/powerpoint/2010/main" val="17693821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1325</TotalTime>
  <Words>102</Words>
  <Application>Microsoft Macintosh PowerPoint</Application>
  <PresentationFormat>宽屏</PresentationFormat>
  <Paragraphs>10</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Calibri</vt:lpstr>
      <vt:lpstr>Calibri Light</vt:lpstr>
      <vt:lpstr>Times New Roman</vt:lpstr>
      <vt:lpstr>宋体</vt:lpstr>
      <vt:lpstr>Arial</vt:lpstr>
      <vt:lpstr>Office 主题</vt:lpstr>
      <vt:lpstr>DiffBind: Differential binding analysis of ChIPSeq peak data</vt:lpstr>
      <vt:lpstr>1. Reading in the peaksets</vt:lpstr>
      <vt:lpstr>1. Reading in the peaksets</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13</cp:revision>
  <dcterms:created xsi:type="dcterms:W3CDTF">2019-01-01T06:27:11Z</dcterms:created>
  <dcterms:modified xsi:type="dcterms:W3CDTF">2019-01-02T04:32:20Z</dcterms:modified>
</cp:coreProperties>
</file>