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1"/>
    <p:restoredTop sz="96276"/>
  </p:normalViewPr>
  <p:slideViewPr>
    <p:cSldViewPr snapToGrid="0">
      <p:cViewPr varScale="1">
        <p:scale>
          <a:sx n="119" d="100"/>
          <a:sy n="119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D409A-5B7C-4672-8D69-EFB67610628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464B22-CD6D-466F-BAE2-2949A2E1D40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Clean</a:t>
          </a:r>
        </a:p>
      </dgm:t>
    </dgm:pt>
    <dgm:pt modelId="{B4FFEF22-5D6D-45E8-9323-64AA356DD18D}" type="parTrans" cxnId="{592D2CCD-13E2-4DCA-830A-8157ECA06090}">
      <dgm:prSet/>
      <dgm:spPr/>
      <dgm:t>
        <a:bodyPr/>
        <a:lstStyle/>
        <a:p>
          <a:endParaRPr lang="en-US"/>
        </a:p>
      </dgm:t>
    </dgm:pt>
    <dgm:pt modelId="{351766F7-2969-4BAE-87A5-279FA6272875}" type="sibTrans" cxnId="{592D2CCD-13E2-4DCA-830A-8157ECA06090}">
      <dgm:prSet/>
      <dgm:spPr/>
      <dgm:t>
        <a:bodyPr/>
        <a:lstStyle/>
        <a:p>
          <a:endParaRPr lang="en-US"/>
        </a:p>
      </dgm:t>
    </dgm:pt>
    <dgm:pt modelId="{284A3599-54E7-46E8-8CF6-CB6456483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Inspected for reliability</a:t>
          </a:r>
        </a:p>
      </dgm:t>
    </dgm:pt>
    <dgm:pt modelId="{5EB5A2AD-A501-4E22-B05A-AA487E801EDA}" type="parTrans" cxnId="{37D9945F-D419-41DF-BF88-FCB4623EE135}">
      <dgm:prSet/>
      <dgm:spPr/>
      <dgm:t>
        <a:bodyPr/>
        <a:lstStyle/>
        <a:p>
          <a:endParaRPr lang="en-US"/>
        </a:p>
      </dgm:t>
    </dgm:pt>
    <dgm:pt modelId="{B79459CB-A96A-4673-A222-A91888FA9329}" type="sibTrans" cxnId="{37D9945F-D419-41DF-BF88-FCB4623EE135}">
      <dgm:prSet/>
      <dgm:spPr/>
      <dgm:t>
        <a:bodyPr/>
        <a:lstStyle/>
        <a:p>
          <a:endParaRPr lang="en-US"/>
        </a:p>
      </dgm:t>
    </dgm:pt>
    <dgm:pt modelId="{1B52D593-C56D-4A59-83B8-3159E6079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Formatted “NA” and unexpected values</a:t>
          </a:r>
        </a:p>
      </dgm:t>
    </dgm:pt>
    <dgm:pt modelId="{D300C223-8F38-4C63-9A2C-7ECF7A897134}" type="parTrans" cxnId="{9A9A2C49-00A9-478B-BC5E-A15F01381927}">
      <dgm:prSet/>
      <dgm:spPr/>
      <dgm:t>
        <a:bodyPr/>
        <a:lstStyle/>
        <a:p>
          <a:endParaRPr lang="en-US"/>
        </a:p>
      </dgm:t>
    </dgm:pt>
    <dgm:pt modelId="{FF3C4E33-EA3B-46B6-B1BC-0EBE31C19298}" type="sibTrans" cxnId="{9A9A2C49-00A9-478B-BC5E-A15F01381927}">
      <dgm:prSet/>
      <dgm:spPr/>
      <dgm:t>
        <a:bodyPr/>
        <a:lstStyle/>
        <a:p>
          <a:endParaRPr lang="en-US"/>
        </a:p>
      </dgm:t>
    </dgm:pt>
    <dgm:pt modelId="{CA61BCE5-E363-445A-B32F-0E37B2923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j-lt"/>
            </a:rPr>
            <a:t>Adjusted data types</a:t>
          </a:r>
        </a:p>
      </dgm:t>
    </dgm:pt>
    <dgm:pt modelId="{5F1B77EF-4C6D-4CD3-BC60-5F60F7D3A01F}" type="parTrans" cxnId="{A7C87300-A2B5-4B72-A105-9B3EF1BBB204}">
      <dgm:prSet/>
      <dgm:spPr/>
      <dgm:t>
        <a:bodyPr/>
        <a:lstStyle/>
        <a:p>
          <a:endParaRPr lang="en-US"/>
        </a:p>
      </dgm:t>
    </dgm:pt>
    <dgm:pt modelId="{252E3B6C-8DE7-4B82-96FB-AB4049488C87}" type="sibTrans" cxnId="{A7C87300-A2B5-4B72-A105-9B3EF1BBB204}">
      <dgm:prSet/>
      <dgm:spPr/>
      <dgm:t>
        <a:bodyPr/>
        <a:lstStyle/>
        <a:p>
          <a:endParaRPr lang="en-US"/>
        </a:p>
      </dgm:t>
    </dgm:pt>
    <dgm:pt modelId="{18263B67-6B88-4E1D-BA57-3E478DDFC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…</a:t>
          </a:r>
        </a:p>
      </dgm:t>
    </dgm:pt>
    <dgm:pt modelId="{1A00C787-E6C7-4C57-815A-5CA78E22429E}" type="parTrans" cxnId="{C6B1EDD2-393D-46E7-8E09-9D2A28141A18}">
      <dgm:prSet/>
      <dgm:spPr/>
      <dgm:t>
        <a:bodyPr/>
        <a:lstStyle/>
        <a:p>
          <a:endParaRPr lang="en-US"/>
        </a:p>
      </dgm:t>
    </dgm:pt>
    <dgm:pt modelId="{58FC3890-825E-48AF-8057-6658BC40936F}" type="sibTrans" cxnId="{C6B1EDD2-393D-46E7-8E09-9D2A28141A18}">
      <dgm:prSet/>
      <dgm:spPr/>
      <dgm:t>
        <a:bodyPr/>
        <a:lstStyle/>
        <a:p>
          <a:endParaRPr lang="en-US"/>
        </a:p>
      </dgm:t>
    </dgm:pt>
    <dgm:pt modelId="{C3E26FB8-3B69-4C94-AD45-9651572A49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Manipulate</a:t>
          </a:r>
        </a:p>
      </dgm:t>
    </dgm:pt>
    <dgm:pt modelId="{B5AD4CDE-6D9D-4C30-BED2-8CD371BCECC9}" type="parTrans" cxnId="{74E17076-6A13-4D56-84B6-4A52B2E74D71}">
      <dgm:prSet/>
      <dgm:spPr/>
      <dgm:t>
        <a:bodyPr/>
        <a:lstStyle/>
        <a:p>
          <a:endParaRPr lang="en-US"/>
        </a:p>
      </dgm:t>
    </dgm:pt>
    <dgm:pt modelId="{9F591FE6-8EF7-425F-9321-D3193B4BDA24}" type="sibTrans" cxnId="{74E17076-6A13-4D56-84B6-4A52B2E74D71}">
      <dgm:prSet/>
      <dgm:spPr/>
      <dgm:t>
        <a:bodyPr/>
        <a:lstStyle/>
        <a:p>
          <a:endParaRPr lang="en-US"/>
        </a:p>
      </dgm:t>
    </dgm:pt>
    <dgm:pt modelId="{3BEE6FD2-76CF-4309-8EA0-516CAD2C7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Aggregated values by year or by month</a:t>
          </a:r>
        </a:p>
      </dgm:t>
    </dgm:pt>
    <dgm:pt modelId="{49DA1838-93DD-4B8E-AD99-A45EE6823B79}" type="parTrans" cxnId="{A9A670C9-F588-409B-A029-1B9FB32BABAA}">
      <dgm:prSet/>
      <dgm:spPr/>
      <dgm:t>
        <a:bodyPr/>
        <a:lstStyle/>
        <a:p>
          <a:endParaRPr lang="en-US"/>
        </a:p>
      </dgm:t>
    </dgm:pt>
    <dgm:pt modelId="{A9850C83-8C3B-4494-B442-E09074DBB677}" type="sibTrans" cxnId="{A9A670C9-F588-409B-A029-1B9FB32BABAA}">
      <dgm:prSet/>
      <dgm:spPr/>
      <dgm:t>
        <a:bodyPr/>
        <a:lstStyle/>
        <a:p>
          <a:endParaRPr lang="en-US"/>
        </a:p>
      </dgm:t>
    </dgm:pt>
    <dgm:pt modelId="{39C10E74-E7D1-40C5-B647-9492A2AC1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Formatted categorical data</a:t>
          </a:r>
        </a:p>
      </dgm:t>
    </dgm:pt>
    <dgm:pt modelId="{0926ACE2-5D11-460C-AC14-B4C86BF5B6F6}" type="parTrans" cxnId="{1C2C74AA-7896-4215-A8AA-AECE966873A3}">
      <dgm:prSet/>
      <dgm:spPr/>
      <dgm:t>
        <a:bodyPr/>
        <a:lstStyle/>
        <a:p>
          <a:endParaRPr lang="en-US"/>
        </a:p>
      </dgm:t>
    </dgm:pt>
    <dgm:pt modelId="{2923F912-31D7-46B6-9D3E-1DB44C0E1C6A}" type="sibTrans" cxnId="{1C2C74AA-7896-4215-A8AA-AECE966873A3}">
      <dgm:prSet/>
      <dgm:spPr/>
      <dgm:t>
        <a:bodyPr/>
        <a:lstStyle/>
        <a:p>
          <a:endParaRPr lang="en-US"/>
        </a:p>
      </dgm:t>
    </dgm:pt>
    <dgm:pt modelId="{AFCAAE96-9BF3-4DD5-86AF-E427E7ED0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Ensured appropriate scope of study</a:t>
          </a:r>
        </a:p>
      </dgm:t>
    </dgm:pt>
    <dgm:pt modelId="{4B61065C-C920-4B9F-AF12-FDC66591BBEA}" type="parTrans" cxnId="{CCE82BA9-DE69-408C-B6BB-E01AA5E45E88}">
      <dgm:prSet/>
      <dgm:spPr/>
      <dgm:t>
        <a:bodyPr/>
        <a:lstStyle/>
        <a:p>
          <a:endParaRPr lang="en-US"/>
        </a:p>
      </dgm:t>
    </dgm:pt>
    <dgm:pt modelId="{E2338EFC-54AB-4F3D-B5DD-C7B73E4A71C1}" type="sibTrans" cxnId="{CCE82BA9-DE69-408C-B6BB-E01AA5E45E88}">
      <dgm:prSet/>
      <dgm:spPr/>
      <dgm:t>
        <a:bodyPr/>
        <a:lstStyle/>
        <a:p>
          <a:endParaRPr lang="en-US"/>
        </a:p>
      </dgm:t>
    </dgm:pt>
    <dgm:pt modelId="{F04B7FA0-2EF4-494E-B81B-F143F06831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Calculated percentage for easier comparison</a:t>
          </a:r>
        </a:p>
      </dgm:t>
    </dgm:pt>
    <dgm:pt modelId="{E4347491-F8C1-4854-A16E-09570D5737D5}" type="parTrans" cxnId="{25B40823-E7CC-4276-8A21-43F4C910AB29}">
      <dgm:prSet/>
      <dgm:spPr/>
      <dgm:t>
        <a:bodyPr/>
        <a:lstStyle/>
        <a:p>
          <a:endParaRPr lang="en-US"/>
        </a:p>
      </dgm:t>
    </dgm:pt>
    <dgm:pt modelId="{705DE8AD-4677-4BCF-A18A-45727D05AC1C}" type="sibTrans" cxnId="{25B40823-E7CC-4276-8A21-43F4C910AB29}">
      <dgm:prSet/>
      <dgm:spPr/>
      <dgm:t>
        <a:bodyPr/>
        <a:lstStyle/>
        <a:p>
          <a:endParaRPr lang="en-US"/>
        </a:p>
      </dgm:t>
    </dgm:pt>
    <dgm:pt modelId="{EDFDE924-7254-48EF-A258-2C832D2C0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…</a:t>
          </a:r>
        </a:p>
      </dgm:t>
    </dgm:pt>
    <dgm:pt modelId="{2131D5B6-CF32-469E-B0C0-4692A46CB3EA}" type="parTrans" cxnId="{DDBE5A0E-190B-4A29-BFF5-A40B3246FD83}">
      <dgm:prSet/>
      <dgm:spPr/>
      <dgm:t>
        <a:bodyPr/>
        <a:lstStyle/>
        <a:p>
          <a:endParaRPr lang="en-US"/>
        </a:p>
      </dgm:t>
    </dgm:pt>
    <dgm:pt modelId="{E576DF67-C2CA-4E99-AC22-7E6E8D2896A8}" type="sibTrans" cxnId="{DDBE5A0E-190B-4A29-BFF5-A40B3246FD83}">
      <dgm:prSet/>
      <dgm:spPr/>
      <dgm:t>
        <a:bodyPr/>
        <a:lstStyle/>
        <a:p>
          <a:endParaRPr lang="en-US"/>
        </a:p>
      </dgm:t>
    </dgm:pt>
    <dgm:pt modelId="{DD447CD5-7540-41F0-B124-ABFE4ACFC0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Visualize</a:t>
          </a:r>
        </a:p>
      </dgm:t>
    </dgm:pt>
    <dgm:pt modelId="{69D838F6-B117-457A-AAAC-D0F2F4F74823}" type="parTrans" cxnId="{F5780CD9-F80C-4793-B871-531C63B6CF6C}">
      <dgm:prSet/>
      <dgm:spPr/>
      <dgm:t>
        <a:bodyPr/>
        <a:lstStyle/>
        <a:p>
          <a:endParaRPr lang="en-US"/>
        </a:p>
      </dgm:t>
    </dgm:pt>
    <dgm:pt modelId="{C84B8517-24C2-4E49-8BE0-3D1EB440E430}" type="sibTrans" cxnId="{F5780CD9-F80C-4793-B871-531C63B6CF6C}">
      <dgm:prSet/>
      <dgm:spPr/>
      <dgm:t>
        <a:bodyPr/>
        <a:lstStyle/>
        <a:p>
          <a:endParaRPr lang="en-US"/>
        </a:p>
      </dgm:t>
    </dgm:pt>
    <dgm:pt modelId="{5A33446C-5B6B-4687-915A-E567C5413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j-lt"/>
            </a:rPr>
            <a:t>Mapping</a:t>
          </a:r>
        </a:p>
      </dgm:t>
    </dgm:pt>
    <dgm:pt modelId="{53D85F10-5559-4F08-BA9C-F18DCBE1645E}" type="parTrans" cxnId="{FB8FAD76-41B0-4289-A639-5FB9C970D145}">
      <dgm:prSet/>
      <dgm:spPr/>
      <dgm:t>
        <a:bodyPr/>
        <a:lstStyle/>
        <a:p>
          <a:endParaRPr lang="en-US"/>
        </a:p>
      </dgm:t>
    </dgm:pt>
    <dgm:pt modelId="{7F48522D-A4E7-4153-8526-78166291E35E}" type="sibTrans" cxnId="{FB8FAD76-41B0-4289-A639-5FB9C970D145}">
      <dgm:prSet/>
      <dgm:spPr/>
      <dgm:t>
        <a:bodyPr/>
        <a:lstStyle/>
        <a:p>
          <a:endParaRPr lang="en-US"/>
        </a:p>
      </dgm:t>
    </dgm:pt>
    <dgm:pt modelId="{D06E0038-742E-4DE7-BDBA-F21603994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Line Plot</a:t>
          </a:r>
        </a:p>
      </dgm:t>
    </dgm:pt>
    <dgm:pt modelId="{060D04EA-ECFB-4962-BF6A-D1B5032CBAA9}" type="parTrans" cxnId="{F65F8F0D-5333-411F-B00D-C5F45A01100C}">
      <dgm:prSet/>
      <dgm:spPr/>
      <dgm:t>
        <a:bodyPr/>
        <a:lstStyle/>
        <a:p>
          <a:endParaRPr lang="en-US"/>
        </a:p>
      </dgm:t>
    </dgm:pt>
    <dgm:pt modelId="{D8BA5B89-6496-4D09-8AE1-C3A096F67449}" type="sibTrans" cxnId="{F65F8F0D-5333-411F-B00D-C5F45A01100C}">
      <dgm:prSet/>
      <dgm:spPr/>
      <dgm:t>
        <a:bodyPr/>
        <a:lstStyle/>
        <a:p>
          <a:endParaRPr lang="en-US"/>
        </a:p>
      </dgm:t>
    </dgm:pt>
    <dgm:pt modelId="{E8951BD1-02C8-46CF-8E9E-E8DA311304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j-lt"/>
            </a:rPr>
            <a:t>Bar Graph</a:t>
          </a:r>
        </a:p>
      </dgm:t>
    </dgm:pt>
    <dgm:pt modelId="{53816204-86BB-4858-85C9-57368D326420}" type="parTrans" cxnId="{7288E5BB-ACAF-433B-B984-9A424AD75EE4}">
      <dgm:prSet/>
      <dgm:spPr/>
      <dgm:t>
        <a:bodyPr/>
        <a:lstStyle/>
        <a:p>
          <a:endParaRPr lang="en-US"/>
        </a:p>
      </dgm:t>
    </dgm:pt>
    <dgm:pt modelId="{1A8BCDEF-0F14-4ED5-95FE-7100086B994A}" type="sibTrans" cxnId="{7288E5BB-ACAF-433B-B984-9A424AD75EE4}">
      <dgm:prSet/>
      <dgm:spPr/>
      <dgm:t>
        <a:bodyPr/>
        <a:lstStyle/>
        <a:p>
          <a:endParaRPr lang="en-US"/>
        </a:p>
      </dgm:t>
    </dgm:pt>
    <dgm:pt modelId="{5813A624-F503-40A2-B0CE-46DE23BB5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Faceting</a:t>
          </a:r>
        </a:p>
      </dgm:t>
    </dgm:pt>
    <dgm:pt modelId="{F177C9BE-6B1F-4709-B5E4-3E25A35C4CB3}" type="parTrans" cxnId="{A4220EEA-12FB-466B-B8D7-5E06FA51CEBE}">
      <dgm:prSet/>
      <dgm:spPr/>
      <dgm:t>
        <a:bodyPr/>
        <a:lstStyle/>
        <a:p>
          <a:endParaRPr lang="en-US"/>
        </a:p>
      </dgm:t>
    </dgm:pt>
    <dgm:pt modelId="{C9E80059-C90E-4389-AF2F-7EC0B42E7FAA}" type="sibTrans" cxnId="{A4220EEA-12FB-466B-B8D7-5E06FA51CEBE}">
      <dgm:prSet/>
      <dgm:spPr/>
      <dgm:t>
        <a:bodyPr/>
        <a:lstStyle/>
        <a:p>
          <a:endParaRPr lang="en-US"/>
        </a:p>
      </dgm:t>
    </dgm:pt>
    <dgm:pt modelId="{3B14C9AC-B2E4-485F-A11E-BB561A58F815}" type="pres">
      <dgm:prSet presAssocID="{3F7D409A-5B7C-4672-8D69-EFB676106286}" presName="root" presStyleCnt="0">
        <dgm:presLayoutVars>
          <dgm:dir/>
          <dgm:resizeHandles val="exact"/>
        </dgm:presLayoutVars>
      </dgm:prSet>
      <dgm:spPr/>
    </dgm:pt>
    <dgm:pt modelId="{28299820-B875-4FF7-AD26-5CA3F791BBD7}" type="pres">
      <dgm:prSet presAssocID="{A5464B22-CD6D-466F-BAE2-2949A2E1D401}" presName="compNode" presStyleCnt="0"/>
      <dgm:spPr/>
    </dgm:pt>
    <dgm:pt modelId="{7071252E-E1E3-40E0-B8D3-6A1B97210CA3}" type="pres">
      <dgm:prSet presAssocID="{A5464B22-CD6D-466F-BAE2-2949A2E1D4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88B2E34-E727-421C-94E2-7EE1716B6B05}" type="pres">
      <dgm:prSet presAssocID="{A5464B22-CD6D-466F-BAE2-2949A2E1D401}" presName="iconSpace" presStyleCnt="0"/>
      <dgm:spPr/>
    </dgm:pt>
    <dgm:pt modelId="{C69F58FC-625C-459C-88BC-DDB5FE40E9F9}" type="pres">
      <dgm:prSet presAssocID="{A5464B22-CD6D-466F-BAE2-2949A2E1D401}" presName="parTx" presStyleLbl="revTx" presStyleIdx="0" presStyleCnt="6">
        <dgm:presLayoutVars>
          <dgm:chMax val="0"/>
          <dgm:chPref val="0"/>
        </dgm:presLayoutVars>
      </dgm:prSet>
      <dgm:spPr/>
    </dgm:pt>
    <dgm:pt modelId="{B4506D2E-0C03-4CCA-AC32-F26279836B77}" type="pres">
      <dgm:prSet presAssocID="{A5464B22-CD6D-466F-BAE2-2949A2E1D401}" presName="txSpace" presStyleCnt="0"/>
      <dgm:spPr/>
    </dgm:pt>
    <dgm:pt modelId="{B12357E4-7339-458D-8955-860ABCFAAC6F}" type="pres">
      <dgm:prSet presAssocID="{A5464B22-CD6D-466F-BAE2-2949A2E1D401}" presName="desTx" presStyleLbl="revTx" presStyleIdx="1" presStyleCnt="6">
        <dgm:presLayoutVars/>
      </dgm:prSet>
      <dgm:spPr/>
    </dgm:pt>
    <dgm:pt modelId="{38110319-1377-4AA4-B7E4-A6C9BB52D28D}" type="pres">
      <dgm:prSet presAssocID="{351766F7-2969-4BAE-87A5-279FA6272875}" presName="sibTrans" presStyleCnt="0"/>
      <dgm:spPr/>
    </dgm:pt>
    <dgm:pt modelId="{37F38E06-7B07-45A7-9BE2-472CD2872487}" type="pres">
      <dgm:prSet presAssocID="{C3E26FB8-3B69-4C94-AD45-9651572A49D9}" presName="compNode" presStyleCnt="0"/>
      <dgm:spPr/>
    </dgm:pt>
    <dgm:pt modelId="{68CAC12B-A40E-43B2-A7DD-9F47B63581C0}" type="pres">
      <dgm:prSet presAssocID="{C3E26FB8-3B69-4C94-AD45-9651572A49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197AB8D-70F6-4AD9-9389-E7DB3E04FC57}" type="pres">
      <dgm:prSet presAssocID="{C3E26FB8-3B69-4C94-AD45-9651572A49D9}" presName="iconSpace" presStyleCnt="0"/>
      <dgm:spPr/>
    </dgm:pt>
    <dgm:pt modelId="{F5EA4D00-3CA9-478E-8B67-E4E1705C2AA6}" type="pres">
      <dgm:prSet presAssocID="{C3E26FB8-3B69-4C94-AD45-9651572A49D9}" presName="parTx" presStyleLbl="revTx" presStyleIdx="2" presStyleCnt="6">
        <dgm:presLayoutVars>
          <dgm:chMax val="0"/>
          <dgm:chPref val="0"/>
        </dgm:presLayoutVars>
      </dgm:prSet>
      <dgm:spPr/>
    </dgm:pt>
    <dgm:pt modelId="{222C27BB-3A25-4D47-A12E-A511D7900F87}" type="pres">
      <dgm:prSet presAssocID="{C3E26FB8-3B69-4C94-AD45-9651572A49D9}" presName="txSpace" presStyleCnt="0"/>
      <dgm:spPr/>
    </dgm:pt>
    <dgm:pt modelId="{1BBF1F14-BF31-4419-B115-65681CE036DB}" type="pres">
      <dgm:prSet presAssocID="{C3E26FB8-3B69-4C94-AD45-9651572A49D9}" presName="desTx" presStyleLbl="revTx" presStyleIdx="3" presStyleCnt="6">
        <dgm:presLayoutVars/>
      </dgm:prSet>
      <dgm:spPr/>
    </dgm:pt>
    <dgm:pt modelId="{6F4060A4-127A-4A16-A251-BE63BA30B591}" type="pres">
      <dgm:prSet presAssocID="{9F591FE6-8EF7-425F-9321-D3193B4BDA24}" presName="sibTrans" presStyleCnt="0"/>
      <dgm:spPr/>
    </dgm:pt>
    <dgm:pt modelId="{D9F1D4BB-2C92-406F-8F0C-6366B6791121}" type="pres">
      <dgm:prSet presAssocID="{DD447CD5-7540-41F0-B124-ABFE4ACFC01C}" presName="compNode" presStyleCnt="0"/>
      <dgm:spPr/>
    </dgm:pt>
    <dgm:pt modelId="{668C9DEB-0DBC-4040-9863-411A7F8E33A9}" type="pres">
      <dgm:prSet presAssocID="{DD447CD5-7540-41F0-B124-ABFE4ACFC0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5C29CB-9FE0-4026-A3BA-D856198CC849}" type="pres">
      <dgm:prSet presAssocID="{DD447CD5-7540-41F0-B124-ABFE4ACFC01C}" presName="iconSpace" presStyleCnt="0"/>
      <dgm:spPr/>
    </dgm:pt>
    <dgm:pt modelId="{558C43F8-3B71-4D80-88E5-9382DB026E46}" type="pres">
      <dgm:prSet presAssocID="{DD447CD5-7540-41F0-B124-ABFE4ACFC01C}" presName="parTx" presStyleLbl="revTx" presStyleIdx="4" presStyleCnt="6">
        <dgm:presLayoutVars>
          <dgm:chMax val="0"/>
          <dgm:chPref val="0"/>
        </dgm:presLayoutVars>
      </dgm:prSet>
      <dgm:spPr/>
    </dgm:pt>
    <dgm:pt modelId="{3F088945-438D-426D-8771-9648DE0EE3E3}" type="pres">
      <dgm:prSet presAssocID="{DD447CD5-7540-41F0-B124-ABFE4ACFC01C}" presName="txSpace" presStyleCnt="0"/>
      <dgm:spPr/>
    </dgm:pt>
    <dgm:pt modelId="{2B55AE44-ED37-4856-BA35-3EE5F837B62E}" type="pres">
      <dgm:prSet presAssocID="{DD447CD5-7540-41F0-B124-ABFE4ACFC01C}" presName="desTx" presStyleLbl="revTx" presStyleIdx="5" presStyleCnt="6">
        <dgm:presLayoutVars/>
      </dgm:prSet>
      <dgm:spPr/>
    </dgm:pt>
  </dgm:ptLst>
  <dgm:cxnLst>
    <dgm:cxn modelId="{A7C87300-A2B5-4B72-A105-9B3EF1BBB204}" srcId="{A5464B22-CD6D-466F-BAE2-2949A2E1D401}" destId="{CA61BCE5-E363-445A-B32F-0E37B2923EBF}" srcOrd="2" destOrd="0" parTransId="{5F1B77EF-4C6D-4CD3-BC60-5F60F7D3A01F}" sibTransId="{252E3B6C-8DE7-4B82-96FB-AB4049488C87}"/>
    <dgm:cxn modelId="{F65F8F0D-5333-411F-B00D-C5F45A01100C}" srcId="{DD447CD5-7540-41F0-B124-ABFE4ACFC01C}" destId="{D06E0038-742E-4DE7-BDBA-F21603994191}" srcOrd="1" destOrd="0" parTransId="{060D04EA-ECFB-4962-BF6A-D1B5032CBAA9}" sibTransId="{D8BA5B89-6496-4D09-8AE1-C3A096F67449}"/>
    <dgm:cxn modelId="{DDBE5A0E-190B-4A29-BFF5-A40B3246FD83}" srcId="{C3E26FB8-3B69-4C94-AD45-9651572A49D9}" destId="{EDFDE924-7254-48EF-A258-2C832D2C05B4}" srcOrd="4" destOrd="0" parTransId="{2131D5B6-CF32-469E-B0C0-4692A46CB3EA}" sibTransId="{E576DF67-C2CA-4E99-AC22-7E6E8D2896A8}"/>
    <dgm:cxn modelId="{E33C4D19-4128-48D9-BD12-290C64932B46}" type="presOf" srcId="{5813A624-F503-40A2-B0CE-46DE23BB53F8}" destId="{2B55AE44-ED37-4856-BA35-3EE5F837B62E}" srcOrd="0" destOrd="3" presId="urn:microsoft.com/office/officeart/2018/2/layout/IconLabelDescriptionList"/>
    <dgm:cxn modelId="{D542201E-8781-4D8A-8A41-55C6EA02921F}" type="presOf" srcId="{284A3599-54E7-46E8-8CF6-CB6456483E43}" destId="{B12357E4-7339-458D-8955-860ABCFAAC6F}" srcOrd="0" destOrd="0" presId="urn:microsoft.com/office/officeart/2018/2/layout/IconLabelDescriptionList"/>
    <dgm:cxn modelId="{25B40823-E7CC-4276-8A21-43F4C910AB29}" srcId="{C3E26FB8-3B69-4C94-AD45-9651572A49D9}" destId="{F04B7FA0-2EF4-494E-B81B-F143F06831E0}" srcOrd="3" destOrd="0" parTransId="{E4347491-F8C1-4854-A16E-09570D5737D5}" sibTransId="{705DE8AD-4677-4BCF-A18A-45727D05AC1C}"/>
    <dgm:cxn modelId="{9A9A2C49-00A9-478B-BC5E-A15F01381927}" srcId="{A5464B22-CD6D-466F-BAE2-2949A2E1D401}" destId="{1B52D593-C56D-4A59-83B8-3159E6079F23}" srcOrd="1" destOrd="0" parTransId="{D300C223-8F38-4C63-9A2C-7ECF7A897134}" sibTransId="{FF3C4E33-EA3B-46B6-B1BC-0EBE31C19298}"/>
    <dgm:cxn modelId="{87D60D4D-CF97-4DE4-BDDB-DC73A26B1527}" type="presOf" srcId="{D06E0038-742E-4DE7-BDBA-F21603994191}" destId="{2B55AE44-ED37-4856-BA35-3EE5F837B62E}" srcOrd="0" destOrd="1" presId="urn:microsoft.com/office/officeart/2018/2/layout/IconLabelDescriptionList"/>
    <dgm:cxn modelId="{BBABE957-E4DF-4E4E-9F20-F923AF3093EF}" type="presOf" srcId="{3BEE6FD2-76CF-4309-8EA0-516CAD2C7423}" destId="{1BBF1F14-BF31-4419-B115-65681CE036DB}" srcOrd="0" destOrd="0" presId="urn:microsoft.com/office/officeart/2018/2/layout/IconLabelDescriptionList"/>
    <dgm:cxn modelId="{C8C5355F-E934-4B27-93F8-2CFBB13D21A4}" type="presOf" srcId="{1B52D593-C56D-4A59-83B8-3159E6079F23}" destId="{B12357E4-7339-458D-8955-860ABCFAAC6F}" srcOrd="0" destOrd="1" presId="urn:microsoft.com/office/officeart/2018/2/layout/IconLabelDescriptionList"/>
    <dgm:cxn modelId="{37D9945F-D419-41DF-BF88-FCB4623EE135}" srcId="{A5464B22-CD6D-466F-BAE2-2949A2E1D401}" destId="{284A3599-54E7-46E8-8CF6-CB6456483E43}" srcOrd="0" destOrd="0" parTransId="{5EB5A2AD-A501-4E22-B05A-AA487E801EDA}" sibTransId="{B79459CB-A96A-4673-A222-A91888FA9329}"/>
    <dgm:cxn modelId="{74E17076-6A13-4D56-84B6-4A52B2E74D71}" srcId="{3F7D409A-5B7C-4672-8D69-EFB676106286}" destId="{C3E26FB8-3B69-4C94-AD45-9651572A49D9}" srcOrd="1" destOrd="0" parTransId="{B5AD4CDE-6D9D-4C30-BED2-8CD371BCECC9}" sibTransId="{9F591FE6-8EF7-425F-9321-D3193B4BDA24}"/>
    <dgm:cxn modelId="{FB8FAD76-41B0-4289-A639-5FB9C970D145}" srcId="{DD447CD5-7540-41F0-B124-ABFE4ACFC01C}" destId="{5A33446C-5B6B-4687-915A-E567C54130DD}" srcOrd="0" destOrd="0" parTransId="{53D85F10-5559-4F08-BA9C-F18DCBE1645E}" sibTransId="{7F48522D-A4E7-4153-8526-78166291E35E}"/>
    <dgm:cxn modelId="{66BA9791-E002-4702-B6A9-702912DFEF2E}" type="presOf" srcId="{CA61BCE5-E363-445A-B32F-0E37B2923EBF}" destId="{B12357E4-7339-458D-8955-860ABCFAAC6F}" srcOrd="0" destOrd="2" presId="urn:microsoft.com/office/officeart/2018/2/layout/IconLabelDescriptionList"/>
    <dgm:cxn modelId="{4B853593-BDEB-4FA5-AAE3-0B069607A890}" type="presOf" srcId="{C3E26FB8-3B69-4C94-AD45-9651572A49D9}" destId="{F5EA4D00-3CA9-478E-8B67-E4E1705C2AA6}" srcOrd="0" destOrd="0" presId="urn:microsoft.com/office/officeart/2018/2/layout/IconLabelDescriptionList"/>
    <dgm:cxn modelId="{C5678A97-CA98-4176-A3BB-99F6901E7938}" type="presOf" srcId="{DD447CD5-7540-41F0-B124-ABFE4ACFC01C}" destId="{558C43F8-3B71-4D80-88E5-9382DB026E46}" srcOrd="0" destOrd="0" presId="urn:microsoft.com/office/officeart/2018/2/layout/IconLabelDescriptionList"/>
    <dgm:cxn modelId="{55C5459B-A0F1-4E19-93F5-44AC29315C13}" type="presOf" srcId="{39C10E74-E7D1-40C5-B647-9492A2AC16F6}" destId="{1BBF1F14-BF31-4419-B115-65681CE036DB}" srcOrd="0" destOrd="1" presId="urn:microsoft.com/office/officeart/2018/2/layout/IconLabelDescriptionList"/>
    <dgm:cxn modelId="{5AFE1DA6-84D0-4912-81E3-D8FA0A5268A2}" type="presOf" srcId="{A5464B22-CD6D-466F-BAE2-2949A2E1D401}" destId="{C69F58FC-625C-459C-88BC-DDB5FE40E9F9}" srcOrd="0" destOrd="0" presId="urn:microsoft.com/office/officeart/2018/2/layout/IconLabelDescriptionList"/>
    <dgm:cxn modelId="{CCE82BA9-DE69-408C-B6BB-E01AA5E45E88}" srcId="{C3E26FB8-3B69-4C94-AD45-9651572A49D9}" destId="{AFCAAE96-9BF3-4DD5-86AF-E427E7ED063B}" srcOrd="2" destOrd="0" parTransId="{4B61065C-C920-4B9F-AF12-FDC66591BBEA}" sibTransId="{E2338EFC-54AB-4F3D-B5DD-C7B73E4A71C1}"/>
    <dgm:cxn modelId="{1C2C74AA-7896-4215-A8AA-AECE966873A3}" srcId="{C3E26FB8-3B69-4C94-AD45-9651572A49D9}" destId="{39C10E74-E7D1-40C5-B647-9492A2AC16F6}" srcOrd="1" destOrd="0" parTransId="{0926ACE2-5D11-460C-AC14-B4C86BF5B6F6}" sibTransId="{2923F912-31D7-46B6-9D3E-1DB44C0E1C6A}"/>
    <dgm:cxn modelId="{7288E5BB-ACAF-433B-B984-9A424AD75EE4}" srcId="{DD447CD5-7540-41F0-B124-ABFE4ACFC01C}" destId="{E8951BD1-02C8-46CF-8E9E-E8DA31130490}" srcOrd="2" destOrd="0" parTransId="{53816204-86BB-4858-85C9-57368D326420}" sibTransId="{1A8BCDEF-0F14-4ED5-95FE-7100086B994A}"/>
    <dgm:cxn modelId="{A9A670C9-F588-409B-A029-1B9FB32BABAA}" srcId="{C3E26FB8-3B69-4C94-AD45-9651572A49D9}" destId="{3BEE6FD2-76CF-4309-8EA0-516CAD2C7423}" srcOrd="0" destOrd="0" parTransId="{49DA1838-93DD-4B8E-AD99-A45EE6823B79}" sibTransId="{A9850C83-8C3B-4494-B442-E09074DBB677}"/>
    <dgm:cxn modelId="{0380B9C9-A295-4A8C-968A-2E1D3AAFAC7F}" type="presOf" srcId="{EDFDE924-7254-48EF-A258-2C832D2C05B4}" destId="{1BBF1F14-BF31-4419-B115-65681CE036DB}" srcOrd="0" destOrd="4" presId="urn:microsoft.com/office/officeart/2018/2/layout/IconLabelDescriptionList"/>
    <dgm:cxn modelId="{592D2CCD-13E2-4DCA-830A-8157ECA06090}" srcId="{3F7D409A-5B7C-4672-8D69-EFB676106286}" destId="{A5464B22-CD6D-466F-BAE2-2949A2E1D401}" srcOrd="0" destOrd="0" parTransId="{B4FFEF22-5D6D-45E8-9323-64AA356DD18D}" sibTransId="{351766F7-2969-4BAE-87A5-279FA6272875}"/>
    <dgm:cxn modelId="{A8EDFBCF-656E-4E1F-B473-2BB97D776B90}" type="presOf" srcId="{3F7D409A-5B7C-4672-8D69-EFB676106286}" destId="{3B14C9AC-B2E4-485F-A11E-BB561A58F815}" srcOrd="0" destOrd="0" presId="urn:microsoft.com/office/officeart/2018/2/layout/IconLabelDescriptionList"/>
    <dgm:cxn modelId="{C6B1EDD2-393D-46E7-8E09-9D2A28141A18}" srcId="{A5464B22-CD6D-466F-BAE2-2949A2E1D401}" destId="{18263B67-6B88-4E1D-BA57-3E478DDFC96A}" srcOrd="3" destOrd="0" parTransId="{1A00C787-E6C7-4C57-815A-5CA78E22429E}" sibTransId="{58FC3890-825E-48AF-8057-6658BC40936F}"/>
    <dgm:cxn modelId="{F5780CD9-F80C-4793-B871-531C63B6CF6C}" srcId="{3F7D409A-5B7C-4672-8D69-EFB676106286}" destId="{DD447CD5-7540-41F0-B124-ABFE4ACFC01C}" srcOrd="2" destOrd="0" parTransId="{69D838F6-B117-457A-AAAC-D0F2F4F74823}" sibTransId="{C84B8517-24C2-4E49-8BE0-3D1EB440E430}"/>
    <dgm:cxn modelId="{D759F6D9-E28F-4528-A912-C0C871930153}" type="presOf" srcId="{5A33446C-5B6B-4687-915A-E567C54130DD}" destId="{2B55AE44-ED37-4856-BA35-3EE5F837B62E}" srcOrd="0" destOrd="0" presId="urn:microsoft.com/office/officeart/2018/2/layout/IconLabelDescriptionList"/>
    <dgm:cxn modelId="{059269E6-5955-4EE8-AD29-928E5AECA09A}" type="presOf" srcId="{18263B67-6B88-4E1D-BA57-3E478DDFC96A}" destId="{B12357E4-7339-458D-8955-860ABCFAAC6F}" srcOrd="0" destOrd="3" presId="urn:microsoft.com/office/officeart/2018/2/layout/IconLabelDescriptionList"/>
    <dgm:cxn modelId="{A4220EEA-12FB-466B-B8D7-5E06FA51CEBE}" srcId="{DD447CD5-7540-41F0-B124-ABFE4ACFC01C}" destId="{5813A624-F503-40A2-B0CE-46DE23BB53F8}" srcOrd="3" destOrd="0" parTransId="{F177C9BE-6B1F-4709-B5E4-3E25A35C4CB3}" sibTransId="{C9E80059-C90E-4389-AF2F-7EC0B42E7FAA}"/>
    <dgm:cxn modelId="{4977EBEA-DA54-4CB3-BA54-836260331414}" type="presOf" srcId="{E8951BD1-02C8-46CF-8E9E-E8DA31130490}" destId="{2B55AE44-ED37-4856-BA35-3EE5F837B62E}" srcOrd="0" destOrd="2" presId="urn:microsoft.com/office/officeart/2018/2/layout/IconLabelDescriptionList"/>
    <dgm:cxn modelId="{BD9D3CEF-DC9D-4480-90D7-631D536904EB}" type="presOf" srcId="{F04B7FA0-2EF4-494E-B81B-F143F06831E0}" destId="{1BBF1F14-BF31-4419-B115-65681CE036DB}" srcOrd="0" destOrd="3" presId="urn:microsoft.com/office/officeart/2018/2/layout/IconLabelDescriptionList"/>
    <dgm:cxn modelId="{B18A8DF6-DF72-423D-875A-C12870B05397}" type="presOf" srcId="{AFCAAE96-9BF3-4DD5-86AF-E427E7ED063B}" destId="{1BBF1F14-BF31-4419-B115-65681CE036DB}" srcOrd="0" destOrd="2" presId="urn:microsoft.com/office/officeart/2018/2/layout/IconLabelDescriptionList"/>
    <dgm:cxn modelId="{530E2C00-2A6C-470B-AF38-7224A6408932}" type="presParOf" srcId="{3B14C9AC-B2E4-485F-A11E-BB561A58F815}" destId="{28299820-B875-4FF7-AD26-5CA3F791BBD7}" srcOrd="0" destOrd="0" presId="urn:microsoft.com/office/officeart/2018/2/layout/IconLabelDescriptionList"/>
    <dgm:cxn modelId="{F8259411-690F-4351-B060-8F39D03BAF8F}" type="presParOf" srcId="{28299820-B875-4FF7-AD26-5CA3F791BBD7}" destId="{7071252E-E1E3-40E0-B8D3-6A1B97210CA3}" srcOrd="0" destOrd="0" presId="urn:microsoft.com/office/officeart/2018/2/layout/IconLabelDescriptionList"/>
    <dgm:cxn modelId="{7F39BAD1-56DE-4E5C-923F-5220E98533B5}" type="presParOf" srcId="{28299820-B875-4FF7-AD26-5CA3F791BBD7}" destId="{088B2E34-E727-421C-94E2-7EE1716B6B05}" srcOrd="1" destOrd="0" presId="urn:microsoft.com/office/officeart/2018/2/layout/IconLabelDescriptionList"/>
    <dgm:cxn modelId="{A1A8122E-AE3E-4E5F-95C6-AE6C6B809F1E}" type="presParOf" srcId="{28299820-B875-4FF7-AD26-5CA3F791BBD7}" destId="{C69F58FC-625C-459C-88BC-DDB5FE40E9F9}" srcOrd="2" destOrd="0" presId="urn:microsoft.com/office/officeart/2018/2/layout/IconLabelDescriptionList"/>
    <dgm:cxn modelId="{F0BE6A1F-5362-48BA-95C3-270C7E8E9BB3}" type="presParOf" srcId="{28299820-B875-4FF7-AD26-5CA3F791BBD7}" destId="{B4506D2E-0C03-4CCA-AC32-F26279836B77}" srcOrd="3" destOrd="0" presId="urn:microsoft.com/office/officeart/2018/2/layout/IconLabelDescriptionList"/>
    <dgm:cxn modelId="{09B320AC-D01E-4B33-8044-8CA0BC422474}" type="presParOf" srcId="{28299820-B875-4FF7-AD26-5CA3F791BBD7}" destId="{B12357E4-7339-458D-8955-860ABCFAAC6F}" srcOrd="4" destOrd="0" presId="urn:microsoft.com/office/officeart/2018/2/layout/IconLabelDescriptionList"/>
    <dgm:cxn modelId="{51EC2BA6-504F-4C2D-9605-F3189AA09636}" type="presParOf" srcId="{3B14C9AC-B2E4-485F-A11E-BB561A58F815}" destId="{38110319-1377-4AA4-B7E4-A6C9BB52D28D}" srcOrd="1" destOrd="0" presId="urn:microsoft.com/office/officeart/2018/2/layout/IconLabelDescriptionList"/>
    <dgm:cxn modelId="{CC244605-6A02-41E8-9784-A2122E38EAFB}" type="presParOf" srcId="{3B14C9AC-B2E4-485F-A11E-BB561A58F815}" destId="{37F38E06-7B07-45A7-9BE2-472CD2872487}" srcOrd="2" destOrd="0" presId="urn:microsoft.com/office/officeart/2018/2/layout/IconLabelDescriptionList"/>
    <dgm:cxn modelId="{FB9B5869-1537-4C6F-9479-20647998A032}" type="presParOf" srcId="{37F38E06-7B07-45A7-9BE2-472CD2872487}" destId="{68CAC12B-A40E-43B2-A7DD-9F47B63581C0}" srcOrd="0" destOrd="0" presId="urn:microsoft.com/office/officeart/2018/2/layout/IconLabelDescriptionList"/>
    <dgm:cxn modelId="{B5AE1776-65A7-4FA9-B485-0494A6FC3E14}" type="presParOf" srcId="{37F38E06-7B07-45A7-9BE2-472CD2872487}" destId="{E197AB8D-70F6-4AD9-9389-E7DB3E04FC57}" srcOrd="1" destOrd="0" presId="urn:microsoft.com/office/officeart/2018/2/layout/IconLabelDescriptionList"/>
    <dgm:cxn modelId="{6703DEC6-267A-4A56-91ED-0CB46A487C9E}" type="presParOf" srcId="{37F38E06-7B07-45A7-9BE2-472CD2872487}" destId="{F5EA4D00-3CA9-478E-8B67-E4E1705C2AA6}" srcOrd="2" destOrd="0" presId="urn:microsoft.com/office/officeart/2018/2/layout/IconLabelDescriptionList"/>
    <dgm:cxn modelId="{AFBD45DC-8317-4ECC-A9C7-DECB15A5FFE4}" type="presParOf" srcId="{37F38E06-7B07-45A7-9BE2-472CD2872487}" destId="{222C27BB-3A25-4D47-A12E-A511D7900F87}" srcOrd="3" destOrd="0" presId="urn:microsoft.com/office/officeart/2018/2/layout/IconLabelDescriptionList"/>
    <dgm:cxn modelId="{ED36C97D-1B2C-4D98-98C9-EE7109405CDE}" type="presParOf" srcId="{37F38E06-7B07-45A7-9BE2-472CD2872487}" destId="{1BBF1F14-BF31-4419-B115-65681CE036DB}" srcOrd="4" destOrd="0" presId="urn:microsoft.com/office/officeart/2018/2/layout/IconLabelDescriptionList"/>
    <dgm:cxn modelId="{1728BF4A-2492-477E-B5EA-F0B121D86678}" type="presParOf" srcId="{3B14C9AC-B2E4-485F-A11E-BB561A58F815}" destId="{6F4060A4-127A-4A16-A251-BE63BA30B591}" srcOrd="3" destOrd="0" presId="urn:microsoft.com/office/officeart/2018/2/layout/IconLabelDescriptionList"/>
    <dgm:cxn modelId="{EC44BD74-2A70-454F-8F15-C42A808D3AF3}" type="presParOf" srcId="{3B14C9AC-B2E4-485F-A11E-BB561A58F815}" destId="{D9F1D4BB-2C92-406F-8F0C-6366B6791121}" srcOrd="4" destOrd="0" presId="urn:microsoft.com/office/officeart/2018/2/layout/IconLabelDescriptionList"/>
    <dgm:cxn modelId="{D82345E1-D406-4E72-9BE5-E11683117F89}" type="presParOf" srcId="{D9F1D4BB-2C92-406F-8F0C-6366B6791121}" destId="{668C9DEB-0DBC-4040-9863-411A7F8E33A9}" srcOrd="0" destOrd="0" presId="urn:microsoft.com/office/officeart/2018/2/layout/IconLabelDescriptionList"/>
    <dgm:cxn modelId="{B182624D-9511-4C51-BEBC-D8D791CE0DE3}" type="presParOf" srcId="{D9F1D4BB-2C92-406F-8F0C-6366B6791121}" destId="{C95C29CB-9FE0-4026-A3BA-D856198CC849}" srcOrd="1" destOrd="0" presId="urn:microsoft.com/office/officeart/2018/2/layout/IconLabelDescriptionList"/>
    <dgm:cxn modelId="{0ABCBEE4-D6E4-46BC-B77B-2BECD639EECC}" type="presParOf" srcId="{D9F1D4BB-2C92-406F-8F0C-6366B6791121}" destId="{558C43F8-3B71-4D80-88E5-9382DB026E46}" srcOrd="2" destOrd="0" presId="urn:microsoft.com/office/officeart/2018/2/layout/IconLabelDescriptionList"/>
    <dgm:cxn modelId="{BD2C55EA-CD73-4DB8-9698-171DD31C0900}" type="presParOf" srcId="{D9F1D4BB-2C92-406F-8F0C-6366B6791121}" destId="{3F088945-438D-426D-8771-9648DE0EE3E3}" srcOrd="3" destOrd="0" presId="urn:microsoft.com/office/officeart/2018/2/layout/IconLabelDescriptionList"/>
    <dgm:cxn modelId="{76712811-39EE-4095-A859-A40FB89F64A4}" type="presParOf" srcId="{D9F1D4BB-2C92-406F-8F0C-6366B6791121}" destId="{2B55AE44-ED37-4856-BA35-3EE5F837B62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1F7D78-3574-432D-8942-3C6A9A45950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BDC552-2E8D-4AF1-ABF0-77052AE876B1}">
      <dgm:prSet custT="1"/>
      <dgm:spPr/>
      <dgm:t>
        <a:bodyPr/>
        <a:lstStyle/>
        <a:p>
          <a:r>
            <a:rPr lang="en-US" sz="1600"/>
            <a:t>COVID-19 Impact</a:t>
          </a:r>
        </a:p>
      </dgm:t>
    </dgm:pt>
    <dgm:pt modelId="{F1D0FE60-8AD5-4170-8C4A-BE9A1B7C29A2}" type="parTrans" cxnId="{FC16D489-3156-4CD9-9199-42C279A8C7EA}">
      <dgm:prSet/>
      <dgm:spPr/>
      <dgm:t>
        <a:bodyPr/>
        <a:lstStyle/>
        <a:p>
          <a:endParaRPr lang="en-US"/>
        </a:p>
      </dgm:t>
    </dgm:pt>
    <dgm:pt modelId="{516C6253-3061-4C9A-BB04-1ABF6B6E03FE}" type="sibTrans" cxnId="{FC16D489-3156-4CD9-9199-42C279A8C7EA}">
      <dgm:prSet/>
      <dgm:spPr/>
      <dgm:t>
        <a:bodyPr/>
        <a:lstStyle/>
        <a:p>
          <a:endParaRPr lang="en-US"/>
        </a:p>
      </dgm:t>
    </dgm:pt>
    <dgm:pt modelId="{8E012560-EAC2-469C-A1DA-8BEA4A0CFF94}">
      <dgm:prSet custT="1"/>
      <dgm:spPr/>
      <dgm:t>
        <a:bodyPr/>
        <a:lstStyle/>
        <a:p>
          <a:r>
            <a:rPr lang="en-US" sz="1400" dirty="0">
              <a:latin typeface="+mj-lt"/>
            </a:rPr>
            <a:t>Shelter-in-place and its disruptive effect on crime patterns</a:t>
          </a:r>
        </a:p>
      </dgm:t>
    </dgm:pt>
    <dgm:pt modelId="{583A0783-1B7C-48DD-A0BB-6CAE6B7E4366}" type="parTrans" cxnId="{0640038C-7CCD-433F-9CA3-58232023CB5A}">
      <dgm:prSet/>
      <dgm:spPr/>
      <dgm:t>
        <a:bodyPr/>
        <a:lstStyle/>
        <a:p>
          <a:endParaRPr lang="en-US"/>
        </a:p>
      </dgm:t>
    </dgm:pt>
    <dgm:pt modelId="{2B117332-AC07-412D-8221-649648C3FC83}" type="sibTrans" cxnId="{0640038C-7CCD-433F-9CA3-58232023CB5A}">
      <dgm:prSet/>
      <dgm:spPr/>
      <dgm:t>
        <a:bodyPr/>
        <a:lstStyle/>
        <a:p>
          <a:endParaRPr lang="en-US"/>
        </a:p>
      </dgm:t>
    </dgm:pt>
    <dgm:pt modelId="{07C74C8C-7050-4DDB-BF2D-45B1A2C20567}">
      <dgm:prSet custT="1"/>
      <dgm:spPr/>
      <dgm:t>
        <a:bodyPr/>
        <a:lstStyle/>
        <a:p>
          <a:r>
            <a:rPr lang="en-US" sz="1400" dirty="0">
              <a:latin typeface="+mj-lt"/>
            </a:rPr>
            <a:t>Surge in shootings during the pandemic</a:t>
          </a:r>
        </a:p>
      </dgm:t>
    </dgm:pt>
    <dgm:pt modelId="{5BCD2BE4-FBDC-4FA6-AB92-33F15D59F238}" type="parTrans" cxnId="{72CF9A67-DF7D-4327-AC29-B63396549038}">
      <dgm:prSet/>
      <dgm:spPr/>
      <dgm:t>
        <a:bodyPr/>
        <a:lstStyle/>
        <a:p>
          <a:endParaRPr lang="en-US"/>
        </a:p>
      </dgm:t>
    </dgm:pt>
    <dgm:pt modelId="{CBD7A8EC-9549-4470-8899-E23B4DA60760}" type="sibTrans" cxnId="{72CF9A67-DF7D-4327-AC29-B63396549038}">
      <dgm:prSet/>
      <dgm:spPr/>
      <dgm:t>
        <a:bodyPr/>
        <a:lstStyle/>
        <a:p>
          <a:endParaRPr lang="en-US"/>
        </a:p>
      </dgm:t>
    </dgm:pt>
    <dgm:pt modelId="{B64AF370-E821-4793-BDCB-45CFC72AAC7F}">
      <dgm:prSet custT="1"/>
      <dgm:spPr/>
      <dgm:t>
        <a:bodyPr/>
        <a:lstStyle/>
        <a:p>
          <a:r>
            <a:rPr lang="en-US" sz="1600" dirty="0"/>
            <a:t>Data Analysis and Findings</a:t>
          </a:r>
        </a:p>
      </dgm:t>
    </dgm:pt>
    <dgm:pt modelId="{26769032-A966-44A2-A8EE-09DD904A92B7}" type="parTrans" cxnId="{DDEDC3BF-26F5-483F-B77B-8553DCA9099D}">
      <dgm:prSet/>
      <dgm:spPr/>
      <dgm:t>
        <a:bodyPr/>
        <a:lstStyle/>
        <a:p>
          <a:endParaRPr lang="en-US"/>
        </a:p>
      </dgm:t>
    </dgm:pt>
    <dgm:pt modelId="{CEFC4150-FC26-443B-B80F-8540A06D9A08}" type="sibTrans" cxnId="{DDEDC3BF-26F5-483F-B77B-8553DCA9099D}">
      <dgm:prSet/>
      <dgm:spPr/>
      <dgm:t>
        <a:bodyPr/>
        <a:lstStyle/>
        <a:p>
          <a:endParaRPr lang="en-US"/>
        </a:p>
      </dgm:t>
    </dgm:pt>
    <dgm:pt modelId="{D3E40EF5-3758-455F-9B07-09D2621E9C7B}">
      <dgm:prSet custT="1"/>
      <dgm:spPr/>
      <dgm:t>
        <a:bodyPr/>
        <a:lstStyle/>
        <a:p>
          <a:r>
            <a:rPr lang="en-US" sz="1400">
              <a:latin typeface="+mj-lt"/>
            </a:rPr>
            <a:t>Temporal yearly trends of shooting incidents</a:t>
          </a:r>
        </a:p>
      </dgm:t>
    </dgm:pt>
    <dgm:pt modelId="{1E5D0F4B-6746-4FFC-AAC4-FEDFFA91D588}" type="parTrans" cxnId="{B97AC024-334A-4D90-A477-62CA159FC49E}">
      <dgm:prSet/>
      <dgm:spPr/>
      <dgm:t>
        <a:bodyPr/>
        <a:lstStyle/>
        <a:p>
          <a:endParaRPr lang="en-US"/>
        </a:p>
      </dgm:t>
    </dgm:pt>
    <dgm:pt modelId="{6120755C-21CA-42B1-8AEA-CB1EB37249B5}" type="sibTrans" cxnId="{B97AC024-334A-4D90-A477-62CA159FC49E}">
      <dgm:prSet/>
      <dgm:spPr/>
      <dgm:t>
        <a:bodyPr/>
        <a:lstStyle/>
        <a:p>
          <a:endParaRPr lang="en-US"/>
        </a:p>
      </dgm:t>
    </dgm:pt>
    <dgm:pt modelId="{6463AE86-00E5-420E-9D16-009D5245989D}">
      <dgm:prSet custT="1"/>
      <dgm:spPr/>
      <dgm:t>
        <a:bodyPr/>
        <a:lstStyle/>
        <a:p>
          <a:r>
            <a:rPr lang="en-US" sz="1400" dirty="0">
              <a:latin typeface="+mj-lt"/>
            </a:rPr>
            <a:t>Geographical distribution of shootings across NYC</a:t>
          </a:r>
        </a:p>
      </dgm:t>
    </dgm:pt>
    <dgm:pt modelId="{4C5E2D4E-1A9D-487A-960B-59EA6E7F472E}" type="parTrans" cxnId="{0E3474AB-2F66-4957-851F-ABE349C94CC4}">
      <dgm:prSet/>
      <dgm:spPr/>
      <dgm:t>
        <a:bodyPr/>
        <a:lstStyle/>
        <a:p>
          <a:endParaRPr lang="en-US"/>
        </a:p>
      </dgm:t>
    </dgm:pt>
    <dgm:pt modelId="{983011DB-881C-41C1-981A-38368E956DAA}" type="sibTrans" cxnId="{0E3474AB-2F66-4957-851F-ABE349C94CC4}">
      <dgm:prSet/>
      <dgm:spPr/>
      <dgm:t>
        <a:bodyPr/>
        <a:lstStyle/>
        <a:p>
          <a:endParaRPr lang="en-US"/>
        </a:p>
      </dgm:t>
    </dgm:pt>
    <dgm:pt modelId="{37B800C6-BCA2-4778-BD1C-38364A3F0BA4}">
      <dgm:prSet custT="1"/>
      <dgm:spPr/>
      <dgm:t>
        <a:bodyPr/>
        <a:lstStyle/>
        <a:p>
          <a:r>
            <a:rPr lang="en-US" sz="1400">
              <a:latin typeface="+mj-lt"/>
            </a:rPr>
            <a:t>Racial demographics of victims and perpetrators</a:t>
          </a:r>
        </a:p>
      </dgm:t>
    </dgm:pt>
    <dgm:pt modelId="{446F828B-A720-4F5A-9FD6-BB72A3E5B8B3}" type="parTrans" cxnId="{355B8E5E-D1D8-45B8-BE8A-D5AF3A0894FE}">
      <dgm:prSet/>
      <dgm:spPr/>
      <dgm:t>
        <a:bodyPr/>
        <a:lstStyle/>
        <a:p>
          <a:endParaRPr lang="en-US"/>
        </a:p>
      </dgm:t>
    </dgm:pt>
    <dgm:pt modelId="{6E776E25-A704-43EB-AB27-47EE125707FC}" type="sibTrans" cxnId="{355B8E5E-D1D8-45B8-BE8A-D5AF3A0894FE}">
      <dgm:prSet/>
      <dgm:spPr/>
      <dgm:t>
        <a:bodyPr/>
        <a:lstStyle/>
        <a:p>
          <a:endParaRPr lang="en-US"/>
        </a:p>
      </dgm:t>
    </dgm:pt>
    <dgm:pt modelId="{F0355810-1344-408F-9FD2-5B8BEE359779}">
      <dgm:prSet custT="1"/>
      <dgm:spPr/>
      <dgm:t>
        <a:bodyPr/>
        <a:lstStyle/>
        <a:p>
          <a:r>
            <a:rPr lang="en-US" sz="1400" dirty="0">
              <a:latin typeface="+mj-lt"/>
            </a:rPr>
            <a:t>Discovering potential drivers behind the post-pandemic surge</a:t>
          </a:r>
        </a:p>
      </dgm:t>
    </dgm:pt>
    <dgm:pt modelId="{92C0844F-9E75-4DA3-AC26-4EC978C1F4B5}" type="parTrans" cxnId="{BB19C247-A6E5-45CD-AB22-6D4F1660B4D9}">
      <dgm:prSet/>
      <dgm:spPr/>
      <dgm:t>
        <a:bodyPr/>
        <a:lstStyle/>
        <a:p>
          <a:endParaRPr lang="en-US"/>
        </a:p>
      </dgm:t>
    </dgm:pt>
    <dgm:pt modelId="{DB7DA336-8E21-4788-B4C5-945EC33AA8B9}" type="sibTrans" cxnId="{BB19C247-A6E5-45CD-AB22-6D4F1660B4D9}">
      <dgm:prSet/>
      <dgm:spPr/>
      <dgm:t>
        <a:bodyPr/>
        <a:lstStyle/>
        <a:p>
          <a:endParaRPr lang="en-US"/>
        </a:p>
      </dgm:t>
    </dgm:pt>
    <dgm:pt modelId="{5F2E887A-3C86-476F-A0D5-F3FDE574D48D}">
      <dgm:prSet custT="1"/>
      <dgm:spPr/>
      <dgm:t>
        <a:bodyPr/>
        <a:lstStyle/>
        <a:p>
          <a:r>
            <a:rPr lang="en-US" sz="1600" dirty="0"/>
            <a:t>Societal and Economic Factors</a:t>
          </a:r>
        </a:p>
      </dgm:t>
    </dgm:pt>
    <dgm:pt modelId="{C41818EB-B4A6-49B7-8276-AF8445763132}" type="parTrans" cxnId="{B9F90BCB-0E6F-4EC8-9095-9B6BCDA73815}">
      <dgm:prSet/>
      <dgm:spPr/>
      <dgm:t>
        <a:bodyPr/>
        <a:lstStyle/>
        <a:p>
          <a:endParaRPr lang="en-US"/>
        </a:p>
      </dgm:t>
    </dgm:pt>
    <dgm:pt modelId="{5B078F09-FD32-45F6-B764-C60D4068EB10}" type="sibTrans" cxnId="{B9F90BCB-0E6F-4EC8-9095-9B6BCDA73815}">
      <dgm:prSet/>
      <dgm:spPr/>
      <dgm:t>
        <a:bodyPr/>
        <a:lstStyle/>
        <a:p>
          <a:endParaRPr lang="en-US"/>
        </a:p>
      </dgm:t>
    </dgm:pt>
    <dgm:pt modelId="{409E9FF5-3E17-418A-B315-1972ABDD6B23}">
      <dgm:prSet custT="1"/>
      <dgm:spPr/>
      <dgm:t>
        <a:bodyPr/>
        <a:lstStyle/>
        <a:p>
          <a:r>
            <a:rPr lang="en-US" sz="1600" dirty="0"/>
            <a:t>Challenges in Analysis</a:t>
          </a:r>
        </a:p>
      </dgm:t>
    </dgm:pt>
    <dgm:pt modelId="{9EFFC947-9984-4596-B21C-60048C7F77AE}" type="parTrans" cxnId="{1B2F3BF3-D7D1-499C-B816-1D9287B36221}">
      <dgm:prSet/>
      <dgm:spPr/>
      <dgm:t>
        <a:bodyPr/>
        <a:lstStyle/>
        <a:p>
          <a:endParaRPr lang="en-US"/>
        </a:p>
      </dgm:t>
    </dgm:pt>
    <dgm:pt modelId="{040ABECB-751F-4669-BF11-08EE2B0F0600}" type="sibTrans" cxnId="{1B2F3BF3-D7D1-499C-B816-1D9287B36221}">
      <dgm:prSet/>
      <dgm:spPr/>
      <dgm:t>
        <a:bodyPr/>
        <a:lstStyle/>
        <a:p>
          <a:endParaRPr lang="en-US"/>
        </a:p>
      </dgm:t>
    </dgm:pt>
    <dgm:pt modelId="{5B4625D8-5BE5-4809-949F-817C637FA6B6}">
      <dgm:prSet custT="1"/>
      <dgm:spPr/>
      <dgm:t>
        <a:bodyPr/>
        <a:lstStyle/>
        <a:p>
          <a:r>
            <a:rPr lang="en-US" sz="1400" dirty="0">
              <a:latin typeface="+mj-lt"/>
            </a:rPr>
            <a:t>Limitations due to data scope and accuracy</a:t>
          </a:r>
        </a:p>
      </dgm:t>
    </dgm:pt>
    <dgm:pt modelId="{90E02D1F-EFCF-4FC5-BB8D-06CBE87CD7DC}" type="parTrans" cxnId="{77DBF9B7-821F-4DC1-BB7D-2C5EACFCA0D0}">
      <dgm:prSet/>
      <dgm:spPr/>
      <dgm:t>
        <a:bodyPr/>
        <a:lstStyle/>
        <a:p>
          <a:endParaRPr lang="en-US"/>
        </a:p>
      </dgm:t>
    </dgm:pt>
    <dgm:pt modelId="{224C5FFF-FBFE-45C8-86FB-957521184042}" type="sibTrans" cxnId="{77DBF9B7-821F-4DC1-BB7D-2C5EACFCA0D0}">
      <dgm:prSet/>
      <dgm:spPr/>
      <dgm:t>
        <a:bodyPr/>
        <a:lstStyle/>
        <a:p>
          <a:endParaRPr lang="en-US"/>
        </a:p>
      </dgm:t>
    </dgm:pt>
    <dgm:pt modelId="{E776459D-0643-4682-B36D-2017384FB156}">
      <dgm:prSet custT="1"/>
      <dgm:spPr/>
      <dgm:t>
        <a:bodyPr/>
        <a:lstStyle/>
        <a:p>
          <a:r>
            <a:rPr lang="en-US" sz="1400" dirty="0">
              <a:latin typeface="+mj-lt"/>
            </a:rPr>
            <a:t>Historical context of policing and societal inequities</a:t>
          </a:r>
        </a:p>
      </dgm:t>
    </dgm:pt>
    <dgm:pt modelId="{5EA00B9B-9212-498D-99D7-AC73CC5ED5ED}" type="parTrans" cxnId="{5F908044-4265-4009-9AD1-DDF8C79466B0}">
      <dgm:prSet/>
      <dgm:spPr/>
      <dgm:t>
        <a:bodyPr/>
        <a:lstStyle/>
        <a:p>
          <a:endParaRPr lang="en-US"/>
        </a:p>
      </dgm:t>
    </dgm:pt>
    <dgm:pt modelId="{A55D5E7B-4582-4E22-B878-1D8B7303CEF2}" type="sibTrans" cxnId="{5F908044-4265-4009-9AD1-DDF8C79466B0}">
      <dgm:prSet/>
      <dgm:spPr/>
      <dgm:t>
        <a:bodyPr/>
        <a:lstStyle/>
        <a:p>
          <a:endParaRPr lang="en-US"/>
        </a:p>
      </dgm:t>
    </dgm:pt>
    <dgm:pt modelId="{6079131D-C3C5-4B29-9224-1CB1CA1DF476}">
      <dgm:prSet custT="1"/>
      <dgm:spPr/>
      <dgm:t>
        <a:bodyPr/>
        <a:lstStyle/>
        <a:p>
          <a:r>
            <a:rPr lang="en-US" sz="1600" dirty="0"/>
            <a:t>Implications and Future Research</a:t>
          </a:r>
        </a:p>
      </dgm:t>
    </dgm:pt>
    <dgm:pt modelId="{B5905D08-D388-4D19-B542-D104DB9B3F82}" type="parTrans" cxnId="{23978F75-BA64-41EA-B862-9A5F44F3D35F}">
      <dgm:prSet/>
      <dgm:spPr/>
      <dgm:t>
        <a:bodyPr/>
        <a:lstStyle/>
        <a:p>
          <a:endParaRPr lang="en-US"/>
        </a:p>
      </dgm:t>
    </dgm:pt>
    <dgm:pt modelId="{ECEFF00F-AE3C-4C61-B8FD-47276BB347EF}" type="sibTrans" cxnId="{23978F75-BA64-41EA-B862-9A5F44F3D35F}">
      <dgm:prSet/>
      <dgm:spPr/>
      <dgm:t>
        <a:bodyPr/>
        <a:lstStyle/>
        <a:p>
          <a:endParaRPr lang="en-US"/>
        </a:p>
      </dgm:t>
    </dgm:pt>
    <dgm:pt modelId="{C413E080-F108-4446-8ADA-4C090F27A7CD}">
      <dgm:prSet custT="1"/>
      <dgm:spPr/>
      <dgm:t>
        <a:bodyPr/>
        <a:lstStyle/>
        <a:p>
          <a:r>
            <a:rPr lang="en-US" sz="1400" dirty="0">
              <a:latin typeface="+mj-lt"/>
            </a:rPr>
            <a:t>Need for more in-depth studies on the causal relationship</a:t>
          </a:r>
        </a:p>
      </dgm:t>
    </dgm:pt>
    <dgm:pt modelId="{ABAA63C6-EC73-4BB3-985D-230CC11A2C3A}" type="parTrans" cxnId="{9AF6C85B-9727-45B0-811D-0827B901E88F}">
      <dgm:prSet/>
      <dgm:spPr/>
      <dgm:t>
        <a:bodyPr/>
        <a:lstStyle/>
        <a:p>
          <a:endParaRPr lang="en-US"/>
        </a:p>
      </dgm:t>
    </dgm:pt>
    <dgm:pt modelId="{BFDD2CCA-A2C4-41E4-BA22-70422B222F73}" type="sibTrans" cxnId="{9AF6C85B-9727-45B0-811D-0827B901E88F}">
      <dgm:prSet/>
      <dgm:spPr/>
      <dgm:t>
        <a:bodyPr/>
        <a:lstStyle/>
        <a:p>
          <a:endParaRPr lang="en-US"/>
        </a:p>
      </dgm:t>
    </dgm:pt>
    <dgm:pt modelId="{98A8E256-152A-47A2-8BF9-9650FFFB1575}">
      <dgm:prSet custT="1"/>
      <dgm:spPr/>
      <dgm:t>
        <a:bodyPr/>
        <a:lstStyle/>
        <a:p>
          <a:r>
            <a:rPr lang="en-US" sz="1400" dirty="0">
              <a:latin typeface="+mj-lt"/>
            </a:rPr>
            <a:t>Racial dynamics</a:t>
          </a:r>
        </a:p>
      </dgm:t>
    </dgm:pt>
    <dgm:pt modelId="{27E37DF4-2E44-4B2B-BB63-ED8EEEE2FFEB}" type="parTrans" cxnId="{4D6DFC8E-81E5-41AD-96EC-86C47D1D161B}">
      <dgm:prSet/>
      <dgm:spPr/>
      <dgm:t>
        <a:bodyPr/>
        <a:lstStyle/>
        <a:p>
          <a:endParaRPr lang="en-US"/>
        </a:p>
      </dgm:t>
    </dgm:pt>
    <dgm:pt modelId="{0419513E-4404-4186-A85C-C9BD0616153D}" type="sibTrans" cxnId="{4D6DFC8E-81E5-41AD-96EC-86C47D1D161B}">
      <dgm:prSet/>
      <dgm:spPr/>
      <dgm:t>
        <a:bodyPr/>
        <a:lstStyle/>
        <a:p>
          <a:endParaRPr lang="en-US"/>
        </a:p>
      </dgm:t>
    </dgm:pt>
    <dgm:pt modelId="{27145F91-6096-4A39-91E0-160D57BA91E8}">
      <dgm:prSet custT="1"/>
      <dgm:spPr/>
      <dgm:t>
        <a:bodyPr/>
        <a:lstStyle/>
        <a:p>
          <a:r>
            <a:rPr lang="en-US" sz="1600"/>
            <a:t>Final Thoughts</a:t>
          </a:r>
        </a:p>
      </dgm:t>
    </dgm:pt>
    <dgm:pt modelId="{36747507-9B91-4406-A0BC-5C0FFDBF04EF}" type="parTrans" cxnId="{F4631742-1D39-4BB0-94C1-FECD9E2D1EE5}">
      <dgm:prSet/>
      <dgm:spPr/>
      <dgm:t>
        <a:bodyPr/>
        <a:lstStyle/>
        <a:p>
          <a:endParaRPr lang="en-US"/>
        </a:p>
      </dgm:t>
    </dgm:pt>
    <dgm:pt modelId="{C4FDA225-33D3-4D5E-AF0C-1F3CA060D9B0}" type="sibTrans" cxnId="{F4631742-1D39-4BB0-94C1-FECD9E2D1EE5}">
      <dgm:prSet/>
      <dgm:spPr/>
      <dgm:t>
        <a:bodyPr/>
        <a:lstStyle/>
        <a:p>
          <a:endParaRPr lang="en-US"/>
        </a:p>
      </dgm:t>
    </dgm:pt>
    <dgm:pt modelId="{DB161E65-5090-4433-AF4C-3B59ADA51159}">
      <dgm:prSet custT="1"/>
      <dgm:spPr/>
      <dgm:t>
        <a:bodyPr/>
        <a:lstStyle/>
        <a:p>
          <a:r>
            <a:rPr lang="en-US" sz="1400">
              <a:latin typeface="+mj-lt"/>
            </a:rPr>
            <a:t>Broader societal challenges</a:t>
          </a:r>
        </a:p>
      </dgm:t>
    </dgm:pt>
    <dgm:pt modelId="{C5FD0CA9-A405-4435-B3A8-B9A4B7F39908}" type="parTrans" cxnId="{FAEE515C-519C-457F-8C29-68795E1B4C99}">
      <dgm:prSet/>
      <dgm:spPr/>
      <dgm:t>
        <a:bodyPr/>
        <a:lstStyle/>
        <a:p>
          <a:endParaRPr lang="en-US"/>
        </a:p>
      </dgm:t>
    </dgm:pt>
    <dgm:pt modelId="{6C17A8C0-EF4B-4E85-989B-5AAF83B0001C}" type="sibTrans" cxnId="{FAEE515C-519C-457F-8C29-68795E1B4C99}">
      <dgm:prSet/>
      <dgm:spPr/>
      <dgm:t>
        <a:bodyPr/>
        <a:lstStyle/>
        <a:p>
          <a:endParaRPr lang="en-US"/>
        </a:p>
      </dgm:t>
    </dgm:pt>
    <dgm:pt modelId="{00560DD4-F079-43E4-8230-3D8D720DDD2D}">
      <dgm:prSet custT="1"/>
      <dgm:spPr/>
      <dgm:t>
        <a:bodyPr/>
        <a:lstStyle/>
        <a:p>
          <a:r>
            <a:rPr lang="en-US" sz="1400" dirty="0">
              <a:latin typeface="+mj-lt"/>
            </a:rPr>
            <a:t>Underlying causes, including economic and racial disparities</a:t>
          </a:r>
        </a:p>
      </dgm:t>
    </dgm:pt>
    <dgm:pt modelId="{5D9369CC-F690-40B2-AE17-1D01A4A82CD0}" type="parTrans" cxnId="{3B9E8E3A-0808-4C5B-AAFC-8E5814801B6A}">
      <dgm:prSet/>
      <dgm:spPr/>
      <dgm:t>
        <a:bodyPr/>
        <a:lstStyle/>
        <a:p>
          <a:endParaRPr lang="en-US"/>
        </a:p>
      </dgm:t>
    </dgm:pt>
    <dgm:pt modelId="{4E7E206B-744D-41B8-B26F-8A9B60EE75F1}" type="sibTrans" cxnId="{3B9E8E3A-0808-4C5B-AAFC-8E5814801B6A}">
      <dgm:prSet/>
      <dgm:spPr/>
      <dgm:t>
        <a:bodyPr/>
        <a:lstStyle/>
        <a:p>
          <a:endParaRPr lang="en-US"/>
        </a:p>
      </dgm:t>
    </dgm:pt>
    <dgm:pt modelId="{3A61652A-6E2A-A348-8AFD-F565A69C33C2}" type="pres">
      <dgm:prSet presAssocID="{9B1F7D78-3574-432D-8942-3C6A9A45950F}" presName="linear" presStyleCnt="0">
        <dgm:presLayoutVars>
          <dgm:dir/>
          <dgm:animLvl val="lvl"/>
          <dgm:resizeHandles val="exact"/>
        </dgm:presLayoutVars>
      </dgm:prSet>
      <dgm:spPr/>
    </dgm:pt>
    <dgm:pt modelId="{8AB399AA-BC56-F348-9FBE-4466B558689F}" type="pres">
      <dgm:prSet presAssocID="{65BDC552-2E8D-4AF1-ABF0-77052AE876B1}" presName="parentLin" presStyleCnt="0"/>
      <dgm:spPr/>
    </dgm:pt>
    <dgm:pt modelId="{667CFDA3-89D7-1545-9CAA-0BBFFBBBE5C4}" type="pres">
      <dgm:prSet presAssocID="{65BDC552-2E8D-4AF1-ABF0-77052AE876B1}" presName="parentLeftMargin" presStyleLbl="node1" presStyleIdx="0" presStyleCnt="6"/>
      <dgm:spPr/>
    </dgm:pt>
    <dgm:pt modelId="{D58ACF64-AE19-274C-94A8-604ABB47E10E}" type="pres">
      <dgm:prSet presAssocID="{65BDC552-2E8D-4AF1-ABF0-77052AE876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6E395A5-370D-CF41-BB77-1767056FB14F}" type="pres">
      <dgm:prSet presAssocID="{65BDC552-2E8D-4AF1-ABF0-77052AE876B1}" presName="negativeSpace" presStyleCnt="0"/>
      <dgm:spPr/>
    </dgm:pt>
    <dgm:pt modelId="{6901D1A5-E5C3-8B4F-81A1-919B1F411EA0}" type="pres">
      <dgm:prSet presAssocID="{65BDC552-2E8D-4AF1-ABF0-77052AE876B1}" presName="childText" presStyleLbl="conFgAcc1" presStyleIdx="0" presStyleCnt="6">
        <dgm:presLayoutVars>
          <dgm:bulletEnabled val="1"/>
        </dgm:presLayoutVars>
      </dgm:prSet>
      <dgm:spPr/>
    </dgm:pt>
    <dgm:pt modelId="{FF18A5B6-3108-AB44-88E2-472B9D91C5EB}" type="pres">
      <dgm:prSet presAssocID="{516C6253-3061-4C9A-BB04-1ABF6B6E03FE}" presName="spaceBetweenRectangles" presStyleCnt="0"/>
      <dgm:spPr/>
    </dgm:pt>
    <dgm:pt modelId="{338E8A28-2CDE-1B46-B5B8-E95679B8D738}" type="pres">
      <dgm:prSet presAssocID="{B64AF370-E821-4793-BDCB-45CFC72AAC7F}" presName="parentLin" presStyleCnt="0"/>
      <dgm:spPr/>
    </dgm:pt>
    <dgm:pt modelId="{A6F39DEF-C2CC-9B4D-9B38-0B14DF986B5D}" type="pres">
      <dgm:prSet presAssocID="{B64AF370-E821-4793-BDCB-45CFC72AAC7F}" presName="parentLeftMargin" presStyleLbl="node1" presStyleIdx="0" presStyleCnt="6"/>
      <dgm:spPr/>
    </dgm:pt>
    <dgm:pt modelId="{F1E6B35C-3966-A847-A7D2-9033B4182657}" type="pres">
      <dgm:prSet presAssocID="{B64AF370-E821-4793-BDCB-45CFC72AAC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521AD95-286A-8B46-A019-53640A72BC52}" type="pres">
      <dgm:prSet presAssocID="{B64AF370-E821-4793-BDCB-45CFC72AAC7F}" presName="negativeSpace" presStyleCnt="0"/>
      <dgm:spPr/>
    </dgm:pt>
    <dgm:pt modelId="{202C4BAF-36EF-824B-96AF-2E269183CAD4}" type="pres">
      <dgm:prSet presAssocID="{B64AF370-E821-4793-BDCB-45CFC72AAC7F}" presName="childText" presStyleLbl="conFgAcc1" presStyleIdx="1" presStyleCnt="6">
        <dgm:presLayoutVars>
          <dgm:bulletEnabled val="1"/>
        </dgm:presLayoutVars>
      </dgm:prSet>
      <dgm:spPr/>
    </dgm:pt>
    <dgm:pt modelId="{1F84E8C0-DC9A-7945-A65F-E4F1D381A2B5}" type="pres">
      <dgm:prSet presAssocID="{CEFC4150-FC26-443B-B80F-8540A06D9A08}" presName="spaceBetweenRectangles" presStyleCnt="0"/>
      <dgm:spPr/>
    </dgm:pt>
    <dgm:pt modelId="{15208177-D504-D04D-965F-A10FAA573F5C}" type="pres">
      <dgm:prSet presAssocID="{5F2E887A-3C86-476F-A0D5-F3FDE574D48D}" presName="parentLin" presStyleCnt="0"/>
      <dgm:spPr/>
    </dgm:pt>
    <dgm:pt modelId="{86AB2F5E-62A0-D14C-9994-DD1BD5E7E692}" type="pres">
      <dgm:prSet presAssocID="{5F2E887A-3C86-476F-A0D5-F3FDE574D48D}" presName="parentLeftMargin" presStyleLbl="node1" presStyleIdx="1" presStyleCnt="6"/>
      <dgm:spPr/>
    </dgm:pt>
    <dgm:pt modelId="{769186D9-9AF7-2D4C-BB39-F6D767FC3636}" type="pres">
      <dgm:prSet presAssocID="{5F2E887A-3C86-476F-A0D5-F3FDE574D48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BB742E-24C9-9142-9197-174653DEEEB4}" type="pres">
      <dgm:prSet presAssocID="{5F2E887A-3C86-476F-A0D5-F3FDE574D48D}" presName="negativeSpace" presStyleCnt="0"/>
      <dgm:spPr/>
    </dgm:pt>
    <dgm:pt modelId="{0E126814-4C4E-7947-A123-DCD74568BAEE}" type="pres">
      <dgm:prSet presAssocID="{5F2E887A-3C86-476F-A0D5-F3FDE574D48D}" presName="childText" presStyleLbl="conFgAcc1" presStyleIdx="2" presStyleCnt="6">
        <dgm:presLayoutVars>
          <dgm:bulletEnabled val="1"/>
        </dgm:presLayoutVars>
      </dgm:prSet>
      <dgm:spPr/>
    </dgm:pt>
    <dgm:pt modelId="{30B24F59-00E3-2E42-8F0D-AB318F9DB1F2}" type="pres">
      <dgm:prSet presAssocID="{5B078F09-FD32-45F6-B764-C60D4068EB10}" presName="spaceBetweenRectangles" presStyleCnt="0"/>
      <dgm:spPr/>
    </dgm:pt>
    <dgm:pt modelId="{0AFB9814-E49C-5E47-B8E2-8B07C62FA3BB}" type="pres">
      <dgm:prSet presAssocID="{409E9FF5-3E17-418A-B315-1972ABDD6B23}" presName="parentLin" presStyleCnt="0"/>
      <dgm:spPr/>
    </dgm:pt>
    <dgm:pt modelId="{77504101-9A16-1447-AC8F-C359EB72CDDD}" type="pres">
      <dgm:prSet presAssocID="{409E9FF5-3E17-418A-B315-1972ABDD6B23}" presName="parentLeftMargin" presStyleLbl="node1" presStyleIdx="2" presStyleCnt="6"/>
      <dgm:spPr/>
    </dgm:pt>
    <dgm:pt modelId="{9C77A7FD-24A4-4946-B476-6A6C32816FA2}" type="pres">
      <dgm:prSet presAssocID="{409E9FF5-3E17-418A-B315-1972ABDD6B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CFA3F3-E02A-E74C-9958-47427F998923}" type="pres">
      <dgm:prSet presAssocID="{409E9FF5-3E17-418A-B315-1972ABDD6B23}" presName="negativeSpace" presStyleCnt="0"/>
      <dgm:spPr/>
    </dgm:pt>
    <dgm:pt modelId="{7A1B32EE-646A-024D-B3EC-22D379357696}" type="pres">
      <dgm:prSet presAssocID="{409E9FF5-3E17-418A-B315-1972ABDD6B23}" presName="childText" presStyleLbl="conFgAcc1" presStyleIdx="3" presStyleCnt="6">
        <dgm:presLayoutVars>
          <dgm:bulletEnabled val="1"/>
        </dgm:presLayoutVars>
      </dgm:prSet>
      <dgm:spPr/>
    </dgm:pt>
    <dgm:pt modelId="{101E63CD-4E6F-1640-8B75-5BDB0FBEF32E}" type="pres">
      <dgm:prSet presAssocID="{040ABECB-751F-4669-BF11-08EE2B0F0600}" presName="spaceBetweenRectangles" presStyleCnt="0"/>
      <dgm:spPr/>
    </dgm:pt>
    <dgm:pt modelId="{E2C5BA6B-0FA7-E241-A460-49C40CCCE0E2}" type="pres">
      <dgm:prSet presAssocID="{6079131D-C3C5-4B29-9224-1CB1CA1DF476}" presName="parentLin" presStyleCnt="0"/>
      <dgm:spPr/>
    </dgm:pt>
    <dgm:pt modelId="{13A74A2E-470B-4046-A711-6C269E54CAFE}" type="pres">
      <dgm:prSet presAssocID="{6079131D-C3C5-4B29-9224-1CB1CA1DF476}" presName="parentLeftMargin" presStyleLbl="node1" presStyleIdx="3" presStyleCnt="6"/>
      <dgm:spPr/>
    </dgm:pt>
    <dgm:pt modelId="{07195813-4CDE-2844-8ED7-43DAFEC41EDE}" type="pres">
      <dgm:prSet presAssocID="{6079131D-C3C5-4B29-9224-1CB1CA1DF47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227147E-CA02-F640-A32A-68C215492BF4}" type="pres">
      <dgm:prSet presAssocID="{6079131D-C3C5-4B29-9224-1CB1CA1DF476}" presName="negativeSpace" presStyleCnt="0"/>
      <dgm:spPr/>
    </dgm:pt>
    <dgm:pt modelId="{9748C4CF-323A-3145-84F7-E461760B2BA6}" type="pres">
      <dgm:prSet presAssocID="{6079131D-C3C5-4B29-9224-1CB1CA1DF476}" presName="childText" presStyleLbl="conFgAcc1" presStyleIdx="4" presStyleCnt="6">
        <dgm:presLayoutVars>
          <dgm:bulletEnabled val="1"/>
        </dgm:presLayoutVars>
      </dgm:prSet>
      <dgm:spPr/>
    </dgm:pt>
    <dgm:pt modelId="{F6A2096C-402C-5544-B726-FAC05AF1643D}" type="pres">
      <dgm:prSet presAssocID="{ECEFF00F-AE3C-4C61-B8FD-47276BB347EF}" presName="spaceBetweenRectangles" presStyleCnt="0"/>
      <dgm:spPr/>
    </dgm:pt>
    <dgm:pt modelId="{5363F55C-943D-304E-B856-0DBD30852705}" type="pres">
      <dgm:prSet presAssocID="{27145F91-6096-4A39-91E0-160D57BA91E8}" presName="parentLin" presStyleCnt="0"/>
      <dgm:spPr/>
    </dgm:pt>
    <dgm:pt modelId="{CFA9F382-2E9D-B84F-953E-5C4A5904DF91}" type="pres">
      <dgm:prSet presAssocID="{27145F91-6096-4A39-91E0-160D57BA91E8}" presName="parentLeftMargin" presStyleLbl="node1" presStyleIdx="4" presStyleCnt="6"/>
      <dgm:spPr/>
    </dgm:pt>
    <dgm:pt modelId="{63BE0A9C-430D-0845-85A1-B9BCB655998B}" type="pres">
      <dgm:prSet presAssocID="{27145F91-6096-4A39-91E0-160D57BA91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29F7DCE-252C-5843-B366-2B13E98905A1}" type="pres">
      <dgm:prSet presAssocID="{27145F91-6096-4A39-91E0-160D57BA91E8}" presName="negativeSpace" presStyleCnt="0"/>
      <dgm:spPr/>
    </dgm:pt>
    <dgm:pt modelId="{FB288676-4E5D-4446-8853-A7895EBB5493}" type="pres">
      <dgm:prSet presAssocID="{27145F91-6096-4A39-91E0-160D57BA91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EBB240B-7ABD-674E-9DDD-DA27DAEB37A8}" type="presOf" srcId="{B64AF370-E821-4793-BDCB-45CFC72AAC7F}" destId="{A6F39DEF-C2CC-9B4D-9B38-0B14DF986B5D}" srcOrd="0" destOrd="0" presId="urn:microsoft.com/office/officeart/2005/8/layout/list1"/>
    <dgm:cxn modelId="{0F84340D-997E-D848-9D23-8B61209B16DA}" type="presOf" srcId="{409E9FF5-3E17-418A-B315-1972ABDD6B23}" destId="{77504101-9A16-1447-AC8F-C359EB72CDDD}" srcOrd="0" destOrd="0" presId="urn:microsoft.com/office/officeart/2005/8/layout/list1"/>
    <dgm:cxn modelId="{B97AC024-334A-4D90-A477-62CA159FC49E}" srcId="{B64AF370-E821-4793-BDCB-45CFC72AAC7F}" destId="{D3E40EF5-3758-455F-9B07-09D2621E9C7B}" srcOrd="0" destOrd="0" parTransId="{1E5D0F4B-6746-4FFC-AAC4-FEDFFA91D588}" sibTransId="{6120755C-21CA-42B1-8AEA-CB1EB37249B5}"/>
    <dgm:cxn modelId="{40D24B29-2197-D24B-B77C-D186F8EEFB66}" type="presOf" srcId="{E776459D-0643-4682-B36D-2017384FB156}" destId="{7A1B32EE-646A-024D-B3EC-22D379357696}" srcOrd="0" destOrd="1" presId="urn:microsoft.com/office/officeart/2005/8/layout/list1"/>
    <dgm:cxn modelId="{FE612D2B-7BD1-CD43-9CC7-AA262A4BD59B}" type="presOf" srcId="{65BDC552-2E8D-4AF1-ABF0-77052AE876B1}" destId="{D58ACF64-AE19-274C-94A8-604ABB47E10E}" srcOrd="1" destOrd="0" presId="urn:microsoft.com/office/officeart/2005/8/layout/list1"/>
    <dgm:cxn modelId="{3B9E8E3A-0808-4C5B-AAFC-8E5814801B6A}" srcId="{27145F91-6096-4A39-91E0-160D57BA91E8}" destId="{00560DD4-F079-43E4-8230-3D8D720DDD2D}" srcOrd="1" destOrd="0" parTransId="{5D9369CC-F690-40B2-AE17-1D01A4A82CD0}" sibTransId="{4E7E206B-744D-41B8-B26F-8A9B60EE75F1}"/>
    <dgm:cxn modelId="{F4631742-1D39-4BB0-94C1-FECD9E2D1EE5}" srcId="{9B1F7D78-3574-432D-8942-3C6A9A45950F}" destId="{27145F91-6096-4A39-91E0-160D57BA91E8}" srcOrd="5" destOrd="0" parTransId="{36747507-9B91-4406-A0BC-5C0FFDBF04EF}" sibTransId="{C4FDA225-33D3-4D5E-AF0C-1F3CA060D9B0}"/>
    <dgm:cxn modelId="{5F908044-4265-4009-9AD1-DDF8C79466B0}" srcId="{409E9FF5-3E17-418A-B315-1972ABDD6B23}" destId="{E776459D-0643-4682-B36D-2017384FB156}" srcOrd="1" destOrd="0" parTransId="{5EA00B9B-9212-498D-99D7-AC73CC5ED5ED}" sibTransId="{A55D5E7B-4582-4E22-B878-1D8B7303CEF2}"/>
    <dgm:cxn modelId="{A57EA744-2AC8-7841-86A0-829176FF558C}" type="presOf" srcId="{6079131D-C3C5-4B29-9224-1CB1CA1DF476}" destId="{07195813-4CDE-2844-8ED7-43DAFEC41EDE}" srcOrd="1" destOrd="0" presId="urn:microsoft.com/office/officeart/2005/8/layout/list1"/>
    <dgm:cxn modelId="{D3215746-B25F-FC4E-9FFB-3929E287F55B}" type="presOf" srcId="{65BDC552-2E8D-4AF1-ABF0-77052AE876B1}" destId="{667CFDA3-89D7-1545-9CAA-0BBFFBBBE5C4}" srcOrd="0" destOrd="0" presId="urn:microsoft.com/office/officeart/2005/8/layout/list1"/>
    <dgm:cxn modelId="{BB19C247-A6E5-45CD-AB22-6D4F1660B4D9}" srcId="{B64AF370-E821-4793-BDCB-45CFC72AAC7F}" destId="{F0355810-1344-408F-9FD2-5B8BEE359779}" srcOrd="3" destOrd="0" parTransId="{92C0844F-9E75-4DA3-AC26-4EC978C1F4B5}" sibTransId="{DB7DA336-8E21-4788-B4C5-945EC33AA8B9}"/>
    <dgm:cxn modelId="{9D65E347-2D73-1C41-8BB7-E0DE6B22D87F}" type="presOf" srcId="{8E012560-EAC2-469C-A1DA-8BEA4A0CFF94}" destId="{6901D1A5-E5C3-8B4F-81A1-919B1F411EA0}" srcOrd="0" destOrd="0" presId="urn:microsoft.com/office/officeart/2005/8/layout/list1"/>
    <dgm:cxn modelId="{3692EE47-EE1F-244A-A8BC-F2D319793EB7}" type="presOf" srcId="{C413E080-F108-4446-8ADA-4C090F27A7CD}" destId="{9748C4CF-323A-3145-84F7-E461760B2BA6}" srcOrd="0" destOrd="0" presId="urn:microsoft.com/office/officeart/2005/8/layout/list1"/>
    <dgm:cxn modelId="{D2CAE44B-238D-3A4C-8719-F70EAF2144CD}" type="presOf" srcId="{5F2E887A-3C86-476F-A0D5-F3FDE574D48D}" destId="{769186D9-9AF7-2D4C-BB39-F6D767FC3636}" srcOrd="1" destOrd="0" presId="urn:microsoft.com/office/officeart/2005/8/layout/list1"/>
    <dgm:cxn modelId="{671DCE4E-1AB1-C842-8D08-793DB9B066C3}" type="presOf" srcId="{409E9FF5-3E17-418A-B315-1972ABDD6B23}" destId="{9C77A7FD-24A4-4946-B476-6A6C32816FA2}" srcOrd="1" destOrd="0" presId="urn:microsoft.com/office/officeart/2005/8/layout/list1"/>
    <dgm:cxn modelId="{51724257-B5EB-C441-AF0C-4679C91010C8}" type="presOf" srcId="{9B1F7D78-3574-432D-8942-3C6A9A45950F}" destId="{3A61652A-6E2A-A348-8AFD-F565A69C33C2}" srcOrd="0" destOrd="0" presId="urn:microsoft.com/office/officeart/2005/8/layout/list1"/>
    <dgm:cxn modelId="{93FFC657-62AD-9841-A023-DE269D28DA00}" type="presOf" srcId="{6463AE86-00E5-420E-9D16-009D5245989D}" destId="{202C4BAF-36EF-824B-96AF-2E269183CAD4}" srcOrd="0" destOrd="1" presId="urn:microsoft.com/office/officeart/2005/8/layout/list1"/>
    <dgm:cxn modelId="{9AF6C85B-9727-45B0-811D-0827B901E88F}" srcId="{6079131D-C3C5-4B29-9224-1CB1CA1DF476}" destId="{C413E080-F108-4446-8ADA-4C090F27A7CD}" srcOrd="0" destOrd="0" parTransId="{ABAA63C6-EC73-4BB3-985D-230CC11A2C3A}" sibTransId="{BFDD2CCA-A2C4-41E4-BA22-70422B222F73}"/>
    <dgm:cxn modelId="{FAEE515C-519C-457F-8C29-68795E1B4C99}" srcId="{27145F91-6096-4A39-91E0-160D57BA91E8}" destId="{DB161E65-5090-4433-AF4C-3B59ADA51159}" srcOrd="0" destOrd="0" parTransId="{C5FD0CA9-A405-4435-B3A8-B9A4B7F39908}" sibTransId="{6C17A8C0-EF4B-4E85-989B-5AAF83B0001C}"/>
    <dgm:cxn modelId="{3174855C-FDCC-C447-A34D-86CBE75B4CAB}" type="presOf" srcId="{00560DD4-F079-43E4-8230-3D8D720DDD2D}" destId="{FB288676-4E5D-4446-8853-A7895EBB5493}" srcOrd="0" destOrd="1" presId="urn:microsoft.com/office/officeart/2005/8/layout/list1"/>
    <dgm:cxn modelId="{355B8E5E-D1D8-45B8-BE8A-D5AF3A0894FE}" srcId="{B64AF370-E821-4793-BDCB-45CFC72AAC7F}" destId="{37B800C6-BCA2-4778-BD1C-38364A3F0BA4}" srcOrd="2" destOrd="0" parTransId="{446F828B-A720-4F5A-9FD6-BB72A3E5B8B3}" sibTransId="{6E776E25-A704-43EB-AB27-47EE125707FC}"/>
    <dgm:cxn modelId="{40429761-56FC-4A40-8CF6-BC1B449C63C1}" type="presOf" srcId="{5B4625D8-5BE5-4809-949F-817C637FA6B6}" destId="{7A1B32EE-646A-024D-B3EC-22D379357696}" srcOrd="0" destOrd="0" presId="urn:microsoft.com/office/officeart/2005/8/layout/list1"/>
    <dgm:cxn modelId="{0F80FA66-7A9D-904B-82E6-F99E0E918F7F}" type="presOf" srcId="{DB161E65-5090-4433-AF4C-3B59ADA51159}" destId="{FB288676-4E5D-4446-8853-A7895EBB5493}" srcOrd="0" destOrd="0" presId="urn:microsoft.com/office/officeart/2005/8/layout/list1"/>
    <dgm:cxn modelId="{72CF9A67-DF7D-4327-AC29-B63396549038}" srcId="{65BDC552-2E8D-4AF1-ABF0-77052AE876B1}" destId="{07C74C8C-7050-4DDB-BF2D-45B1A2C20567}" srcOrd="1" destOrd="0" parTransId="{5BCD2BE4-FBDC-4FA6-AB92-33F15D59F238}" sibTransId="{CBD7A8EC-9549-4470-8899-E23B4DA60760}"/>
    <dgm:cxn modelId="{23978F75-BA64-41EA-B862-9A5F44F3D35F}" srcId="{9B1F7D78-3574-432D-8942-3C6A9A45950F}" destId="{6079131D-C3C5-4B29-9224-1CB1CA1DF476}" srcOrd="4" destOrd="0" parTransId="{B5905D08-D388-4D19-B542-D104DB9B3F82}" sibTransId="{ECEFF00F-AE3C-4C61-B8FD-47276BB347EF}"/>
    <dgm:cxn modelId="{859E7586-6D25-7542-A40F-16B2DA116A76}" type="presOf" srcId="{27145F91-6096-4A39-91E0-160D57BA91E8}" destId="{CFA9F382-2E9D-B84F-953E-5C4A5904DF91}" srcOrd="0" destOrd="0" presId="urn:microsoft.com/office/officeart/2005/8/layout/list1"/>
    <dgm:cxn modelId="{FC16D489-3156-4CD9-9199-42C279A8C7EA}" srcId="{9B1F7D78-3574-432D-8942-3C6A9A45950F}" destId="{65BDC552-2E8D-4AF1-ABF0-77052AE876B1}" srcOrd="0" destOrd="0" parTransId="{F1D0FE60-8AD5-4170-8C4A-BE9A1B7C29A2}" sibTransId="{516C6253-3061-4C9A-BB04-1ABF6B6E03FE}"/>
    <dgm:cxn modelId="{0640038C-7CCD-433F-9CA3-58232023CB5A}" srcId="{65BDC552-2E8D-4AF1-ABF0-77052AE876B1}" destId="{8E012560-EAC2-469C-A1DA-8BEA4A0CFF94}" srcOrd="0" destOrd="0" parTransId="{583A0783-1B7C-48DD-A0BB-6CAE6B7E4366}" sibTransId="{2B117332-AC07-412D-8221-649648C3FC83}"/>
    <dgm:cxn modelId="{4D6DFC8E-81E5-41AD-96EC-86C47D1D161B}" srcId="{6079131D-C3C5-4B29-9224-1CB1CA1DF476}" destId="{98A8E256-152A-47A2-8BF9-9650FFFB1575}" srcOrd="1" destOrd="0" parTransId="{27E37DF4-2E44-4B2B-BB63-ED8EEEE2FFEB}" sibTransId="{0419513E-4404-4186-A85C-C9BD0616153D}"/>
    <dgm:cxn modelId="{FB080C95-0145-7248-B6F9-1B5FC2F9F1AA}" type="presOf" srcId="{07C74C8C-7050-4DDB-BF2D-45B1A2C20567}" destId="{6901D1A5-E5C3-8B4F-81A1-919B1F411EA0}" srcOrd="0" destOrd="1" presId="urn:microsoft.com/office/officeart/2005/8/layout/list1"/>
    <dgm:cxn modelId="{8E22CB9A-F2CB-2C49-B92A-6A41DFF97B53}" type="presOf" srcId="{5F2E887A-3C86-476F-A0D5-F3FDE574D48D}" destId="{86AB2F5E-62A0-D14C-9994-DD1BD5E7E692}" srcOrd="0" destOrd="0" presId="urn:microsoft.com/office/officeart/2005/8/layout/list1"/>
    <dgm:cxn modelId="{3D7E93A7-5BD7-9844-8582-FDBF449C075D}" type="presOf" srcId="{F0355810-1344-408F-9FD2-5B8BEE359779}" destId="{202C4BAF-36EF-824B-96AF-2E269183CAD4}" srcOrd="0" destOrd="3" presId="urn:microsoft.com/office/officeart/2005/8/layout/list1"/>
    <dgm:cxn modelId="{0E3474AB-2F66-4957-851F-ABE349C94CC4}" srcId="{B64AF370-E821-4793-BDCB-45CFC72AAC7F}" destId="{6463AE86-00E5-420E-9D16-009D5245989D}" srcOrd="1" destOrd="0" parTransId="{4C5E2D4E-1A9D-487A-960B-59EA6E7F472E}" sibTransId="{983011DB-881C-41C1-981A-38368E956DAA}"/>
    <dgm:cxn modelId="{754AE2B2-7E93-DB42-9CAC-A14C1454ABF3}" type="presOf" srcId="{37B800C6-BCA2-4778-BD1C-38364A3F0BA4}" destId="{202C4BAF-36EF-824B-96AF-2E269183CAD4}" srcOrd="0" destOrd="2" presId="urn:microsoft.com/office/officeart/2005/8/layout/list1"/>
    <dgm:cxn modelId="{77DBF9B7-821F-4DC1-BB7D-2C5EACFCA0D0}" srcId="{409E9FF5-3E17-418A-B315-1972ABDD6B23}" destId="{5B4625D8-5BE5-4809-949F-817C637FA6B6}" srcOrd="0" destOrd="0" parTransId="{90E02D1F-EFCF-4FC5-BB8D-06CBE87CD7DC}" sibTransId="{224C5FFF-FBFE-45C8-86FB-957521184042}"/>
    <dgm:cxn modelId="{DDEDC3BF-26F5-483F-B77B-8553DCA9099D}" srcId="{9B1F7D78-3574-432D-8942-3C6A9A45950F}" destId="{B64AF370-E821-4793-BDCB-45CFC72AAC7F}" srcOrd="1" destOrd="0" parTransId="{26769032-A966-44A2-A8EE-09DD904A92B7}" sibTransId="{CEFC4150-FC26-443B-B80F-8540A06D9A08}"/>
    <dgm:cxn modelId="{0DC8AFC8-4243-5C4C-96CE-7E794CE1AEEB}" type="presOf" srcId="{27145F91-6096-4A39-91E0-160D57BA91E8}" destId="{63BE0A9C-430D-0845-85A1-B9BCB655998B}" srcOrd="1" destOrd="0" presId="urn:microsoft.com/office/officeart/2005/8/layout/list1"/>
    <dgm:cxn modelId="{B9F90BCB-0E6F-4EC8-9095-9B6BCDA73815}" srcId="{9B1F7D78-3574-432D-8942-3C6A9A45950F}" destId="{5F2E887A-3C86-476F-A0D5-F3FDE574D48D}" srcOrd="2" destOrd="0" parTransId="{C41818EB-B4A6-49B7-8276-AF8445763132}" sibTransId="{5B078F09-FD32-45F6-B764-C60D4068EB10}"/>
    <dgm:cxn modelId="{AA739CD1-E0DB-5642-BE2F-9DF8979FC9C2}" type="presOf" srcId="{B64AF370-E821-4793-BDCB-45CFC72AAC7F}" destId="{F1E6B35C-3966-A847-A7D2-9033B4182657}" srcOrd="1" destOrd="0" presId="urn:microsoft.com/office/officeart/2005/8/layout/list1"/>
    <dgm:cxn modelId="{62F17BD6-D84C-D94B-869D-4E5AE5D72BF6}" type="presOf" srcId="{D3E40EF5-3758-455F-9B07-09D2621E9C7B}" destId="{202C4BAF-36EF-824B-96AF-2E269183CAD4}" srcOrd="0" destOrd="0" presId="urn:microsoft.com/office/officeart/2005/8/layout/list1"/>
    <dgm:cxn modelId="{BFDB88DF-0A70-CD4A-A571-D43047ED2F24}" type="presOf" srcId="{98A8E256-152A-47A2-8BF9-9650FFFB1575}" destId="{9748C4CF-323A-3145-84F7-E461760B2BA6}" srcOrd="0" destOrd="1" presId="urn:microsoft.com/office/officeart/2005/8/layout/list1"/>
    <dgm:cxn modelId="{E4FE2DF2-8B8A-9745-A43E-A1C367A0A205}" type="presOf" srcId="{6079131D-C3C5-4B29-9224-1CB1CA1DF476}" destId="{13A74A2E-470B-4046-A711-6C269E54CAFE}" srcOrd="0" destOrd="0" presId="urn:microsoft.com/office/officeart/2005/8/layout/list1"/>
    <dgm:cxn modelId="{1B2F3BF3-D7D1-499C-B816-1D9287B36221}" srcId="{9B1F7D78-3574-432D-8942-3C6A9A45950F}" destId="{409E9FF5-3E17-418A-B315-1972ABDD6B23}" srcOrd="3" destOrd="0" parTransId="{9EFFC947-9984-4596-B21C-60048C7F77AE}" sibTransId="{040ABECB-751F-4669-BF11-08EE2B0F0600}"/>
    <dgm:cxn modelId="{0890005B-E324-3D4A-BDD4-39CDD341DC94}" type="presParOf" srcId="{3A61652A-6E2A-A348-8AFD-F565A69C33C2}" destId="{8AB399AA-BC56-F348-9FBE-4466B558689F}" srcOrd="0" destOrd="0" presId="urn:microsoft.com/office/officeart/2005/8/layout/list1"/>
    <dgm:cxn modelId="{D1EAE53D-7E04-7140-AF40-84F95082E165}" type="presParOf" srcId="{8AB399AA-BC56-F348-9FBE-4466B558689F}" destId="{667CFDA3-89D7-1545-9CAA-0BBFFBBBE5C4}" srcOrd="0" destOrd="0" presId="urn:microsoft.com/office/officeart/2005/8/layout/list1"/>
    <dgm:cxn modelId="{24114706-6193-3D44-9462-A8B12DD86116}" type="presParOf" srcId="{8AB399AA-BC56-F348-9FBE-4466B558689F}" destId="{D58ACF64-AE19-274C-94A8-604ABB47E10E}" srcOrd="1" destOrd="0" presId="urn:microsoft.com/office/officeart/2005/8/layout/list1"/>
    <dgm:cxn modelId="{3DF0BAFF-E71E-854B-B987-3890FDD65839}" type="presParOf" srcId="{3A61652A-6E2A-A348-8AFD-F565A69C33C2}" destId="{76E395A5-370D-CF41-BB77-1767056FB14F}" srcOrd="1" destOrd="0" presId="urn:microsoft.com/office/officeart/2005/8/layout/list1"/>
    <dgm:cxn modelId="{7701F5B6-0FEB-0E41-AA6C-72A572C101F2}" type="presParOf" srcId="{3A61652A-6E2A-A348-8AFD-F565A69C33C2}" destId="{6901D1A5-E5C3-8B4F-81A1-919B1F411EA0}" srcOrd="2" destOrd="0" presId="urn:microsoft.com/office/officeart/2005/8/layout/list1"/>
    <dgm:cxn modelId="{74E8650D-3D82-B54E-8EBF-8C86D5FC3B57}" type="presParOf" srcId="{3A61652A-6E2A-A348-8AFD-F565A69C33C2}" destId="{FF18A5B6-3108-AB44-88E2-472B9D91C5EB}" srcOrd="3" destOrd="0" presId="urn:microsoft.com/office/officeart/2005/8/layout/list1"/>
    <dgm:cxn modelId="{42333A87-015F-4844-9595-A4CE74A686A1}" type="presParOf" srcId="{3A61652A-6E2A-A348-8AFD-F565A69C33C2}" destId="{338E8A28-2CDE-1B46-B5B8-E95679B8D738}" srcOrd="4" destOrd="0" presId="urn:microsoft.com/office/officeart/2005/8/layout/list1"/>
    <dgm:cxn modelId="{B5122286-705A-1F4E-BC00-861E2F2C00A7}" type="presParOf" srcId="{338E8A28-2CDE-1B46-B5B8-E95679B8D738}" destId="{A6F39DEF-C2CC-9B4D-9B38-0B14DF986B5D}" srcOrd="0" destOrd="0" presId="urn:microsoft.com/office/officeart/2005/8/layout/list1"/>
    <dgm:cxn modelId="{DD265E01-BB8D-1D40-AFE5-0E947674ADC8}" type="presParOf" srcId="{338E8A28-2CDE-1B46-B5B8-E95679B8D738}" destId="{F1E6B35C-3966-A847-A7D2-9033B4182657}" srcOrd="1" destOrd="0" presId="urn:microsoft.com/office/officeart/2005/8/layout/list1"/>
    <dgm:cxn modelId="{B5D94C0D-099C-764A-AD99-6172BBDD5DD2}" type="presParOf" srcId="{3A61652A-6E2A-A348-8AFD-F565A69C33C2}" destId="{D521AD95-286A-8B46-A019-53640A72BC52}" srcOrd="5" destOrd="0" presId="urn:microsoft.com/office/officeart/2005/8/layout/list1"/>
    <dgm:cxn modelId="{7F837465-CCCD-E14A-A959-5BF8223EB94D}" type="presParOf" srcId="{3A61652A-6E2A-A348-8AFD-F565A69C33C2}" destId="{202C4BAF-36EF-824B-96AF-2E269183CAD4}" srcOrd="6" destOrd="0" presId="urn:microsoft.com/office/officeart/2005/8/layout/list1"/>
    <dgm:cxn modelId="{9F038B74-EC0B-4747-9EF6-076856425C9F}" type="presParOf" srcId="{3A61652A-6E2A-A348-8AFD-F565A69C33C2}" destId="{1F84E8C0-DC9A-7945-A65F-E4F1D381A2B5}" srcOrd="7" destOrd="0" presId="urn:microsoft.com/office/officeart/2005/8/layout/list1"/>
    <dgm:cxn modelId="{18696E29-C2B8-054B-A43F-CE5B34B12534}" type="presParOf" srcId="{3A61652A-6E2A-A348-8AFD-F565A69C33C2}" destId="{15208177-D504-D04D-965F-A10FAA573F5C}" srcOrd="8" destOrd="0" presId="urn:microsoft.com/office/officeart/2005/8/layout/list1"/>
    <dgm:cxn modelId="{FC8BEFCC-A6B0-9642-B137-C4430AF38E2E}" type="presParOf" srcId="{15208177-D504-D04D-965F-A10FAA573F5C}" destId="{86AB2F5E-62A0-D14C-9994-DD1BD5E7E692}" srcOrd="0" destOrd="0" presId="urn:microsoft.com/office/officeart/2005/8/layout/list1"/>
    <dgm:cxn modelId="{D89D7968-F28B-8A4C-B722-4A8EB2E7C0DA}" type="presParOf" srcId="{15208177-D504-D04D-965F-A10FAA573F5C}" destId="{769186D9-9AF7-2D4C-BB39-F6D767FC3636}" srcOrd="1" destOrd="0" presId="urn:microsoft.com/office/officeart/2005/8/layout/list1"/>
    <dgm:cxn modelId="{686FB742-766C-1A41-9DCF-85C03C43160E}" type="presParOf" srcId="{3A61652A-6E2A-A348-8AFD-F565A69C33C2}" destId="{FEBB742E-24C9-9142-9197-174653DEEEB4}" srcOrd="9" destOrd="0" presId="urn:microsoft.com/office/officeart/2005/8/layout/list1"/>
    <dgm:cxn modelId="{BD60A446-CE2A-C946-A52B-3CA012C9A452}" type="presParOf" srcId="{3A61652A-6E2A-A348-8AFD-F565A69C33C2}" destId="{0E126814-4C4E-7947-A123-DCD74568BAEE}" srcOrd="10" destOrd="0" presId="urn:microsoft.com/office/officeart/2005/8/layout/list1"/>
    <dgm:cxn modelId="{4C6D1225-C907-5549-8BCD-C380BD12C0BD}" type="presParOf" srcId="{3A61652A-6E2A-A348-8AFD-F565A69C33C2}" destId="{30B24F59-00E3-2E42-8F0D-AB318F9DB1F2}" srcOrd="11" destOrd="0" presId="urn:microsoft.com/office/officeart/2005/8/layout/list1"/>
    <dgm:cxn modelId="{AD740D7A-F890-A04A-934D-36FF574288CA}" type="presParOf" srcId="{3A61652A-6E2A-A348-8AFD-F565A69C33C2}" destId="{0AFB9814-E49C-5E47-B8E2-8B07C62FA3BB}" srcOrd="12" destOrd="0" presId="urn:microsoft.com/office/officeart/2005/8/layout/list1"/>
    <dgm:cxn modelId="{7B55E96D-DB49-FB45-8AAD-FC950B2F7078}" type="presParOf" srcId="{0AFB9814-E49C-5E47-B8E2-8B07C62FA3BB}" destId="{77504101-9A16-1447-AC8F-C359EB72CDDD}" srcOrd="0" destOrd="0" presId="urn:microsoft.com/office/officeart/2005/8/layout/list1"/>
    <dgm:cxn modelId="{F5AAD48A-28C4-E24B-85D0-DC7B02001ABD}" type="presParOf" srcId="{0AFB9814-E49C-5E47-B8E2-8B07C62FA3BB}" destId="{9C77A7FD-24A4-4946-B476-6A6C32816FA2}" srcOrd="1" destOrd="0" presId="urn:microsoft.com/office/officeart/2005/8/layout/list1"/>
    <dgm:cxn modelId="{8E234799-1507-FE46-A7B1-BF7FDF01236B}" type="presParOf" srcId="{3A61652A-6E2A-A348-8AFD-F565A69C33C2}" destId="{67CFA3F3-E02A-E74C-9958-47427F998923}" srcOrd="13" destOrd="0" presId="urn:microsoft.com/office/officeart/2005/8/layout/list1"/>
    <dgm:cxn modelId="{154746C2-6E2E-3248-9C45-EC9ADEFCDD77}" type="presParOf" srcId="{3A61652A-6E2A-A348-8AFD-F565A69C33C2}" destId="{7A1B32EE-646A-024D-B3EC-22D379357696}" srcOrd="14" destOrd="0" presId="urn:microsoft.com/office/officeart/2005/8/layout/list1"/>
    <dgm:cxn modelId="{FAEEC204-81B7-A441-AA49-B073E334E0F8}" type="presParOf" srcId="{3A61652A-6E2A-A348-8AFD-F565A69C33C2}" destId="{101E63CD-4E6F-1640-8B75-5BDB0FBEF32E}" srcOrd="15" destOrd="0" presId="urn:microsoft.com/office/officeart/2005/8/layout/list1"/>
    <dgm:cxn modelId="{E08AE26A-FE85-CF49-BADC-E5FCF64829BE}" type="presParOf" srcId="{3A61652A-6E2A-A348-8AFD-F565A69C33C2}" destId="{E2C5BA6B-0FA7-E241-A460-49C40CCCE0E2}" srcOrd="16" destOrd="0" presId="urn:microsoft.com/office/officeart/2005/8/layout/list1"/>
    <dgm:cxn modelId="{82ECB970-6CA4-B642-BF0E-77DB0A7DBFC6}" type="presParOf" srcId="{E2C5BA6B-0FA7-E241-A460-49C40CCCE0E2}" destId="{13A74A2E-470B-4046-A711-6C269E54CAFE}" srcOrd="0" destOrd="0" presId="urn:microsoft.com/office/officeart/2005/8/layout/list1"/>
    <dgm:cxn modelId="{442BF836-AF29-524A-98C4-C77C18CBF84A}" type="presParOf" srcId="{E2C5BA6B-0FA7-E241-A460-49C40CCCE0E2}" destId="{07195813-4CDE-2844-8ED7-43DAFEC41EDE}" srcOrd="1" destOrd="0" presId="urn:microsoft.com/office/officeart/2005/8/layout/list1"/>
    <dgm:cxn modelId="{59561A07-9753-AF4B-B278-4ACD35AC28CD}" type="presParOf" srcId="{3A61652A-6E2A-A348-8AFD-F565A69C33C2}" destId="{2227147E-CA02-F640-A32A-68C215492BF4}" srcOrd="17" destOrd="0" presId="urn:microsoft.com/office/officeart/2005/8/layout/list1"/>
    <dgm:cxn modelId="{C7AF4C89-7E75-DF4C-AC24-96D54B86CFE7}" type="presParOf" srcId="{3A61652A-6E2A-A348-8AFD-F565A69C33C2}" destId="{9748C4CF-323A-3145-84F7-E461760B2BA6}" srcOrd="18" destOrd="0" presId="urn:microsoft.com/office/officeart/2005/8/layout/list1"/>
    <dgm:cxn modelId="{EFF7403B-5AB2-7D4C-AAB2-69CF59254A85}" type="presParOf" srcId="{3A61652A-6E2A-A348-8AFD-F565A69C33C2}" destId="{F6A2096C-402C-5544-B726-FAC05AF1643D}" srcOrd="19" destOrd="0" presId="urn:microsoft.com/office/officeart/2005/8/layout/list1"/>
    <dgm:cxn modelId="{9232EAD2-B51B-2F42-8E66-8AD8B214D989}" type="presParOf" srcId="{3A61652A-6E2A-A348-8AFD-F565A69C33C2}" destId="{5363F55C-943D-304E-B856-0DBD30852705}" srcOrd="20" destOrd="0" presId="urn:microsoft.com/office/officeart/2005/8/layout/list1"/>
    <dgm:cxn modelId="{6FE50C74-00AD-ED4E-8577-E0DED9157D8C}" type="presParOf" srcId="{5363F55C-943D-304E-B856-0DBD30852705}" destId="{CFA9F382-2E9D-B84F-953E-5C4A5904DF91}" srcOrd="0" destOrd="0" presId="urn:microsoft.com/office/officeart/2005/8/layout/list1"/>
    <dgm:cxn modelId="{188C8E06-856D-7C49-B211-E1DEE1D4E03B}" type="presParOf" srcId="{5363F55C-943D-304E-B856-0DBD30852705}" destId="{63BE0A9C-430D-0845-85A1-B9BCB655998B}" srcOrd="1" destOrd="0" presId="urn:microsoft.com/office/officeart/2005/8/layout/list1"/>
    <dgm:cxn modelId="{E1E28C1A-C176-7A49-901C-645F26EDD1CE}" type="presParOf" srcId="{3A61652A-6E2A-A348-8AFD-F565A69C33C2}" destId="{329F7DCE-252C-5843-B366-2B13E98905A1}" srcOrd="21" destOrd="0" presId="urn:microsoft.com/office/officeart/2005/8/layout/list1"/>
    <dgm:cxn modelId="{98DF528B-CD09-4D40-993C-C014772040D8}" type="presParOf" srcId="{3A61652A-6E2A-A348-8AFD-F565A69C33C2}" destId="{FB288676-4E5D-4446-8853-A7895EBB549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1252E-E1E3-40E0-B8D3-6A1B97210CA3}">
      <dsp:nvSpPr>
        <dsp:cNvPr id="0" name=""/>
        <dsp:cNvSpPr/>
      </dsp:nvSpPr>
      <dsp:spPr>
        <a:xfrm>
          <a:off x="5380" y="211888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F58FC-625C-459C-88BC-DDB5FE40E9F9}">
      <dsp:nvSpPr>
        <dsp:cNvPr id="0" name=""/>
        <dsp:cNvSpPr/>
      </dsp:nvSpPr>
      <dsp:spPr>
        <a:xfrm>
          <a:off x="5380" y="1586100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Clean</a:t>
          </a:r>
        </a:p>
      </dsp:txBody>
      <dsp:txXfrm>
        <a:off x="5380" y="1586100"/>
        <a:ext cx="3362343" cy="504351"/>
      </dsp:txXfrm>
    </dsp:sp>
    <dsp:sp modelId="{B12357E4-7339-458D-8955-860ABCFAAC6F}">
      <dsp:nvSpPr>
        <dsp:cNvPr id="0" name=""/>
        <dsp:cNvSpPr/>
      </dsp:nvSpPr>
      <dsp:spPr>
        <a:xfrm>
          <a:off x="5380" y="2182261"/>
          <a:ext cx="3362343" cy="262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Inspected for reliability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Formatted “NA” and unexpected values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j-lt"/>
            </a:rPr>
            <a:t>Adjusted data types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…</a:t>
          </a:r>
        </a:p>
      </dsp:txBody>
      <dsp:txXfrm>
        <a:off x="5380" y="2182261"/>
        <a:ext cx="3362343" cy="2620126"/>
      </dsp:txXfrm>
    </dsp:sp>
    <dsp:sp modelId="{68CAC12B-A40E-43B2-A7DD-9F47B63581C0}">
      <dsp:nvSpPr>
        <dsp:cNvPr id="0" name=""/>
        <dsp:cNvSpPr/>
      </dsp:nvSpPr>
      <dsp:spPr>
        <a:xfrm>
          <a:off x="3956134" y="211888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A4D00-3CA9-478E-8B67-E4E1705C2AA6}">
      <dsp:nvSpPr>
        <dsp:cNvPr id="0" name=""/>
        <dsp:cNvSpPr/>
      </dsp:nvSpPr>
      <dsp:spPr>
        <a:xfrm>
          <a:off x="3956134" y="1586100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Manipulate</a:t>
          </a:r>
        </a:p>
      </dsp:txBody>
      <dsp:txXfrm>
        <a:off x="3956134" y="1586100"/>
        <a:ext cx="3362343" cy="504351"/>
      </dsp:txXfrm>
    </dsp:sp>
    <dsp:sp modelId="{1BBF1F14-BF31-4419-B115-65681CE036DB}">
      <dsp:nvSpPr>
        <dsp:cNvPr id="0" name=""/>
        <dsp:cNvSpPr/>
      </dsp:nvSpPr>
      <dsp:spPr>
        <a:xfrm>
          <a:off x="3956134" y="2182261"/>
          <a:ext cx="3362343" cy="262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Aggregated values by year or by month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Formatted categorical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Ensured appropriate scope of study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Calculated percentage for easier comparison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…</a:t>
          </a:r>
        </a:p>
      </dsp:txBody>
      <dsp:txXfrm>
        <a:off x="3956134" y="2182261"/>
        <a:ext cx="3362343" cy="2620126"/>
      </dsp:txXfrm>
    </dsp:sp>
    <dsp:sp modelId="{668C9DEB-0DBC-4040-9863-411A7F8E33A9}">
      <dsp:nvSpPr>
        <dsp:cNvPr id="0" name=""/>
        <dsp:cNvSpPr/>
      </dsp:nvSpPr>
      <dsp:spPr>
        <a:xfrm>
          <a:off x="7906888" y="211888"/>
          <a:ext cx="1176820" cy="117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C43F8-3B71-4D80-88E5-9382DB026E46}">
      <dsp:nvSpPr>
        <dsp:cNvPr id="0" name=""/>
        <dsp:cNvSpPr/>
      </dsp:nvSpPr>
      <dsp:spPr>
        <a:xfrm>
          <a:off x="7906888" y="1586100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Visualize</a:t>
          </a:r>
        </a:p>
      </dsp:txBody>
      <dsp:txXfrm>
        <a:off x="7906888" y="1586100"/>
        <a:ext cx="3362343" cy="504351"/>
      </dsp:txXfrm>
    </dsp:sp>
    <dsp:sp modelId="{2B55AE44-ED37-4856-BA35-3EE5F837B62E}">
      <dsp:nvSpPr>
        <dsp:cNvPr id="0" name=""/>
        <dsp:cNvSpPr/>
      </dsp:nvSpPr>
      <dsp:spPr>
        <a:xfrm>
          <a:off x="7906888" y="2182261"/>
          <a:ext cx="3362343" cy="262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j-lt"/>
            </a:rPr>
            <a:t>Mapping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Line Plot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j-lt"/>
            </a:rPr>
            <a:t>Bar Graph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Faceting</a:t>
          </a:r>
        </a:p>
      </dsp:txBody>
      <dsp:txXfrm>
        <a:off x="7906888" y="2182261"/>
        <a:ext cx="3362343" cy="2620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1D1A5-E5C3-8B4F-81A1-919B1F411EA0}">
      <dsp:nvSpPr>
        <dsp:cNvPr id="0" name=""/>
        <dsp:cNvSpPr/>
      </dsp:nvSpPr>
      <dsp:spPr>
        <a:xfrm>
          <a:off x="0" y="211198"/>
          <a:ext cx="631409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044" tIns="208280" rIns="4900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Shelter-in-place and its disruptive effect on crime patterns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Surge in shootings during the pandemic</a:t>
          </a:r>
        </a:p>
      </dsp:txBody>
      <dsp:txXfrm>
        <a:off x="0" y="211198"/>
        <a:ext cx="6314090" cy="819000"/>
      </dsp:txXfrm>
    </dsp:sp>
    <dsp:sp modelId="{D58ACF64-AE19-274C-94A8-604ABB47E10E}">
      <dsp:nvSpPr>
        <dsp:cNvPr id="0" name=""/>
        <dsp:cNvSpPr/>
      </dsp:nvSpPr>
      <dsp:spPr>
        <a:xfrm>
          <a:off x="315704" y="63598"/>
          <a:ext cx="4419863" cy="295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060" tIns="0" rIns="1670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COVID-19 Impact</a:t>
          </a:r>
        </a:p>
      </dsp:txBody>
      <dsp:txXfrm>
        <a:off x="330114" y="78008"/>
        <a:ext cx="4391043" cy="266379"/>
      </dsp:txXfrm>
    </dsp:sp>
    <dsp:sp modelId="{202C4BAF-36EF-824B-96AF-2E269183CAD4}">
      <dsp:nvSpPr>
        <dsp:cNvPr id="0" name=""/>
        <dsp:cNvSpPr/>
      </dsp:nvSpPr>
      <dsp:spPr>
        <a:xfrm>
          <a:off x="0" y="1231798"/>
          <a:ext cx="6314090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14513"/>
              <a:satOff val="7810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044" tIns="208280" rIns="4900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Temporal yearly trends of shooting incidents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Geographical distribution of shootings across NYC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Racial demographics of victims and perpetrators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Discovering potential drivers behind the post-pandemic surge</a:t>
          </a:r>
        </a:p>
      </dsp:txBody>
      <dsp:txXfrm>
        <a:off x="0" y="1231798"/>
        <a:ext cx="6314090" cy="1354500"/>
      </dsp:txXfrm>
    </dsp:sp>
    <dsp:sp modelId="{F1E6B35C-3966-A847-A7D2-9033B4182657}">
      <dsp:nvSpPr>
        <dsp:cNvPr id="0" name=""/>
        <dsp:cNvSpPr/>
      </dsp:nvSpPr>
      <dsp:spPr>
        <a:xfrm>
          <a:off x="315704" y="1084198"/>
          <a:ext cx="4419863" cy="295199"/>
        </a:xfrm>
        <a:prstGeom prst="roundRect">
          <a:avLst/>
        </a:prstGeom>
        <a:solidFill>
          <a:schemeClr val="accent2">
            <a:hueOff val="-3714513"/>
            <a:satOff val="7810"/>
            <a:lumOff val="-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060" tIns="0" rIns="1670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 and Findings</a:t>
          </a:r>
        </a:p>
      </dsp:txBody>
      <dsp:txXfrm>
        <a:off x="330114" y="1098608"/>
        <a:ext cx="4391043" cy="266379"/>
      </dsp:txXfrm>
    </dsp:sp>
    <dsp:sp modelId="{0E126814-4C4E-7947-A123-DCD74568BAEE}">
      <dsp:nvSpPr>
        <dsp:cNvPr id="0" name=""/>
        <dsp:cNvSpPr/>
      </dsp:nvSpPr>
      <dsp:spPr>
        <a:xfrm>
          <a:off x="0" y="2787898"/>
          <a:ext cx="631409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29026"/>
              <a:satOff val="15620"/>
              <a:lumOff val="-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186D9-9AF7-2D4C-BB39-F6D767FC3636}">
      <dsp:nvSpPr>
        <dsp:cNvPr id="0" name=""/>
        <dsp:cNvSpPr/>
      </dsp:nvSpPr>
      <dsp:spPr>
        <a:xfrm>
          <a:off x="315704" y="2640298"/>
          <a:ext cx="4419863" cy="295199"/>
        </a:xfrm>
        <a:prstGeom prst="roundRect">
          <a:avLst/>
        </a:prstGeom>
        <a:solidFill>
          <a:schemeClr val="accent2">
            <a:hueOff val="-7429026"/>
            <a:satOff val="15620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060" tIns="0" rIns="1670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Societal and Economic Factors</a:t>
          </a:r>
        </a:p>
      </dsp:txBody>
      <dsp:txXfrm>
        <a:off x="330114" y="2654708"/>
        <a:ext cx="4391043" cy="266379"/>
      </dsp:txXfrm>
    </dsp:sp>
    <dsp:sp modelId="{7A1B32EE-646A-024D-B3EC-22D379357696}">
      <dsp:nvSpPr>
        <dsp:cNvPr id="0" name=""/>
        <dsp:cNvSpPr/>
      </dsp:nvSpPr>
      <dsp:spPr>
        <a:xfrm>
          <a:off x="0" y="3241498"/>
          <a:ext cx="631409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43539"/>
              <a:satOff val="23431"/>
              <a:lumOff val="-3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044" tIns="208280" rIns="4900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Limitations due to data scope and accuracy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Historical context of policing and societal inequities</a:t>
          </a:r>
        </a:p>
      </dsp:txBody>
      <dsp:txXfrm>
        <a:off x="0" y="3241498"/>
        <a:ext cx="6314090" cy="819000"/>
      </dsp:txXfrm>
    </dsp:sp>
    <dsp:sp modelId="{9C77A7FD-24A4-4946-B476-6A6C32816FA2}">
      <dsp:nvSpPr>
        <dsp:cNvPr id="0" name=""/>
        <dsp:cNvSpPr/>
      </dsp:nvSpPr>
      <dsp:spPr>
        <a:xfrm>
          <a:off x="315704" y="3093898"/>
          <a:ext cx="4419863" cy="295199"/>
        </a:xfrm>
        <a:prstGeom prst="roundRect">
          <a:avLst/>
        </a:prstGeom>
        <a:solidFill>
          <a:schemeClr val="accent2">
            <a:hueOff val="-11143539"/>
            <a:satOff val="23431"/>
            <a:lumOff val="-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060" tIns="0" rIns="1670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Challenges in Analysis</a:t>
          </a:r>
        </a:p>
      </dsp:txBody>
      <dsp:txXfrm>
        <a:off x="330114" y="3108308"/>
        <a:ext cx="4391043" cy="266379"/>
      </dsp:txXfrm>
    </dsp:sp>
    <dsp:sp modelId="{9748C4CF-323A-3145-84F7-E461760B2BA6}">
      <dsp:nvSpPr>
        <dsp:cNvPr id="0" name=""/>
        <dsp:cNvSpPr/>
      </dsp:nvSpPr>
      <dsp:spPr>
        <a:xfrm>
          <a:off x="0" y="4262098"/>
          <a:ext cx="631409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858051"/>
              <a:satOff val="31241"/>
              <a:lumOff val="-5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044" tIns="208280" rIns="4900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Need for more in-depth studies on the causal relationship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Racial dynamics</a:t>
          </a:r>
        </a:p>
      </dsp:txBody>
      <dsp:txXfrm>
        <a:off x="0" y="4262098"/>
        <a:ext cx="6314090" cy="819000"/>
      </dsp:txXfrm>
    </dsp:sp>
    <dsp:sp modelId="{07195813-4CDE-2844-8ED7-43DAFEC41EDE}">
      <dsp:nvSpPr>
        <dsp:cNvPr id="0" name=""/>
        <dsp:cNvSpPr/>
      </dsp:nvSpPr>
      <dsp:spPr>
        <a:xfrm>
          <a:off x="315704" y="4114498"/>
          <a:ext cx="4419863" cy="295199"/>
        </a:xfrm>
        <a:prstGeom prst="roundRect">
          <a:avLst/>
        </a:prstGeom>
        <a:solidFill>
          <a:schemeClr val="accent2">
            <a:hueOff val="-14858051"/>
            <a:satOff val="31241"/>
            <a:lumOff val="-5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060" tIns="0" rIns="1670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Implications and Future Research</a:t>
          </a:r>
        </a:p>
      </dsp:txBody>
      <dsp:txXfrm>
        <a:off x="330114" y="4128908"/>
        <a:ext cx="4391043" cy="266379"/>
      </dsp:txXfrm>
    </dsp:sp>
    <dsp:sp modelId="{FB288676-4E5D-4446-8853-A7895EBB5493}">
      <dsp:nvSpPr>
        <dsp:cNvPr id="0" name=""/>
        <dsp:cNvSpPr/>
      </dsp:nvSpPr>
      <dsp:spPr>
        <a:xfrm>
          <a:off x="0" y="5282698"/>
          <a:ext cx="631409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572563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044" tIns="208280" rIns="4900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Broader societal challenges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Underlying causes, including economic and racial disparities</a:t>
          </a:r>
        </a:p>
      </dsp:txBody>
      <dsp:txXfrm>
        <a:off x="0" y="5282698"/>
        <a:ext cx="6314090" cy="819000"/>
      </dsp:txXfrm>
    </dsp:sp>
    <dsp:sp modelId="{63BE0A9C-430D-0845-85A1-B9BCB655998B}">
      <dsp:nvSpPr>
        <dsp:cNvPr id="0" name=""/>
        <dsp:cNvSpPr/>
      </dsp:nvSpPr>
      <dsp:spPr>
        <a:xfrm>
          <a:off x="315704" y="5135098"/>
          <a:ext cx="4419863" cy="295199"/>
        </a:xfrm>
        <a:prstGeom prst="roundRect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060" tIns="0" rIns="1670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Final Thoughts</a:t>
          </a:r>
        </a:p>
      </dsp:txBody>
      <dsp:txXfrm>
        <a:off x="330114" y="5149508"/>
        <a:ext cx="4391043" cy="26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FE67-3FD5-AA4C-90CA-E91FAEF1669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2A50B-00A5-1C49-9C5A-FA2D0E36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close look at NYPD shooting instance data to see who is affected, where are potential hot spots, and how the pandemic may have unintentionally increased NYC shootings in recent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2A50B-00A5-1C49-9C5A-FA2D0E36E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2A50B-00A5-1C49-9C5A-FA2D0E36E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Geographical Perspective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Emphasizing the importance of spatial distribution in understanding urban crime dynamics in New York 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Longitude and Latitude Mapping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Utilization of longitude and latitude data to create a detailed map of shooting incidents, providing a clear visual representation of where these events are occurring in the 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Identifying High Volume Locations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Analyzing the geographic spread to pinpoint areas with a high frequency of shooting incidents.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Exploring Community Impact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Investigating how certain communities, particularly those with higher instances of shootings, are affected. This includes examining socio-economic and demographic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Beyond Crime Mapping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approach goes further than just mapping crime - it initiates a deeper dive into the complex interplay of factors in NYC life, such as economic disparities, the effects of discriminatory policies, and patterns of urban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Insight into Violent Crime Trends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geographical analysis helps in discerning patterns and trends in violent crime that might be obscured in traditional, non-spatial data analyses.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2A50B-00A5-1C49-9C5A-FA2D0E36E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2A50B-00A5-1C49-9C5A-FA2D0E36E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2A50B-00A5-1C49-9C5A-FA2D0E36E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4" r:id="rId7"/>
    <p:sldLayoutId id="2147483765" r:id="rId8"/>
    <p:sldLayoutId id="2147483766" r:id="rId9"/>
    <p:sldLayoutId id="2147483767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NYPD officers at subway station">
            <a:extLst>
              <a:ext uri="{FF2B5EF4-FFF2-40B4-BE49-F238E27FC236}">
                <a16:creationId xmlns:a16="http://schemas.microsoft.com/office/drawing/2014/main" id="{79932109-EBB7-655B-C775-D66B412B0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" r="-1" b="11907"/>
          <a:stretch/>
        </p:blipFill>
        <p:spPr bwMode="auto">
          <a:xfrm>
            <a:off x="3048" y="10"/>
            <a:ext cx="1218895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DC1C1-FA8C-18AC-F159-89D39C4FA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0" y="1679852"/>
            <a:ext cx="10190071" cy="1309359"/>
          </a:xfrm>
        </p:spPr>
        <p:txBody>
          <a:bodyPr anchor="b">
            <a:normAutofit/>
          </a:bodyPr>
          <a:lstStyle/>
          <a:p>
            <a:r>
              <a:rPr lang="en-US" sz="52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Lockdowns and Loaded Guns</a:t>
            </a:r>
            <a:endParaRPr lang="en-US" sz="5200" dirty="0">
              <a:solidFill>
                <a:srgbClr val="FFFFFF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F2A5E-AA93-883D-BA0C-02463BC0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3428317"/>
            <a:ext cx="9781327" cy="1022050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The Impact of COVID on NYC's Shooting Dynamics</a:t>
            </a:r>
          </a:p>
          <a:p>
            <a:r>
              <a:rPr lang="en-US" sz="22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Chris Pei, Jeremy Zhang</a:t>
            </a:r>
          </a:p>
        </p:txBody>
      </p:sp>
    </p:spTree>
    <p:extLst>
      <p:ext uri="{BB962C8B-B14F-4D97-AF65-F5344CB8AC3E}">
        <p14:creationId xmlns:p14="http://schemas.microsoft.com/office/powerpoint/2010/main" val="17440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649CAB-CA77-938D-89A6-1666AA3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0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045D-A3CF-9BFE-1754-036B1DC6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97" y="2103436"/>
            <a:ext cx="4831489" cy="3890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j-lt"/>
                <a:ea typeface="Baskerville" panose="02020502070401020303" pitchFamily="18" charset="0"/>
              </a:rPr>
              <a:t>From the late 1980s to the 2010s, New York City recorded a significant reduction in crime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+mj-lt"/>
                <a:ea typeface="Baskerville" panose="02020502070401020303" pitchFamily="18" charset="0"/>
              </a:rPr>
              <a:t>C</a:t>
            </a:r>
            <a:r>
              <a:rPr lang="en-US" sz="1600" dirty="0">
                <a:latin typeface="+mj-lt"/>
                <a:ea typeface="Baskerville" panose="02020502070401020303" pitchFamily="18" charset="0"/>
              </a:rPr>
              <a:t>hanges in policing strategies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+mj-lt"/>
                <a:ea typeface="Baskerville" panose="02020502070401020303" pitchFamily="18" charset="0"/>
              </a:rPr>
              <a:t>E</a:t>
            </a:r>
            <a:r>
              <a:rPr lang="en-US" sz="1600" dirty="0">
                <a:latin typeface="+mj-lt"/>
                <a:ea typeface="Baskerville" panose="02020502070401020303" pitchFamily="18" charset="0"/>
              </a:rPr>
              <a:t>conomic conditions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+mj-lt"/>
                <a:ea typeface="Baskerville" panose="02020502070401020303" pitchFamily="18" charset="0"/>
              </a:rPr>
              <a:t>U</a:t>
            </a:r>
            <a:r>
              <a:rPr lang="en-US" sz="1600" dirty="0">
                <a:latin typeface="+mj-lt"/>
                <a:ea typeface="Baskerville" panose="02020502070401020303" pitchFamily="18" charset="0"/>
              </a:rPr>
              <a:t>rban development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+mj-lt"/>
                <a:ea typeface="Baskerville" panose="02020502070401020303" pitchFamily="18" charset="0"/>
              </a:rPr>
              <a:t>S</a:t>
            </a:r>
            <a:r>
              <a:rPr lang="en-US" sz="1600" dirty="0">
                <a:latin typeface="+mj-lt"/>
                <a:ea typeface="Baskerville" panose="02020502070401020303" pitchFamily="18" charset="0"/>
              </a:rPr>
              <a:t>ocial programs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+mj-lt"/>
                <a:ea typeface="Baskerville" panose="02020502070401020303" pitchFamily="18" charset="0"/>
              </a:rPr>
              <a:t>…</a:t>
            </a:r>
            <a:endParaRPr lang="en-US" sz="1600" dirty="0">
              <a:latin typeface="+mj-lt"/>
              <a:ea typeface="Baskerville" panose="02020502070401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+mj-lt"/>
                <a:ea typeface="Baskerville" panose="02020502070401020303" pitchFamily="18" charset="0"/>
              </a:rPr>
              <a:t>In 2020, the world was significantly upended by the COVID-19 pandemic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+mj-lt"/>
                <a:ea typeface="Baskerville" panose="02020502070401020303" pitchFamily="18" charset="0"/>
              </a:rPr>
              <a:t>We will investigate if the lockdown, </a:t>
            </a:r>
            <a:r>
              <a:rPr lang="en-US" altLang="zh-CN" sz="1600" b="1" dirty="0">
                <a:latin typeface="+mj-lt"/>
                <a:ea typeface="Baskerville" panose="02020502070401020303" pitchFamily="18" charset="0"/>
              </a:rPr>
              <a:t>combined</a:t>
            </a:r>
            <a:r>
              <a:rPr lang="zh-CN" altLang="en-US" sz="1600" b="1" dirty="0">
                <a:latin typeface="+mj-lt"/>
              </a:rPr>
              <a:t> </a:t>
            </a:r>
            <a:r>
              <a:rPr lang="en-US" altLang="zh-CN" sz="1600" b="1" dirty="0">
                <a:latin typeface="+mj-lt"/>
                <a:ea typeface="Baskerville" panose="02020502070401020303" pitchFamily="18" charset="0"/>
              </a:rPr>
              <a:t>with</a:t>
            </a:r>
            <a:r>
              <a:rPr lang="zh-CN" altLang="en-US" sz="1600" b="1" dirty="0">
                <a:latin typeface="+mj-lt"/>
              </a:rPr>
              <a:t> </a:t>
            </a:r>
            <a:r>
              <a:rPr lang="en-US" altLang="zh-CN" sz="1600" b="1" dirty="0">
                <a:latin typeface="+mj-lt"/>
                <a:ea typeface="Baskerville" panose="02020502070401020303" pitchFamily="18" charset="0"/>
              </a:rPr>
              <a:t>other</a:t>
            </a:r>
            <a:r>
              <a:rPr lang="en-US" sz="1600" b="1" dirty="0">
                <a:latin typeface="+mj-lt"/>
                <a:ea typeface="Baskerville" panose="02020502070401020303" pitchFamily="18" charset="0"/>
              </a:rPr>
              <a:t> ensuing </a:t>
            </a:r>
            <a:r>
              <a:rPr lang="en-US" altLang="zh-CN" sz="1600" b="1" dirty="0">
                <a:latin typeface="+mj-lt"/>
                <a:ea typeface="Baskerville" panose="02020502070401020303" pitchFamily="18" charset="0"/>
              </a:rPr>
              <a:t>socioeconomic</a:t>
            </a:r>
            <a:r>
              <a:rPr lang="zh-CN" altLang="en-US" sz="1600" b="1" dirty="0">
                <a:latin typeface="+mj-lt"/>
              </a:rPr>
              <a:t> </a:t>
            </a:r>
            <a:r>
              <a:rPr lang="en-US" sz="1600" b="1" dirty="0">
                <a:latin typeface="+mj-lt"/>
                <a:ea typeface="Baskerville" panose="02020502070401020303" pitchFamily="18" charset="0"/>
              </a:rPr>
              <a:t>conditions, contributed to the uptick in shooting instances in NYC.</a:t>
            </a:r>
          </a:p>
        </p:txBody>
      </p:sp>
      <p:pic>
        <p:nvPicPr>
          <p:cNvPr id="4" name="Google Shape;344;p35">
            <a:extLst>
              <a:ext uri="{FF2B5EF4-FFF2-40B4-BE49-F238E27FC236}">
                <a16:creationId xmlns:a16="http://schemas.microsoft.com/office/drawing/2014/main" id="{945447A6-25DC-8D9E-CF8D-057858E1E895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62600" y="1250103"/>
            <a:ext cx="5881672" cy="4205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45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7C4965-67E5-F839-71E4-587DF706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76" y="19140"/>
            <a:ext cx="5638800" cy="2461008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2F3F-06AE-1CB6-054F-28E41939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39" y="1887775"/>
            <a:ext cx="5638437" cy="43225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latin typeface="+mj-lt"/>
              </a:rPr>
              <a:t>Authored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by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the New York Police Department (NYPD)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+mj-lt"/>
              </a:rPr>
              <a:t>Specifically, by the Office of Management Analysis and Planning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j-lt"/>
              </a:rPr>
              <a:t>Comprehensive record of recorded shooting incidents in New York City, spanning from 2006 to the end of 2022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+mj-lt"/>
              </a:rPr>
              <a:t>Shooting incident: location, time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+mj-lt"/>
              </a:rPr>
              <a:t>Demographic information: age, race, and sex of the individuals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j-lt"/>
              </a:rPr>
              <a:t>Potential Biases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+mj-lt"/>
              </a:rPr>
              <a:t>Historical policing policies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+mj-lt"/>
              </a:rPr>
              <a:t>Social inequalities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+mj-lt"/>
              </a:rPr>
              <a:t>Prejudices in documenting data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+mj-lt"/>
              </a:rPr>
              <a:t>Misuse of certain fields: e.g., gender and race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40D4CB-7A76-BC52-C7BF-6C46E5B62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2" r="40179" b="-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C7AF-2FF5-87EB-1A67-D5A09AF0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6D4974-293A-99B5-C980-F6A12A606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315493"/>
              </p:ext>
            </p:extLst>
          </p:nvPr>
        </p:nvGraphicFramePr>
        <p:xfrm>
          <a:off x="838200" y="1691323"/>
          <a:ext cx="11274612" cy="501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86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60" name="Picture 2059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61" name="Picture 2060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F347E-DE04-D1F8-CBF9-5D7BC8EB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0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Mapping Shootings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FC69-4177-B8CC-7C4C-186D80AE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2781298"/>
            <a:ext cx="3360057" cy="2587171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+mj-lt"/>
              </a:rPr>
              <a:t>Geographical patterns</a:t>
            </a:r>
          </a:p>
          <a:p>
            <a:r>
              <a:rPr lang="en-US" sz="1800" dirty="0">
                <a:latin typeface="+mj-lt"/>
              </a:rPr>
              <a:t>Identify high volume locations</a:t>
            </a:r>
          </a:p>
          <a:p>
            <a:r>
              <a:rPr lang="en-US" sz="1800" dirty="0">
                <a:latin typeface="+mj-lt"/>
              </a:rPr>
              <a:t>Explore community impact</a:t>
            </a:r>
          </a:p>
          <a:p>
            <a:r>
              <a:rPr lang="en-US" sz="1800" dirty="0">
                <a:latin typeface="+mj-lt"/>
              </a:rPr>
              <a:t>Goes beyond crime mapping</a:t>
            </a:r>
          </a:p>
          <a:p>
            <a:pPr lvl="1"/>
            <a:r>
              <a:rPr lang="en-US" sz="1400" dirty="0">
                <a:latin typeface="+mj-lt"/>
              </a:rPr>
              <a:t>economic disparities, urban development, or discriminatory policies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9DBAF0-BA47-E936-8D8F-078F9438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1572" y="724868"/>
            <a:ext cx="7564010" cy="54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5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084" name="Picture 308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085" name="Picture 308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EC95DB-DDBA-FE15-9B46-56FC0765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4" y="0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 dirty="0"/>
              <a:t>Racial Makeup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DD1E-51EE-94CB-3D0B-A7CE698B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84" y="2233382"/>
            <a:ext cx="4191000" cy="391999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+mj-lt"/>
              </a:rPr>
              <a:t>Racial Demographics of Victims and Perpetrators</a:t>
            </a:r>
          </a:p>
          <a:p>
            <a:pPr lvl="1"/>
            <a:r>
              <a:rPr lang="en-US" altLang="zh-CN" sz="1600" dirty="0">
                <a:latin typeface="+mj-lt"/>
              </a:rPr>
              <a:t>Perpetrator &gt; Victims</a:t>
            </a:r>
          </a:p>
          <a:p>
            <a:pPr lvl="2"/>
            <a:r>
              <a:rPr lang="en-US" altLang="zh-CN" sz="1200" dirty="0">
                <a:latin typeface="+mj-lt"/>
              </a:rPr>
              <a:t>Black, White Hispanic</a:t>
            </a:r>
          </a:p>
          <a:p>
            <a:pPr lvl="1"/>
            <a:r>
              <a:rPr lang="en-US" altLang="zh-CN" sz="1600" dirty="0">
                <a:latin typeface="+mj-lt"/>
              </a:rPr>
              <a:t>Perpetrator &lt; Victims</a:t>
            </a:r>
          </a:p>
          <a:p>
            <a:pPr lvl="2"/>
            <a:r>
              <a:rPr lang="en-US" altLang="zh-CN" sz="1200" dirty="0">
                <a:latin typeface="+mj-lt"/>
              </a:rPr>
              <a:t>AAPI, Black Hispanic, Native American, White</a:t>
            </a:r>
          </a:p>
          <a:p>
            <a:pPr lvl="1"/>
            <a:r>
              <a:rPr lang="en-US" altLang="zh-CN" sz="1600" dirty="0">
                <a:latin typeface="+mj-lt"/>
              </a:rPr>
              <a:t>Insights?</a:t>
            </a:r>
          </a:p>
          <a:p>
            <a:r>
              <a:rPr lang="en-US" sz="1800" dirty="0">
                <a:latin typeface="+mj-lt"/>
              </a:rPr>
              <a:t>Historical context</a:t>
            </a:r>
          </a:p>
          <a:p>
            <a:pPr lvl="1"/>
            <a:r>
              <a:rPr lang="en-US" sz="1600" dirty="0">
                <a:latin typeface="+mj-lt"/>
              </a:rPr>
              <a:t>“Stock and frisk”</a:t>
            </a:r>
          </a:p>
          <a:p>
            <a:pPr lvl="1"/>
            <a:r>
              <a:rPr lang="en-US" sz="1600" dirty="0">
                <a:latin typeface="+mj-lt"/>
              </a:rPr>
              <a:t>Biases</a:t>
            </a:r>
          </a:p>
          <a:p>
            <a:r>
              <a:rPr lang="en-US" altLang="zh-CN" sz="1800" dirty="0">
                <a:latin typeface="+mj-lt"/>
              </a:rPr>
              <a:t>Racial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dynamics</a:t>
            </a:r>
          </a:p>
          <a:p>
            <a:pPr lvl="1"/>
            <a:r>
              <a:rPr lang="en-US" sz="1600" dirty="0">
                <a:latin typeface="+mj-lt"/>
              </a:rPr>
              <a:t>Interactions</a:t>
            </a:r>
          </a:p>
          <a:p>
            <a:pPr lvl="1"/>
            <a:r>
              <a:rPr lang="en-US" sz="1600" dirty="0">
                <a:latin typeface="+mj-lt"/>
              </a:rPr>
              <a:t>Conflicts</a:t>
            </a:r>
          </a:p>
          <a:p>
            <a:pPr lvl="1"/>
            <a:r>
              <a:rPr lang="en-US" sz="1600" dirty="0">
                <a:latin typeface="+mj-lt"/>
              </a:rPr>
              <a:t>Communities</a:t>
            </a:r>
          </a:p>
          <a:p>
            <a:endParaRPr lang="en-US" sz="1800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C6BFA5-08A7-3DF4-2CB5-6B3327AE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8441" y="929851"/>
            <a:ext cx="6990631" cy="49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6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7EF3-3ABE-7B0A-23F9-72970D83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63107"/>
            <a:ext cx="800313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 Drivers Behind the “Loaded Guns”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7E4E0C66-48D0-8B50-C03A-CB24A0DF2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23119" y="0"/>
            <a:ext cx="3857275" cy="693821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DF5F3D-1534-7873-925E-D87318B447FA}"/>
              </a:ext>
            </a:extLst>
          </p:cNvPr>
          <p:cNvSpPr txBox="1">
            <a:spLocks/>
          </p:cNvSpPr>
          <p:nvPr/>
        </p:nvSpPr>
        <p:spPr>
          <a:xfrm>
            <a:off x="458694" y="2154621"/>
            <a:ext cx="6161482" cy="35340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COVID-19 Prevalence</a:t>
            </a:r>
          </a:p>
          <a:p>
            <a:pPr lvl="1"/>
            <a:r>
              <a:rPr lang="en-US" sz="1400" dirty="0">
                <a:latin typeface="+mj-lt"/>
                <a:cs typeface="Sabon Next LT"/>
              </a:rPr>
              <a:t>Within weeks of shelter in place mandates, shooting instances increased 11.7%</a:t>
            </a:r>
            <a:r>
              <a:rPr lang="en-US" sz="1400" baseline="30000" dirty="0">
                <a:latin typeface="+mj-lt"/>
                <a:cs typeface="Sabon Next LT"/>
              </a:rPr>
              <a:t>1</a:t>
            </a:r>
          </a:p>
          <a:p>
            <a:r>
              <a:rPr lang="en-US" sz="1800" dirty="0">
                <a:latin typeface="+mj-lt"/>
              </a:rPr>
              <a:t>Anti-Asian Hate Crime</a:t>
            </a:r>
          </a:p>
          <a:p>
            <a:pPr lvl="1"/>
            <a:r>
              <a:rPr lang="en-US" sz="1400" dirty="0">
                <a:latin typeface="+mj-lt"/>
                <a:cs typeface="Sabon Next LT"/>
              </a:rPr>
              <a:t>Public opinion and social unrest led to increase of hate crimes</a:t>
            </a:r>
            <a:r>
              <a:rPr lang="en-US" sz="1400" baseline="30000" dirty="0">
                <a:latin typeface="+mj-lt"/>
                <a:cs typeface="Sabon Next LT"/>
              </a:rPr>
              <a:t>2</a:t>
            </a:r>
          </a:p>
          <a:p>
            <a:r>
              <a:rPr lang="en-US" sz="1800" dirty="0">
                <a:latin typeface="+mj-lt"/>
              </a:rPr>
              <a:t>Depression</a:t>
            </a:r>
          </a:p>
          <a:p>
            <a:pPr lvl="1"/>
            <a:r>
              <a:rPr lang="en-US" sz="1400" dirty="0">
                <a:latin typeface="+mj-lt"/>
                <a:cs typeface="Sabon Next LT"/>
              </a:rPr>
              <a:t>"67% of the participants in states hit hardest by COVID-19 reported an increase in alcohol consumption […] 25% reporting a significant increase"</a:t>
            </a:r>
            <a:r>
              <a:rPr lang="en-US" sz="1400" baseline="30000" dirty="0">
                <a:latin typeface="+mj-lt"/>
                <a:cs typeface="Sabon Next LT"/>
              </a:rPr>
              <a:t>3</a:t>
            </a:r>
          </a:p>
          <a:p>
            <a:r>
              <a:rPr lang="en-US" sz="1800" dirty="0">
                <a:latin typeface="+mj-lt"/>
              </a:rPr>
              <a:t>Unemployment</a:t>
            </a:r>
            <a:endParaRPr lang="en-US" sz="1800" dirty="0">
              <a:latin typeface="+mj-lt"/>
              <a:cs typeface="Sabon Next LT"/>
            </a:endParaRPr>
          </a:p>
          <a:p>
            <a:pPr lvl="1"/>
            <a:r>
              <a:rPr lang="en-US" sz="1400" dirty="0">
                <a:latin typeface="Sabon Next LT"/>
                <a:ea typeface="+mn-lt"/>
                <a:cs typeface="+mn-lt"/>
              </a:rPr>
              <a:t>Limited in-person work environments, coupled with poor economic conditions, led to massive layoffs and unemployment</a:t>
            </a:r>
            <a:endParaRPr lang="en-US" sz="2800" dirty="0">
              <a:latin typeface="Sabon Next LT"/>
              <a:cs typeface="Sabon Next 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104AC-8252-FDCF-0913-CD7DDD21E643}"/>
              </a:ext>
            </a:extLst>
          </p:cNvPr>
          <p:cNvSpPr txBox="1"/>
          <p:nvPr/>
        </p:nvSpPr>
        <p:spPr>
          <a:xfrm>
            <a:off x="178593" y="5985866"/>
            <a:ext cx="6161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sz="600" dirty="0">
                <a:ea typeface="+mn-lt"/>
                <a:cs typeface="+mn-lt"/>
              </a:rPr>
              <a:t>Sutherland, M., McKenney, M. and </a:t>
            </a:r>
            <a:r>
              <a:rPr lang="en-US" sz="600" err="1">
                <a:ea typeface="+mn-lt"/>
                <a:cs typeface="+mn-lt"/>
              </a:rPr>
              <a:t>Elkbuli</a:t>
            </a:r>
            <a:r>
              <a:rPr lang="en-US" sz="600" dirty="0">
                <a:ea typeface="+mn-lt"/>
                <a:cs typeface="+mn-lt"/>
              </a:rPr>
              <a:t>, A. (2020), “Gun violence during COVID-19 pandemic: paradoxical trends in New York city, Chicago, Los Angeles and Baltimore”, The American Journal of Emergency Medicine, Vol. 39.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sz="600" dirty="0">
                <a:ea typeface="+mn-lt"/>
                <a:cs typeface="+mn-lt"/>
              </a:rPr>
              <a:t>Gover, A.R., Harper, S.B. and Langton, L. (2020), “Anti-Asian hate crime during the COVID-19 pandemic: exploring the reproduction of inequality”, American Journal of Criminal Justice, Vol. 45 No. 4, pp. 647-667.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sz="600" dirty="0">
                <a:ea typeface="+mn-lt"/>
                <a:cs typeface="+mn-lt"/>
              </a:rPr>
              <a:t>Koppel, S., Capellan, J. A., &amp;amp; Sharp, J. (2022). Disentangling the impact of covid-19: An interrupted time series analysis of Crime in New York City. American Journal of Criminal Justice, 48(2), 368–394. https://doi.org/10.1007/s12103-021-09666-1 </a:t>
            </a:r>
          </a:p>
        </p:txBody>
      </p:sp>
    </p:spTree>
    <p:extLst>
      <p:ext uri="{BB962C8B-B14F-4D97-AF65-F5344CB8AC3E}">
        <p14:creationId xmlns:p14="http://schemas.microsoft.com/office/powerpoint/2010/main" val="289267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042623-239D-7D7E-1280-7ED67D91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6104C8-0DAC-DDB9-2A51-AA84F6A2F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895138"/>
              </p:ext>
            </p:extLst>
          </p:nvPr>
        </p:nvGraphicFramePr>
        <p:xfrm>
          <a:off x="5496910" y="343432"/>
          <a:ext cx="6314090" cy="616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063558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826</Words>
  <Application>Microsoft Macintosh PowerPoint</Application>
  <PresentationFormat>Widescreen</PresentationFormat>
  <Paragraphs>103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AvenirNext LT Pro Medium</vt:lpstr>
      <vt:lpstr>Söhne</vt:lpstr>
      <vt:lpstr>Arial</vt:lpstr>
      <vt:lpstr>Avenir Next LT Pro</vt:lpstr>
      <vt:lpstr>Baskerville</vt:lpstr>
      <vt:lpstr>Calibri</vt:lpstr>
      <vt:lpstr>Sabon Next LT</vt:lpstr>
      <vt:lpstr>DappledVTI</vt:lpstr>
      <vt:lpstr>Lockdowns and Loaded Guns</vt:lpstr>
      <vt:lpstr>Introduction</vt:lpstr>
      <vt:lpstr>The Data</vt:lpstr>
      <vt:lpstr>Our Data Approach</vt:lpstr>
      <vt:lpstr>Mapping Shootings</vt:lpstr>
      <vt:lpstr>Racial Makeup</vt:lpstr>
      <vt:lpstr>Potential Drivers Behind the “Loaded Guns”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Lockdowns and Loaded Guns</dc:title>
  <dc:creator>Zhang, Jeremy</dc:creator>
  <cp:lastModifiedBy>Zhang, Jeremy</cp:lastModifiedBy>
  <cp:revision>68</cp:revision>
  <dcterms:created xsi:type="dcterms:W3CDTF">2023-11-30T13:06:28Z</dcterms:created>
  <dcterms:modified xsi:type="dcterms:W3CDTF">2023-12-04T04:50:36Z</dcterms:modified>
</cp:coreProperties>
</file>