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5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 D. YAMINI</a:t>
            </a:r>
          </a:p>
          <a:p>
            <a:r>
              <a:rPr lang="en-US" sz="2400" dirty="0"/>
              <a:t>REGISTER NO      : 22CO163</a:t>
            </a:r>
          </a:p>
          <a:p>
            <a:r>
              <a:rPr lang="en-US" sz="2400" dirty="0"/>
              <a:t>DEPARTMENT     :  BCOM(CS)</a:t>
            </a:r>
          </a:p>
          <a:p>
            <a:r>
              <a:rPr lang="en-US" sz="2400" dirty="0"/>
              <a:t>COLLEGE              :   DRBCCC HINDU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324DBD2-48A4-B01D-FE1B-E5FDF2017106}"/>
              </a:ext>
            </a:extLst>
          </p:cNvPr>
          <p:cNvSpPr txBox="1"/>
          <p:nvPr/>
        </p:nvSpPr>
        <p:spPr>
          <a:xfrm>
            <a:off x="1371600" y="1905000"/>
            <a:ext cx="7772400" cy="3539430"/>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Data modelling is the process of analyzing the data objects and their relationship</a:t>
            </a:r>
          </a:p>
          <a:p>
            <a:r>
              <a:rPr lang="en-US" sz="3200" dirty="0">
                <a:latin typeface="Times New Roman" panose="02020603050405020304" pitchFamily="18" charset="0"/>
                <a:cs typeface="Times New Roman" panose="02020603050405020304" pitchFamily="18" charset="0"/>
              </a:rPr>
              <a:t>To the other objects. It is used to analyze the data requirements that are required</a:t>
            </a:r>
          </a:p>
          <a:p>
            <a:r>
              <a:rPr lang="en-US" sz="3200" dirty="0">
                <a:latin typeface="Times New Roman" panose="02020603050405020304" pitchFamily="18" charset="0"/>
                <a:cs typeface="Times New Roman" panose="02020603050405020304" pitchFamily="18" charset="0"/>
              </a:rPr>
              <a:t>For the business processes. The data models are created for the data to be stored in a database</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a:extLst>
              <a:ext uri="{FF2B5EF4-FFF2-40B4-BE49-F238E27FC236}">
                <a16:creationId xmlns:a16="http://schemas.microsoft.com/office/drawing/2014/main" id="{4AE87606-F71B-050E-A312-E39B6672B119}"/>
              </a:ext>
            </a:extLst>
          </p:cNvPr>
          <p:cNvSpPr/>
          <p:nvPr/>
        </p:nvSpPr>
        <p:spPr>
          <a:xfrm>
            <a:off x="1066800" y="2019300"/>
            <a:ext cx="7620000" cy="387667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C3EA2A1-78FC-E20C-31B3-6A072F1E94F0}"/>
              </a:ext>
            </a:extLst>
          </p:cNvPr>
          <p:cNvSpPr txBox="1"/>
          <p:nvPr/>
        </p:nvSpPr>
        <p:spPr>
          <a:xfrm>
            <a:off x="1381125" y="2197100"/>
            <a:ext cx="7000875" cy="3539430"/>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Data analysis is the most crucial part of any research . Data analysis summarizes collected data . It involves the interpretation of data gathered through the uses of analytical and logical reasoning to determines patterns , relationships or trend</a:t>
            </a:r>
            <a:r>
              <a:rPr lang="en-US" dirty="0"/>
              <a:t>s</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28EF15B-A7E3-FDC4-8E0F-F008924B2094}"/>
              </a:ext>
            </a:extLst>
          </p:cNvPr>
          <p:cNvSpPr txBox="1"/>
          <p:nvPr/>
        </p:nvSpPr>
        <p:spPr>
          <a:xfrm>
            <a:off x="2286000" y="1981200"/>
            <a:ext cx="6629400" cy="3108543"/>
          </a:xfrm>
          <a:prstGeom prst="rect">
            <a:avLst/>
          </a:prstGeom>
          <a:noFill/>
        </p:spPr>
        <p:txBody>
          <a:bodyPr wrap="square" rtlCol="0">
            <a:spAutoFit/>
          </a:bodyPr>
          <a:lstStyle/>
          <a:p>
            <a:r>
              <a:rPr lang="en-US" sz="2800">
                <a:solidFill>
                  <a:srgbClr val="002060"/>
                </a:solidFill>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 By leveraging data analytics, organizations can identify top performers, areas for improvements, and potential training needs</a:t>
            </a:r>
            <a:endParaRPr lang="en-IN" sz="2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6B2B7803-74F7-C3BD-A4C5-9EF1A88766E0}"/>
              </a:ext>
            </a:extLst>
          </p:cNvPr>
          <p:cNvSpPr txBox="1"/>
          <p:nvPr/>
        </p:nvSpPr>
        <p:spPr>
          <a:xfrm>
            <a:off x="1148397" y="2343150"/>
            <a:ext cx="6014403" cy="3108543"/>
          </a:xfrm>
          <a:prstGeom prst="rect">
            <a:avLst/>
          </a:prstGeom>
          <a:noFill/>
        </p:spPr>
        <p:txBody>
          <a:bodyPr wrap="square" rtlCol="0">
            <a:spAutoFit/>
          </a:bodyPr>
          <a:lstStyle/>
          <a:p>
            <a:r>
              <a:rPr lang="en-US" sz="2800" dirty="0">
                <a:solidFill>
                  <a:schemeClr val="accent2">
                    <a:lumMod val="75000"/>
                  </a:schemeClr>
                </a:solidFill>
                <a:latin typeface="Times New Roman" panose="02020603050405020304" pitchFamily="18" charset="0"/>
                <a:cs typeface="Times New Roman" panose="02020603050405020304" pitchFamily="18" charset="0"/>
              </a:rPr>
              <a:t>Employee performance problem May manifest in the form of decreased productivity , difficulty, prioritizing task, committing errors in projects, or missing deadlines. The obstacles involved in these performances problem are as varied as the employees you have</a:t>
            </a:r>
            <a:endParaRPr lang="en-IN" sz="2800" dirty="0">
              <a:solidFill>
                <a:schemeClr val="accent2">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a:extLst>
              <a:ext uri="{FF2B5EF4-FFF2-40B4-BE49-F238E27FC236}">
                <a16:creationId xmlns:a16="http://schemas.microsoft.com/office/drawing/2014/main" id="{EF5A170C-3F27-A764-2BD0-4AB0102804D7}"/>
              </a:ext>
            </a:extLst>
          </p:cNvPr>
          <p:cNvSpPr/>
          <p:nvPr/>
        </p:nvSpPr>
        <p:spPr>
          <a:xfrm>
            <a:off x="532463" y="1959828"/>
            <a:ext cx="7924800" cy="35623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754BB734-D712-65E6-75BC-9057C66CB23E}"/>
              </a:ext>
            </a:extLst>
          </p:cNvPr>
          <p:cNvSpPr txBox="1"/>
          <p:nvPr/>
        </p:nvSpPr>
        <p:spPr>
          <a:xfrm>
            <a:off x="1447800" y="2409825"/>
            <a:ext cx="6858000" cy="3108543"/>
          </a:xfrm>
          <a:prstGeom prst="rect">
            <a:avLst/>
          </a:prstGeom>
          <a:noFill/>
        </p:spPr>
        <p:txBody>
          <a:bodyPr wrap="square" rtlCol="0">
            <a:spAutoFit/>
          </a:bodyPr>
          <a:lstStyle/>
          <a:p>
            <a:r>
              <a:rPr lang="en-US" sz="2800" dirty="0">
                <a:solidFill>
                  <a:srgbClr val="002060"/>
                </a:solidFill>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 By leveraging data analytics, organizations can identify top performers, areas for improvements, and potential training needs</a:t>
            </a:r>
            <a:endParaRPr lang="en-IN" sz="2800"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C6CDC40-FAF6-1206-8C18-A71F6C8AB58A}"/>
              </a:ext>
            </a:extLst>
          </p:cNvPr>
          <p:cNvSpPr txBox="1"/>
          <p:nvPr/>
        </p:nvSpPr>
        <p:spPr>
          <a:xfrm>
            <a:off x="1447800" y="2286000"/>
            <a:ext cx="6848475" cy="2800767"/>
          </a:xfrm>
          <a:prstGeom prst="rect">
            <a:avLst/>
          </a:prstGeom>
          <a:noFill/>
        </p:spPr>
        <p:txBody>
          <a:bodyPr wrap="square" rtlCol="0">
            <a:spAutoFit/>
          </a:bodyPr>
          <a:lstStyle/>
          <a:p>
            <a:pPr marL="285750" indent="-285750">
              <a:buFont typeface="Wingdings" panose="05000000000000000000" pitchFamily="2" charset="2"/>
              <a:buChar char="v"/>
            </a:pPr>
            <a:r>
              <a:rPr lang="en-US" sz="4400" dirty="0">
                <a:solidFill>
                  <a:schemeClr val="accent4">
                    <a:lumMod val="50000"/>
                  </a:schemeClr>
                </a:solidFill>
                <a:latin typeface="Times New Roman" panose="02020603050405020304" pitchFamily="18" charset="0"/>
                <a:cs typeface="Times New Roman" panose="02020603050405020304" pitchFamily="18" charset="0"/>
              </a:rPr>
              <a:t>The persons line manager</a:t>
            </a:r>
          </a:p>
          <a:p>
            <a:pPr marL="285750" indent="-285750">
              <a:buFont typeface="Wingdings" panose="05000000000000000000" pitchFamily="2" charset="2"/>
              <a:buChar char="v"/>
            </a:pPr>
            <a:r>
              <a:rPr lang="en-US" sz="4400" dirty="0">
                <a:solidFill>
                  <a:schemeClr val="accent4">
                    <a:lumMod val="50000"/>
                  </a:schemeClr>
                </a:solidFill>
                <a:latin typeface="Times New Roman" panose="02020603050405020304" pitchFamily="18" charset="0"/>
                <a:cs typeface="Times New Roman" panose="02020603050405020304" pitchFamily="18" charset="0"/>
              </a:rPr>
              <a:t>Manager and employees</a:t>
            </a:r>
          </a:p>
          <a:p>
            <a:pPr marL="285750" indent="-285750">
              <a:buFont typeface="Wingdings" panose="05000000000000000000" pitchFamily="2" charset="2"/>
              <a:buChar char="v"/>
            </a:pPr>
            <a:r>
              <a:rPr lang="en-US" sz="4400" dirty="0">
                <a:solidFill>
                  <a:schemeClr val="accent4">
                    <a:lumMod val="50000"/>
                  </a:schemeClr>
                </a:solidFill>
                <a:latin typeface="Times New Roman" panose="02020603050405020304" pitchFamily="18" charset="0"/>
                <a:cs typeface="Times New Roman" panose="02020603050405020304" pitchFamily="18" charset="0"/>
              </a:rPr>
              <a:t>HR team designers</a:t>
            </a:r>
          </a:p>
          <a:p>
            <a:pPr marL="285750" indent="-285750">
              <a:buFont typeface="Wingdings" panose="05000000000000000000" pitchFamily="2" charset="2"/>
              <a:buChar char="v"/>
            </a:pPr>
            <a:r>
              <a:rPr lang="en-US" sz="4400" dirty="0">
                <a:solidFill>
                  <a:schemeClr val="accent4">
                    <a:lumMod val="50000"/>
                  </a:schemeClr>
                </a:solidFill>
                <a:latin typeface="Times New Roman" panose="02020603050405020304" pitchFamily="18" charset="0"/>
                <a:cs typeface="Times New Roman" panose="02020603050405020304" pitchFamily="18" charset="0"/>
              </a:rPr>
              <a:t>Front line employees</a:t>
            </a:r>
            <a:endParaRPr lang="en-IN" dirty="0">
              <a:solidFill>
                <a:schemeClr val="accent4">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CBF1405-D6FB-75E8-8550-79F40CAC4454}"/>
              </a:ext>
            </a:extLst>
          </p:cNvPr>
          <p:cNvSpPr txBox="1"/>
          <p:nvPr/>
        </p:nvSpPr>
        <p:spPr>
          <a:xfrm>
            <a:off x="3667125" y="2019300"/>
            <a:ext cx="5095875" cy="353943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A strong employee value proposition does more than attract and keep talent – it’s a motivational </a:t>
            </a:r>
          </a:p>
          <a:p>
            <a:r>
              <a:rPr lang="en-US" sz="2800" dirty="0">
                <a:latin typeface="Times New Roman" panose="02020603050405020304" pitchFamily="18" charset="0"/>
                <a:cs typeface="Times New Roman" panose="02020603050405020304" pitchFamily="18" charset="0"/>
              </a:rPr>
              <a:t>force. Compliance with compelling EVPs have seen a significant 40% boost in remote work productivity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36DE7814-6381-C741-00DA-A3A27133C224}"/>
              </a:ext>
            </a:extLst>
          </p:cNvPr>
          <p:cNvSpPr txBox="1"/>
          <p:nvPr/>
        </p:nvSpPr>
        <p:spPr>
          <a:xfrm>
            <a:off x="1371600" y="1828800"/>
            <a:ext cx="7772400" cy="2677656"/>
          </a:xfrm>
          <a:prstGeom prst="rect">
            <a:avLst/>
          </a:prstGeom>
          <a:noFill/>
        </p:spPr>
        <p:txBody>
          <a:bodyPr wrap="square" rtlCol="0">
            <a:spAutoFit/>
          </a:bodyPr>
          <a:lstStyle/>
          <a:p>
            <a:r>
              <a:rPr lang="en-US" sz="2800" dirty="0">
                <a:solidFill>
                  <a:schemeClr val="accent2">
                    <a:lumMod val="75000"/>
                  </a:schemeClr>
                </a:solidFill>
                <a:latin typeface="Times New Roman" panose="02020603050405020304" pitchFamily="18" charset="0"/>
                <a:cs typeface="Times New Roman" panose="02020603050405020304" pitchFamily="18" charset="0"/>
              </a:rPr>
              <a:t>Employee performance data provides valuable insights into how an employee is doing at any given time . However , the phrase itself is an umbrella term. Various metrics offer insights into how an employee performance in their position , such as views in quality, quantity, and efficiency</a:t>
            </a:r>
            <a:endParaRPr lang="en-IN" sz="2800"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91E38C3-BFA3-E246-3ACE-A20DA2BB6CAD}"/>
              </a:ext>
            </a:extLst>
          </p:cNvPr>
          <p:cNvSpPr txBox="1"/>
          <p:nvPr/>
        </p:nvSpPr>
        <p:spPr>
          <a:xfrm>
            <a:off x="2533650" y="2409825"/>
            <a:ext cx="6819900" cy="3108543"/>
          </a:xfrm>
          <a:prstGeom prst="rect">
            <a:avLst/>
          </a:prstGeom>
          <a:noFill/>
        </p:spPr>
        <p:txBody>
          <a:bodyPr wrap="square" rtlCol="0">
            <a:spAutoFit/>
          </a:bodyPr>
          <a:lstStyle/>
          <a:p>
            <a:r>
              <a:rPr lang="en-US" sz="2800" dirty="0">
                <a:solidFill>
                  <a:srgbClr val="002060"/>
                </a:solidFill>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 By leveraging data analytics, organizations can identify top performers, areas for improvements, and potential training needs</a:t>
            </a:r>
            <a:endParaRPr lang="en-IN" sz="2800"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225</TotalTime>
  <Words>451</Words>
  <Application>Microsoft Office PowerPoint</Application>
  <PresentationFormat>Widescreen</PresentationFormat>
  <Paragraphs>55</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Ya_ Mini</cp:lastModifiedBy>
  <cp:revision>13</cp:revision>
  <dcterms:created xsi:type="dcterms:W3CDTF">2024-03-29T15:07:22Z</dcterms:created>
  <dcterms:modified xsi:type="dcterms:W3CDTF">2024-08-28T14:47:31Z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