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0"/>
  </p:notesMasterIdLst>
  <p:handoutMasterIdLst>
    <p:handoutMasterId r:id="rId21"/>
  </p:handoutMasterIdLst>
  <p:sldIdLst>
    <p:sldId id="256" r:id="rId5"/>
    <p:sldId id="257" r:id="rId6"/>
    <p:sldId id="262" r:id="rId7"/>
    <p:sldId id="322" r:id="rId8"/>
    <p:sldId id="319" r:id="rId9"/>
    <p:sldId id="313" r:id="rId10"/>
    <p:sldId id="320" r:id="rId11"/>
    <p:sldId id="315" r:id="rId12"/>
    <p:sldId id="317" r:id="rId13"/>
    <p:sldId id="267" r:id="rId14"/>
    <p:sldId id="260" r:id="rId15"/>
    <p:sldId id="318" r:id="rId16"/>
    <p:sldId id="321" r:id="rId17"/>
    <p:sldId id="32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2BCF0-1DA4-4829-8B3E-A5BBF8546602}" v="14" dt="2024-09-13T02:39:39.962"/>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Bradshaw" userId="87c4f3bc2b180553" providerId="LiveId" clId="{D1D2BCF0-1DA4-4829-8B3E-A5BBF8546602}"/>
    <pc:docChg chg="custSel addSld modSld">
      <pc:chgData name="Kevin Bradshaw" userId="87c4f3bc2b180553" providerId="LiveId" clId="{D1D2BCF0-1DA4-4829-8B3E-A5BBF8546602}" dt="2024-09-13T02:44:09.868" v="4694" actId="20577"/>
      <pc:docMkLst>
        <pc:docMk/>
      </pc:docMkLst>
      <pc:sldChg chg="addSp delSp modSp mod modNotesTx">
        <pc:chgData name="Kevin Bradshaw" userId="87c4f3bc2b180553" providerId="LiveId" clId="{D1D2BCF0-1DA4-4829-8B3E-A5BBF8546602}" dt="2024-09-13T02:38:37.876" v="4417" actId="20577"/>
        <pc:sldMkLst>
          <pc:docMk/>
          <pc:sldMk cId="4212917468" sldId="260"/>
        </pc:sldMkLst>
        <pc:spChg chg="mod">
          <ac:chgData name="Kevin Bradshaw" userId="87c4f3bc2b180553" providerId="LiveId" clId="{D1D2BCF0-1DA4-4829-8B3E-A5BBF8546602}" dt="2024-09-07T00:02:40.774" v="3161" actId="20577"/>
          <ac:spMkLst>
            <pc:docMk/>
            <pc:sldMk cId="4212917468" sldId="260"/>
            <ac:spMk id="2" creationId="{F96F75DE-8A44-4EC5-83C6-95BDDF10DFD9}"/>
          </ac:spMkLst>
        </pc:spChg>
        <pc:spChg chg="add mod">
          <ac:chgData name="Kevin Bradshaw" userId="87c4f3bc2b180553" providerId="LiveId" clId="{D1D2BCF0-1DA4-4829-8B3E-A5BBF8546602}" dt="2024-09-07T00:05:47.563" v="3540" actId="478"/>
          <ac:spMkLst>
            <pc:docMk/>
            <pc:sldMk cId="4212917468" sldId="260"/>
            <ac:spMk id="4" creationId="{5163B07B-73C2-1008-1E97-98F787E2B75F}"/>
          </ac:spMkLst>
        </pc:spChg>
        <pc:spChg chg="mod">
          <ac:chgData name="Kevin Bradshaw" userId="87c4f3bc2b180553" providerId="LiveId" clId="{D1D2BCF0-1DA4-4829-8B3E-A5BBF8546602}" dt="2024-09-07T00:08:51.545" v="3589" actId="20577"/>
          <ac:spMkLst>
            <pc:docMk/>
            <pc:sldMk cId="4212917468" sldId="260"/>
            <ac:spMk id="18" creationId="{23780F96-A835-781A-F44F-1A735EFD59C0}"/>
          </ac:spMkLst>
        </pc:spChg>
        <pc:graphicFrameChg chg="del">
          <ac:chgData name="Kevin Bradshaw" userId="87c4f3bc2b180553" providerId="LiveId" clId="{D1D2BCF0-1DA4-4829-8B3E-A5BBF8546602}" dt="2024-09-07T00:05:47.563" v="3540" actId="478"/>
          <ac:graphicFrameMkLst>
            <pc:docMk/>
            <pc:sldMk cId="4212917468" sldId="260"/>
            <ac:graphicFrameMk id="15" creationId="{74BD87A9-1BDA-A162-93E6-ABF9D3330593}"/>
          </ac:graphicFrameMkLst>
        </pc:graphicFrameChg>
        <pc:picChg chg="add mod">
          <ac:chgData name="Kevin Bradshaw" userId="87c4f3bc2b180553" providerId="LiveId" clId="{D1D2BCF0-1DA4-4829-8B3E-A5BBF8546602}" dt="2024-09-07T00:09:10.617" v="3590" actId="1076"/>
          <ac:picMkLst>
            <pc:docMk/>
            <pc:sldMk cId="4212917468" sldId="260"/>
            <ac:picMk id="6" creationId="{368BC1BB-8CF8-6DB9-89C4-2073EBDA9C07}"/>
          </ac:picMkLst>
        </pc:picChg>
        <pc:picChg chg="add mod">
          <ac:chgData name="Kevin Bradshaw" userId="87c4f3bc2b180553" providerId="LiveId" clId="{D1D2BCF0-1DA4-4829-8B3E-A5BBF8546602}" dt="2024-09-07T00:08:18.032" v="3550" actId="1076"/>
          <ac:picMkLst>
            <pc:docMk/>
            <pc:sldMk cId="4212917468" sldId="260"/>
            <ac:picMk id="8" creationId="{033FDDF1-2970-07D4-325C-F7E9B1436D1F}"/>
          </ac:picMkLst>
        </pc:picChg>
      </pc:sldChg>
      <pc:sldChg chg="addSp delSp modSp mod modNotesTx">
        <pc:chgData name="Kevin Bradshaw" userId="87c4f3bc2b180553" providerId="LiveId" clId="{D1D2BCF0-1DA4-4829-8B3E-A5BBF8546602}" dt="2024-09-07T00:04:02.655" v="3360" actId="20577"/>
        <pc:sldMkLst>
          <pc:docMk/>
          <pc:sldMk cId="445070695" sldId="267"/>
        </pc:sldMkLst>
        <pc:spChg chg="mod">
          <ac:chgData name="Kevin Bradshaw" userId="87c4f3bc2b180553" providerId="LiveId" clId="{D1D2BCF0-1DA4-4829-8B3E-A5BBF8546602}" dt="2024-09-06T22:44:59.061" v="3048" actId="1076"/>
          <ac:spMkLst>
            <pc:docMk/>
            <pc:sldMk cId="445070695" sldId="267"/>
            <ac:spMk id="2" creationId="{42D1A202-23A3-4F3A-AA92-0172C8D2DA06}"/>
          </ac:spMkLst>
        </pc:spChg>
        <pc:spChg chg="mod">
          <ac:chgData name="Kevin Bradshaw" userId="87c4f3bc2b180553" providerId="LiveId" clId="{D1D2BCF0-1DA4-4829-8B3E-A5BBF8546602}" dt="2024-09-07T00:03:21.410" v="3256" actId="20577"/>
          <ac:spMkLst>
            <pc:docMk/>
            <pc:sldMk cId="445070695" sldId="267"/>
            <ac:spMk id="3" creationId="{7B943E7C-A74D-4CB3-844B-51917C88C95F}"/>
          </ac:spMkLst>
        </pc:spChg>
        <pc:spChg chg="add del mod">
          <ac:chgData name="Kevin Bradshaw" userId="87c4f3bc2b180553" providerId="LiveId" clId="{D1D2BCF0-1DA4-4829-8B3E-A5BBF8546602}" dt="2024-09-06T22:40:30.119" v="2979" actId="478"/>
          <ac:spMkLst>
            <pc:docMk/>
            <pc:sldMk cId="445070695" sldId="267"/>
            <ac:spMk id="5" creationId="{18D2D630-3DF4-5790-9DB1-25916F3ADDC8}"/>
          </ac:spMkLst>
        </pc:spChg>
        <pc:picChg chg="add mod">
          <ac:chgData name="Kevin Bradshaw" userId="87c4f3bc2b180553" providerId="LiveId" clId="{D1D2BCF0-1DA4-4829-8B3E-A5BBF8546602}" dt="2024-09-06T23:53:29.031" v="3051" actId="962"/>
          <ac:picMkLst>
            <pc:docMk/>
            <pc:sldMk cId="445070695" sldId="267"/>
            <ac:picMk id="7" creationId="{1AE04AB1-4192-96C8-927C-CC44890E4E9D}"/>
          </ac:picMkLst>
        </pc:picChg>
        <pc:picChg chg="add mod">
          <ac:chgData name="Kevin Bradshaw" userId="87c4f3bc2b180553" providerId="LiveId" clId="{D1D2BCF0-1DA4-4829-8B3E-A5BBF8546602}" dt="2024-09-06T23:58:29.850" v="3126" actId="1076"/>
          <ac:picMkLst>
            <pc:docMk/>
            <pc:sldMk cId="445070695" sldId="267"/>
            <ac:picMk id="9" creationId="{FF2A5327-B6AD-7E7D-FC6E-8AC61AE8A8E3}"/>
          </ac:picMkLst>
        </pc:picChg>
        <pc:picChg chg="del">
          <ac:chgData name="Kevin Bradshaw" userId="87c4f3bc2b180553" providerId="LiveId" clId="{D1D2BCF0-1DA4-4829-8B3E-A5BBF8546602}" dt="2024-09-06T22:40:27.111" v="2978" actId="478"/>
          <ac:picMkLst>
            <pc:docMk/>
            <pc:sldMk cId="445070695" sldId="267"/>
            <ac:picMk id="10" creationId="{1A068317-699A-4C96-BD22-58E7B50ADDE8}"/>
          </ac:picMkLst>
        </pc:picChg>
      </pc:sldChg>
      <pc:sldChg chg="modSp mod">
        <pc:chgData name="Kevin Bradshaw" userId="87c4f3bc2b180553" providerId="LiveId" clId="{D1D2BCF0-1DA4-4829-8B3E-A5BBF8546602}" dt="2024-09-07T00:20:34.795" v="4275" actId="20577"/>
        <pc:sldMkLst>
          <pc:docMk/>
          <pc:sldMk cId="3103683689" sldId="268"/>
        </pc:sldMkLst>
        <pc:spChg chg="mod">
          <ac:chgData name="Kevin Bradshaw" userId="87c4f3bc2b180553" providerId="LiveId" clId="{D1D2BCF0-1DA4-4829-8B3E-A5BBF8546602}" dt="2024-09-07T00:20:34.795" v="4275" actId="20577"/>
          <ac:spMkLst>
            <pc:docMk/>
            <pc:sldMk cId="3103683689" sldId="268"/>
            <ac:spMk id="2" creationId="{69FAE308-3076-43DB-B834-DA0B0AE19AF9}"/>
          </ac:spMkLst>
        </pc:spChg>
        <pc:spChg chg="mod">
          <ac:chgData name="Kevin Bradshaw" userId="87c4f3bc2b180553" providerId="LiveId" clId="{D1D2BCF0-1DA4-4829-8B3E-A5BBF8546602}" dt="2024-09-07T00:20:26.922" v="4256" actId="20577"/>
          <ac:spMkLst>
            <pc:docMk/>
            <pc:sldMk cId="3103683689" sldId="268"/>
            <ac:spMk id="3" creationId="{BABC2CE0-8806-4B2A-A10A-32984D317434}"/>
          </ac:spMkLst>
        </pc:spChg>
      </pc:sldChg>
      <pc:sldChg chg="addSp delSp modSp mod modNotesTx">
        <pc:chgData name="Kevin Bradshaw" userId="87c4f3bc2b180553" providerId="LiveId" clId="{D1D2BCF0-1DA4-4829-8B3E-A5BBF8546602}" dt="2024-09-05T23:49:44.376" v="2089" actId="1076"/>
        <pc:sldMkLst>
          <pc:docMk/>
          <pc:sldMk cId="2723865859" sldId="315"/>
        </pc:sldMkLst>
        <pc:spChg chg="mod">
          <ac:chgData name="Kevin Bradshaw" userId="87c4f3bc2b180553" providerId="LiveId" clId="{D1D2BCF0-1DA4-4829-8B3E-A5BBF8546602}" dt="2024-09-04T23:13:26.337" v="40" actId="20577"/>
          <ac:spMkLst>
            <pc:docMk/>
            <pc:sldMk cId="2723865859" sldId="315"/>
            <ac:spMk id="2" creationId="{B1D7F9A0-D364-C129-711E-DB39F65EEDBD}"/>
          </ac:spMkLst>
        </pc:spChg>
        <pc:spChg chg="mod">
          <ac:chgData name="Kevin Bradshaw" userId="87c4f3bc2b180553" providerId="LiveId" clId="{D1D2BCF0-1DA4-4829-8B3E-A5BBF8546602}" dt="2024-09-05T21:24:29.454" v="1515" actId="20577"/>
          <ac:spMkLst>
            <pc:docMk/>
            <pc:sldMk cId="2723865859" sldId="315"/>
            <ac:spMk id="12" creationId="{09A860AE-836A-6B3C-D663-F6B253827540}"/>
          </ac:spMkLst>
        </pc:spChg>
        <pc:spChg chg="del mod">
          <ac:chgData name="Kevin Bradshaw" userId="87c4f3bc2b180553" providerId="LiveId" clId="{D1D2BCF0-1DA4-4829-8B3E-A5BBF8546602}" dt="2024-09-04T23:18:03.721" v="314" actId="931"/>
          <ac:spMkLst>
            <pc:docMk/>
            <pc:sldMk cId="2723865859" sldId="315"/>
            <ac:spMk id="13" creationId="{2BFE84A7-25EF-3EAC-827F-0F82AD57DF50}"/>
          </ac:spMkLst>
        </pc:spChg>
        <pc:spChg chg="add mod">
          <ac:chgData name="Kevin Bradshaw" userId="87c4f3bc2b180553" providerId="LiveId" clId="{D1D2BCF0-1DA4-4829-8B3E-A5BBF8546602}" dt="2024-09-05T23:49:33.663" v="2087" actId="478"/>
          <ac:spMkLst>
            <pc:docMk/>
            <pc:sldMk cId="2723865859" sldId="315"/>
            <ac:spMk id="14" creationId="{C60A8D2E-D28D-9832-25B4-F3219ED63111}"/>
          </ac:spMkLst>
        </pc:spChg>
        <pc:picChg chg="add del mod">
          <ac:chgData name="Kevin Bradshaw" userId="87c4f3bc2b180553" providerId="LiveId" clId="{D1D2BCF0-1DA4-4829-8B3E-A5BBF8546602}" dt="2024-09-05T23:49:33.663" v="2087" actId="478"/>
          <ac:picMkLst>
            <pc:docMk/>
            <pc:sldMk cId="2723865859" sldId="315"/>
            <ac:picMk id="4" creationId="{F2181881-BE90-1619-D1FB-CDE4CC4BE00A}"/>
          </ac:picMkLst>
        </pc:picChg>
        <pc:picChg chg="add del mod">
          <ac:chgData name="Kevin Bradshaw" userId="87c4f3bc2b180553" providerId="LiveId" clId="{D1D2BCF0-1DA4-4829-8B3E-A5BBF8546602}" dt="2024-09-05T23:49:31.245" v="2086" actId="478"/>
          <ac:picMkLst>
            <pc:docMk/>
            <pc:sldMk cId="2723865859" sldId="315"/>
            <ac:picMk id="6" creationId="{B44FC1AE-F555-6B08-8235-CC01A1FBEA20}"/>
          </ac:picMkLst>
        </pc:picChg>
        <pc:picChg chg="add mod">
          <ac:chgData name="Kevin Bradshaw" userId="87c4f3bc2b180553" providerId="LiveId" clId="{D1D2BCF0-1DA4-4829-8B3E-A5BBF8546602}" dt="2024-09-05T23:49:41.256" v="2088" actId="1076"/>
          <ac:picMkLst>
            <pc:docMk/>
            <pc:sldMk cId="2723865859" sldId="315"/>
            <ac:picMk id="8" creationId="{3BE78388-9B27-8CC2-1B77-A011897AF467}"/>
          </ac:picMkLst>
        </pc:picChg>
        <pc:picChg chg="add mod">
          <ac:chgData name="Kevin Bradshaw" userId="87c4f3bc2b180553" providerId="LiveId" clId="{D1D2BCF0-1DA4-4829-8B3E-A5BBF8546602}" dt="2024-09-05T23:49:44.376" v="2089" actId="1076"/>
          <ac:picMkLst>
            <pc:docMk/>
            <pc:sldMk cId="2723865859" sldId="315"/>
            <ac:picMk id="10" creationId="{1913126A-174A-BE98-45A1-3D5F27B0E1AB}"/>
          </ac:picMkLst>
        </pc:picChg>
      </pc:sldChg>
      <pc:sldChg chg="addSp delSp modSp mod">
        <pc:chgData name="Kevin Bradshaw" userId="87c4f3bc2b180553" providerId="LiveId" clId="{D1D2BCF0-1DA4-4829-8B3E-A5BBF8546602}" dt="2024-09-06T01:18:46.140" v="2492" actId="1076"/>
        <pc:sldMkLst>
          <pc:docMk/>
          <pc:sldMk cId="3284616221" sldId="317"/>
        </pc:sldMkLst>
        <pc:spChg chg="mod">
          <ac:chgData name="Kevin Bradshaw" userId="87c4f3bc2b180553" providerId="LiveId" clId="{D1D2BCF0-1DA4-4829-8B3E-A5BBF8546602}" dt="2024-09-06T01:18:33.405" v="2490" actId="1076"/>
          <ac:spMkLst>
            <pc:docMk/>
            <pc:sldMk cId="3284616221" sldId="317"/>
            <ac:spMk id="2" creationId="{0FD25A52-EB72-8381-9004-15EFA08A1549}"/>
          </ac:spMkLst>
        </pc:spChg>
        <pc:spChg chg="mod">
          <ac:chgData name="Kevin Bradshaw" userId="87c4f3bc2b180553" providerId="LiveId" clId="{D1D2BCF0-1DA4-4829-8B3E-A5BBF8546602}" dt="2024-09-06T01:18:04.225" v="2487" actId="1076"/>
          <ac:spMkLst>
            <pc:docMk/>
            <pc:sldMk cId="3284616221" sldId="317"/>
            <ac:spMk id="3" creationId="{66377FFE-5575-F589-0B25-1907543616B3}"/>
          </ac:spMkLst>
        </pc:spChg>
        <pc:spChg chg="del mod">
          <ac:chgData name="Kevin Bradshaw" userId="87c4f3bc2b180553" providerId="LiveId" clId="{D1D2BCF0-1DA4-4829-8B3E-A5BBF8546602}" dt="2024-09-06T01:17:40.045" v="2481" actId="931"/>
          <ac:spMkLst>
            <pc:docMk/>
            <pc:sldMk cId="3284616221" sldId="317"/>
            <ac:spMk id="4" creationId="{4F5F9818-7589-51E7-9F61-CDE1B7A6B271}"/>
          </ac:spMkLst>
        </pc:spChg>
        <pc:picChg chg="add mod">
          <ac:chgData name="Kevin Bradshaw" userId="87c4f3bc2b180553" providerId="LiveId" clId="{D1D2BCF0-1DA4-4829-8B3E-A5BBF8546602}" dt="2024-09-06T01:18:46.140" v="2492" actId="1076"/>
          <ac:picMkLst>
            <pc:docMk/>
            <pc:sldMk cId="3284616221" sldId="317"/>
            <ac:picMk id="6" creationId="{0FC04D06-FA5E-66CE-BF0D-E2EFDFDCF522}"/>
          </ac:picMkLst>
        </pc:picChg>
      </pc:sldChg>
      <pc:sldChg chg="addSp delSp modSp mod">
        <pc:chgData name="Kevin Bradshaw" userId="87c4f3bc2b180553" providerId="LiveId" clId="{D1D2BCF0-1DA4-4829-8B3E-A5BBF8546602}" dt="2024-09-07T00:18:02.067" v="4066" actId="1076"/>
        <pc:sldMkLst>
          <pc:docMk/>
          <pc:sldMk cId="240967260" sldId="318"/>
        </pc:sldMkLst>
        <pc:spChg chg="mod">
          <ac:chgData name="Kevin Bradshaw" userId="87c4f3bc2b180553" providerId="LiveId" clId="{D1D2BCF0-1DA4-4829-8B3E-A5BBF8546602}" dt="2024-09-07T00:14:47.446" v="4042" actId="1076"/>
          <ac:spMkLst>
            <pc:docMk/>
            <pc:sldMk cId="240967260" sldId="318"/>
            <ac:spMk id="2" creationId="{FC07900A-321E-9B5B-1413-B314F2F36F75}"/>
          </ac:spMkLst>
        </pc:spChg>
        <pc:spChg chg="mod">
          <ac:chgData name="Kevin Bradshaw" userId="87c4f3bc2b180553" providerId="LiveId" clId="{D1D2BCF0-1DA4-4829-8B3E-A5BBF8546602}" dt="2024-09-07T00:16:08.110" v="4058" actId="20577"/>
          <ac:spMkLst>
            <pc:docMk/>
            <pc:sldMk cId="240967260" sldId="318"/>
            <ac:spMk id="3" creationId="{E5A72B37-52D4-0A96-B878-D66F72705952}"/>
          </ac:spMkLst>
        </pc:spChg>
        <pc:spChg chg="del">
          <ac:chgData name="Kevin Bradshaw" userId="87c4f3bc2b180553" providerId="LiveId" clId="{D1D2BCF0-1DA4-4829-8B3E-A5BBF8546602}" dt="2024-09-07T00:14:22.498" v="4035" actId="478"/>
          <ac:spMkLst>
            <pc:docMk/>
            <pc:sldMk cId="240967260" sldId="318"/>
            <ac:spMk id="4" creationId="{67EC3CA0-178A-3589-C916-CA7F321825A5}"/>
          </ac:spMkLst>
        </pc:spChg>
        <pc:spChg chg="add del mod">
          <ac:chgData name="Kevin Bradshaw" userId="87c4f3bc2b180553" providerId="LiveId" clId="{D1D2BCF0-1DA4-4829-8B3E-A5BBF8546602}" dt="2024-09-07T00:14:42.988" v="4041" actId="478"/>
          <ac:spMkLst>
            <pc:docMk/>
            <pc:sldMk cId="240967260" sldId="318"/>
            <ac:spMk id="6" creationId="{FCAB54D9-D06B-687E-A7E3-922B377FDA53}"/>
          </ac:spMkLst>
        </pc:spChg>
        <pc:picChg chg="add mod">
          <ac:chgData name="Kevin Bradshaw" userId="87c4f3bc2b180553" providerId="LiveId" clId="{D1D2BCF0-1DA4-4829-8B3E-A5BBF8546602}" dt="2024-09-07T00:17:33.340" v="4062" actId="1076"/>
          <ac:picMkLst>
            <pc:docMk/>
            <pc:sldMk cId="240967260" sldId="318"/>
            <ac:picMk id="8" creationId="{2458813F-73E4-E4BF-D9EF-C24EBDD92B43}"/>
          </ac:picMkLst>
        </pc:picChg>
        <pc:picChg chg="add mod">
          <ac:chgData name="Kevin Bradshaw" userId="87c4f3bc2b180553" providerId="LiveId" clId="{D1D2BCF0-1DA4-4829-8B3E-A5BBF8546602}" dt="2024-09-07T00:18:02.067" v="4066" actId="1076"/>
          <ac:picMkLst>
            <pc:docMk/>
            <pc:sldMk cId="240967260" sldId="318"/>
            <ac:picMk id="10" creationId="{DC8DA6CE-DC81-2750-1FD0-1B8481C30A2D}"/>
          </ac:picMkLst>
        </pc:picChg>
      </pc:sldChg>
      <pc:sldChg chg="modSp mod modNotesTx">
        <pc:chgData name="Kevin Bradshaw" userId="87c4f3bc2b180553" providerId="LiveId" clId="{D1D2BCF0-1DA4-4829-8B3E-A5BBF8546602}" dt="2024-09-04T23:28:43.339" v="552" actId="20577"/>
        <pc:sldMkLst>
          <pc:docMk/>
          <pc:sldMk cId="2359185522" sldId="320"/>
        </pc:sldMkLst>
        <pc:spChg chg="mod">
          <ac:chgData name="Kevin Bradshaw" userId="87c4f3bc2b180553" providerId="LiveId" clId="{D1D2BCF0-1DA4-4829-8B3E-A5BBF8546602}" dt="2024-09-04T23:14:32.416" v="69" actId="20577"/>
          <ac:spMkLst>
            <pc:docMk/>
            <pc:sldMk cId="2359185522" sldId="320"/>
            <ac:spMk id="10" creationId="{17A07521-5B80-503A-CA2D-A1B57C83D83E}"/>
          </ac:spMkLst>
        </pc:spChg>
      </pc:sldChg>
      <pc:sldChg chg="addSp delSp modSp mod">
        <pc:chgData name="Kevin Bradshaw" userId="87c4f3bc2b180553" providerId="LiveId" clId="{D1D2BCF0-1DA4-4829-8B3E-A5BBF8546602}" dt="2024-09-13T02:40:41.909" v="4429" actId="1076"/>
        <pc:sldMkLst>
          <pc:docMk/>
          <pc:sldMk cId="1274155930" sldId="321"/>
        </pc:sldMkLst>
        <pc:spChg chg="mod">
          <ac:chgData name="Kevin Bradshaw" userId="87c4f3bc2b180553" providerId="LiveId" clId="{D1D2BCF0-1DA4-4829-8B3E-A5BBF8546602}" dt="2024-09-07T00:18:30.853" v="4110" actId="20577"/>
          <ac:spMkLst>
            <pc:docMk/>
            <pc:sldMk cId="1274155930" sldId="321"/>
            <ac:spMk id="2" creationId="{9FC48C0A-F532-87F9-2318-0570ADF145FB}"/>
          </ac:spMkLst>
        </pc:spChg>
        <pc:spChg chg="add del mod">
          <ac:chgData name="Kevin Bradshaw" userId="87c4f3bc2b180553" providerId="LiveId" clId="{D1D2BCF0-1DA4-4829-8B3E-A5BBF8546602}" dt="2024-09-07T00:18:42.406" v="4112" actId="478"/>
          <ac:spMkLst>
            <pc:docMk/>
            <pc:sldMk cId="1274155930" sldId="321"/>
            <ac:spMk id="4" creationId="{5E6969B7-4DEC-7A0A-EBB1-B552DB33F003}"/>
          </ac:spMkLst>
        </pc:spChg>
        <pc:spChg chg="add mod">
          <ac:chgData name="Kevin Bradshaw" userId="87c4f3bc2b180553" providerId="LiveId" clId="{D1D2BCF0-1DA4-4829-8B3E-A5BBF8546602}" dt="2024-09-07T00:20:16.562" v="4177" actId="14100"/>
          <ac:spMkLst>
            <pc:docMk/>
            <pc:sldMk cId="1274155930" sldId="321"/>
            <ac:spMk id="5" creationId="{190C99DF-924F-F2B2-5418-489534263D06}"/>
          </ac:spMkLst>
        </pc:spChg>
        <pc:graphicFrameChg chg="del">
          <ac:chgData name="Kevin Bradshaw" userId="87c4f3bc2b180553" providerId="LiveId" clId="{D1D2BCF0-1DA4-4829-8B3E-A5BBF8546602}" dt="2024-09-07T00:18:35.966" v="4111" actId="478"/>
          <ac:graphicFrameMkLst>
            <pc:docMk/>
            <pc:sldMk cId="1274155930" sldId="321"/>
            <ac:graphicFrameMk id="10" creationId="{8E7DC65E-B0D7-37FB-7465-F1881B2FE5A8}"/>
          </ac:graphicFrameMkLst>
        </pc:graphicFrameChg>
        <pc:picChg chg="add mod modCrop">
          <ac:chgData name="Kevin Bradshaw" userId="87c4f3bc2b180553" providerId="LiveId" clId="{D1D2BCF0-1DA4-4829-8B3E-A5BBF8546602}" dt="2024-09-13T02:40:41.909" v="4429" actId="1076"/>
          <ac:picMkLst>
            <pc:docMk/>
            <pc:sldMk cId="1274155930" sldId="321"/>
            <ac:picMk id="4" creationId="{8E6E0F6A-D7AD-3544-CB2E-4F41C73E5977}"/>
          </ac:picMkLst>
        </pc:picChg>
        <pc:picChg chg="add del mod">
          <ac:chgData name="Kevin Bradshaw" userId="87c4f3bc2b180553" providerId="LiveId" clId="{D1D2BCF0-1DA4-4829-8B3E-A5BBF8546602}" dt="2024-09-13T02:39:09.374" v="4418" actId="478"/>
          <ac:picMkLst>
            <pc:docMk/>
            <pc:sldMk cId="1274155930" sldId="321"/>
            <ac:picMk id="7" creationId="{94620B53-3BFF-E32F-DD72-94A8B9F3C5E4}"/>
          </ac:picMkLst>
        </pc:picChg>
      </pc:sldChg>
      <pc:sldChg chg="modSp mod">
        <pc:chgData name="Kevin Bradshaw" userId="87c4f3bc2b180553" providerId="LiveId" clId="{D1D2BCF0-1DA4-4829-8B3E-A5BBF8546602}" dt="2024-09-05T22:59:46.863" v="2076" actId="20577"/>
        <pc:sldMkLst>
          <pc:docMk/>
          <pc:sldMk cId="1462604822" sldId="322"/>
        </pc:sldMkLst>
        <pc:spChg chg="mod">
          <ac:chgData name="Kevin Bradshaw" userId="87c4f3bc2b180553" providerId="LiveId" clId="{D1D2BCF0-1DA4-4829-8B3E-A5BBF8546602}" dt="2024-09-05T22:59:46.863" v="2076" actId="20577"/>
          <ac:spMkLst>
            <pc:docMk/>
            <pc:sldMk cId="1462604822" sldId="322"/>
            <ac:spMk id="3" creationId="{2348FA32-539F-6108-945B-6B10856BEF8D}"/>
          </ac:spMkLst>
        </pc:spChg>
      </pc:sldChg>
      <pc:sldChg chg="modSp new mod">
        <pc:chgData name="Kevin Bradshaw" userId="87c4f3bc2b180553" providerId="LiveId" clId="{D1D2BCF0-1DA4-4829-8B3E-A5BBF8546602}" dt="2024-09-13T02:44:09.868" v="4694" actId="20577"/>
        <pc:sldMkLst>
          <pc:docMk/>
          <pc:sldMk cId="1943830948" sldId="323"/>
        </pc:sldMkLst>
        <pc:spChg chg="mod">
          <ac:chgData name="Kevin Bradshaw" userId="87c4f3bc2b180553" providerId="LiveId" clId="{D1D2BCF0-1DA4-4829-8B3E-A5BBF8546602}" dt="2024-09-13T02:41:00.983" v="4457" actId="20577"/>
          <ac:spMkLst>
            <pc:docMk/>
            <pc:sldMk cId="1943830948" sldId="323"/>
            <ac:spMk id="2" creationId="{DCE35450-FF58-CE1D-EE30-321654FE6533}"/>
          </ac:spMkLst>
        </pc:spChg>
        <pc:spChg chg="mod">
          <ac:chgData name="Kevin Bradshaw" userId="87c4f3bc2b180553" providerId="LiveId" clId="{D1D2BCF0-1DA4-4829-8B3E-A5BBF8546602}" dt="2024-09-13T02:44:09.868" v="4694" actId="20577"/>
          <ac:spMkLst>
            <pc:docMk/>
            <pc:sldMk cId="1943830948" sldId="323"/>
            <ac:spMk id="3" creationId="{FB8BB606-8AE8-E3EE-77DE-4B8375E874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9/12/2024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Rmarkdown</a:t>
            </a:r>
            <a:r>
              <a:rPr lang="en-US" dirty="0"/>
              <a:t> script, headings. Also note that the report template will work for any data frame with the same column names. </a:t>
            </a:r>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these errors, I had the r inline code read the ECN and checksum status values. Any anomalous values are counted. </a:t>
            </a:r>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subject of my analysis is a set of captured Internet Protocol (IP) packets from 11/12/2012. These are Operational Technology (OT) packets that utilize Common Industrial Protocol (CIP).</a:t>
            </a:r>
          </a:p>
          <a:p>
            <a:r>
              <a:rPr lang="en-US" dirty="0"/>
              <a:t>They were captured by a PCAP tool. I don’t know which tool was used to capture these packets, but I use Wireshark. After aggregating the data, which we will discuss in more detail coming up, the final CSV file contained 1356 columns across 10,880 individual packets for a grand total of 14,753,280 data points.  A real mouthful, right? To work with this much data, we’ll to know which columns contain the answers to our questions. </a:t>
            </a:r>
          </a:p>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Checksums ensure data integrity from the source to the destination. ECN is a result of too much traffic on the network. </a:t>
            </a:r>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198562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in the first figure, Wireshark can export packet captures as a CSV. This doesn’t offer a wealth of information. For a deeper dive, you can use the output as JSON option. </a:t>
            </a:r>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nested JSON file is not easily searchable because there are many lines between each field, many of which are not relevant. The nesting also prevents the file from being easily written to CSV. To remedy this, we can use the </a:t>
            </a:r>
            <a:r>
              <a:rPr lang="en-US" dirty="0" err="1"/>
              <a:t>jsonlite</a:t>
            </a:r>
            <a:r>
              <a:rPr lang="en-US" dirty="0"/>
              <a:t>::flatten() function. </a:t>
            </a:r>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data filtering and summarization can be done in R, SQL allows for rapidly asking new questions without  making big changes to the code. As such, SQL is usually the tool I use to gain a high-level understanding of the dataset.  In this case, I used SQL to create a new  table that included only the necessary columns and gave them nicer names. I also used SQL queries to verify some other information. Namely, that there were 2 participants in the conversation, that over half of the packets had checksums, that no checksums returned errors, and that there were no stray UDP packets in the traffic.</a:t>
            </a:r>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30287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9028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9/12/2024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967099" y="298563"/>
            <a:ext cx="8257801" cy="6260873"/>
          </a:xfrm>
        </p:spPr>
        <p:txBody>
          <a:bodyPr>
            <a:noAutofit/>
          </a:bodyPr>
          <a:lstStyle/>
          <a:p>
            <a:r>
              <a:rPr lang="en-US" dirty="0"/>
              <a:t>Capstone Packet Capture Analysis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3890898" y="419713"/>
            <a:ext cx="7310152" cy="1185045"/>
          </a:xfrm>
        </p:spPr>
        <p:txBody>
          <a:bodyPr wrap="square" anchor="b">
            <a:normAutofit/>
          </a:bodyPr>
          <a:lstStyle/>
          <a:p>
            <a:r>
              <a:rPr lang="en-US" dirty="0"/>
              <a:t>Distinguishing Participants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3890898" y="1928306"/>
            <a:ext cx="7314440" cy="4232218"/>
          </a:xfrm>
          <a:ln>
            <a:noFill/>
          </a:ln>
        </p:spPr>
        <p:txBody>
          <a:bodyPr>
            <a:normAutofit/>
          </a:bodyPr>
          <a:lstStyle/>
          <a:p>
            <a:r>
              <a:rPr lang="en-US" dirty="0"/>
              <a:t>Used R markdown with inline code to count the number of unique IP addresses and list them. </a:t>
            </a:r>
          </a:p>
          <a:p>
            <a:endParaRPr lang="en-US" dirty="0"/>
          </a:p>
          <a:p>
            <a:endParaRPr lang="en-US" dirty="0"/>
          </a:p>
          <a:p>
            <a:endParaRPr lang="en-US" dirty="0"/>
          </a:p>
          <a:p>
            <a:r>
              <a:rPr lang="en-US" dirty="0"/>
              <a:t>This is the corresponding section of the report. </a:t>
            </a:r>
          </a:p>
          <a:p>
            <a:endParaRPr lang="en-US" dirty="0"/>
          </a:p>
          <a:p>
            <a:endParaRPr lang="en-US" dirty="0"/>
          </a:p>
        </p:txBody>
      </p:sp>
      <p:pic>
        <p:nvPicPr>
          <p:cNvPr id="7" name="Picture 6" descr="A white background with black text&#10;&#10;Description automatically generated">
            <a:extLst>
              <a:ext uri="{FF2B5EF4-FFF2-40B4-BE49-F238E27FC236}">
                <a16:creationId xmlns:a16="http://schemas.microsoft.com/office/drawing/2014/main" id="{1AE04AB1-4192-96C8-927C-CC44890E4E9D}"/>
              </a:ext>
            </a:extLst>
          </p:cNvPr>
          <p:cNvPicPr>
            <a:picLocks noChangeAspect="1"/>
          </p:cNvPicPr>
          <p:nvPr/>
        </p:nvPicPr>
        <p:blipFill>
          <a:blip r:embed="rId3"/>
          <a:stretch>
            <a:fillRect/>
          </a:stretch>
        </p:blipFill>
        <p:spPr>
          <a:xfrm>
            <a:off x="1485256" y="2704999"/>
            <a:ext cx="9221487" cy="144800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F2A5327-B6AD-7E7D-FC6E-8AC61AE8A8E3}"/>
              </a:ext>
            </a:extLst>
          </p:cNvPr>
          <p:cNvPicPr>
            <a:picLocks noChangeAspect="1"/>
          </p:cNvPicPr>
          <p:nvPr/>
        </p:nvPicPr>
        <p:blipFill>
          <a:blip r:embed="rId4"/>
          <a:stretch>
            <a:fillRect/>
          </a:stretch>
        </p:blipFill>
        <p:spPr>
          <a:xfrm>
            <a:off x="1485256" y="4689229"/>
            <a:ext cx="9243006" cy="1794843"/>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Checking for Errors</a:t>
            </a:r>
          </a:p>
        </p:txBody>
      </p:sp>
      <p:sp>
        <p:nvSpPr>
          <p:cNvPr id="18" name="Content Placeholder 17">
            <a:extLst>
              <a:ext uri="{FF2B5EF4-FFF2-40B4-BE49-F238E27FC236}">
                <a16:creationId xmlns:a16="http://schemas.microsoft.com/office/drawing/2014/main" id="{23780F96-A835-781A-F44F-1A735EFD59C0}"/>
              </a:ext>
            </a:extLst>
          </p:cNvPr>
          <p:cNvSpPr>
            <a:spLocks noGrp="1"/>
          </p:cNvSpPr>
          <p:nvPr>
            <p:ph idx="10"/>
          </p:nvPr>
        </p:nvSpPr>
        <p:spPr/>
        <p:txBody>
          <a:bodyPr/>
          <a:lstStyle/>
          <a:p>
            <a:pPr marL="285750" indent="-285750">
              <a:buFont typeface="Arial" panose="020B0604020202020204" pitchFamily="34" charset="0"/>
              <a:buChar char="•"/>
            </a:pPr>
            <a:r>
              <a:rPr lang="en-US" dirty="0"/>
              <a:t>Used R inline code to find and count errors.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resulting report section: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4" name="Table Placeholder 3">
            <a:extLst>
              <a:ext uri="{FF2B5EF4-FFF2-40B4-BE49-F238E27FC236}">
                <a16:creationId xmlns:a16="http://schemas.microsoft.com/office/drawing/2014/main" id="{5163B07B-73C2-1008-1E97-98F787E2B75F}"/>
              </a:ext>
            </a:extLst>
          </p:cNvPr>
          <p:cNvSpPr>
            <a:spLocks noGrp="1"/>
          </p:cNvSpPr>
          <p:nvPr>
            <p:ph type="tbl" sz="quarter" idx="11"/>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368BC1BB-8CF8-6DB9-89C4-2073EBDA9C07}"/>
              </a:ext>
            </a:extLst>
          </p:cNvPr>
          <p:cNvPicPr>
            <a:picLocks noChangeAspect="1"/>
          </p:cNvPicPr>
          <p:nvPr/>
        </p:nvPicPr>
        <p:blipFill>
          <a:blip r:embed="rId3"/>
          <a:stretch>
            <a:fillRect/>
          </a:stretch>
        </p:blipFill>
        <p:spPr>
          <a:xfrm>
            <a:off x="1864688" y="4555625"/>
            <a:ext cx="7864522" cy="1295512"/>
          </a:xfrm>
          <a:prstGeom prst="rect">
            <a:avLst/>
          </a:prstGeom>
        </p:spPr>
      </p:pic>
      <p:pic>
        <p:nvPicPr>
          <p:cNvPr id="8" name="Picture 7">
            <a:extLst>
              <a:ext uri="{FF2B5EF4-FFF2-40B4-BE49-F238E27FC236}">
                <a16:creationId xmlns:a16="http://schemas.microsoft.com/office/drawing/2014/main" id="{033FDDF1-2970-07D4-325C-F7E9B1436D1F}"/>
              </a:ext>
            </a:extLst>
          </p:cNvPr>
          <p:cNvPicPr>
            <a:picLocks noChangeAspect="1"/>
          </p:cNvPicPr>
          <p:nvPr/>
        </p:nvPicPr>
        <p:blipFill>
          <a:blip r:embed="rId4"/>
          <a:stretch>
            <a:fillRect/>
          </a:stretch>
        </p:blipFill>
        <p:spPr>
          <a:xfrm>
            <a:off x="459551" y="2861187"/>
            <a:ext cx="10674796" cy="830383"/>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935545" y="429546"/>
            <a:ext cx="8467760" cy="1185045"/>
          </a:xfrm>
        </p:spPr>
        <p:txBody>
          <a:bodyPr/>
          <a:lstStyle/>
          <a:p>
            <a:r>
              <a:rPr lang="en-US" dirty="0"/>
              <a:t>Determining Average Latency</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962699" y="2072398"/>
            <a:ext cx="5597686" cy="4356056"/>
          </a:xfrm>
        </p:spPr>
        <p:txBody>
          <a:bodyPr>
            <a:normAutofit/>
          </a:bodyPr>
          <a:lstStyle/>
          <a:p>
            <a:pPr marL="285750" indent="-285750">
              <a:buFont typeface="Arial" panose="020B0604020202020204" pitchFamily="34" charset="0"/>
              <a:buChar char="•"/>
            </a:pPr>
            <a:r>
              <a:rPr lang="en-US" dirty="0"/>
              <a:t>Used R inline code to determine mean, max, and min packet latencies.</a:t>
            </a:r>
          </a:p>
          <a:p>
            <a:pPr marL="285750" indent="-285750">
              <a:buFont typeface="Arial" panose="020B0604020202020204" pitchFamily="34" charset="0"/>
              <a:buChar char="•"/>
            </a:pPr>
            <a:r>
              <a:rPr lang="en-US" dirty="0"/>
              <a:t>Created code chunk to display results graphically. </a:t>
            </a:r>
          </a:p>
          <a:p>
            <a:endParaRPr lang="en-US" dirty="0"/>
          </a:p>
        </p:txBody>
      </p:sp>
      <p:pic>
        <p:nvPicPr>
          <p:cNvPr id="8" name="Picture 7" descr="A computer code on a white background&#10;&#10;Description automatically generated">
            <a:extLst>
              <a:ext uri="{FF2B5EF4-FFF2-40B4-BE49-F238E27FC236}">
                <a16:creationId xmlns:a16="http://schemas.microsoft.com/office/drawing/2014/main" id="{2458813F-73E4-E4BF-D9EF-C24EBDD92B43}"/>
              </a:ext>
            </a:extLst>
          </p:cNvPr>
          <p:cNvPicPr>
            <a:picLocks noChangeAspect="1"/>
          </p:cNvPicPr>
          <p:nvPr/>
        </p:nvPicPr>
        <p:blipFill>
          <a:blip r:embed="rId3"/>
          <a:stretch>
            <a:fillRect/>
          </a:stretch>
        </p:blipFill>
        <p:spPr>
          <a:xfrm>
            <a:off x="471086" y="5244542"/>
            <a:ext cx="10887212" cy="1539716"/>
          </a:xfrm>
          <a:prstGeom prst="rect">
            <a:avLst/>
          </a:prstGeom>
        </p:spPr>
      </p:pic>
      <p:pic>
        <p:nvPicPr>
          <p:cNvPr id="10" name="Picture 9">
            <a:extLst>
              <a:ext uri="{FF2B5EF4-FFF2-40B4-BE49-F238E27FC236}">
                <a16:creationId xmlns:a16="http://schemas.microsoft.com/office/drawing/2014/main" id="{DC8DA6CE-DC81-2750-1FD0-1B8481C30A2D}"/>
              </a:ext>
            </a:extLst>
          </p:cNvPr>
          <p:cNvPicPr>
            <a:picLocks noChangeAspect="1"/>
          </p:cNvPicPr>
          <p:nvPr/>
        </p:nvPicPr>
        <p:blipFill>
          <a:blip r:embed="rId4"/>
          <a:stretch>
            <a:fillRect/>
          </a:stretch>
        </p:blipFill>
        <p:spPr>
          <a:xfrm>
            <a:off x="471086" y="4080386"/>
            <a:ext cx="10238618" cy="1078347"/>
          </a:xfrm>
          <a:prstGeom prst="rect">
            <a:avLst/>
          </a:prstGeom>
        </p:spPr>
      </p:pic>
    </p:spTree>
    <p:extLst>
      <p:ext uri="{BB962C8B-B14F-4D97-AF65-F5344CB8AC3E}">
        <p14:creationId xmlns:p14="http://schemas.microsoft.com/office/powerpoint/2010/main" val="24096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8C0A-F532-87F9-2318-0570ADF145FB}"/>
              </a:ext>
            </a:extLst>
          </p:cNvPr>
          <p:cNvSpPr>
            <a:spLocks noGrp="1"/>
          </p:cNvSpPr>
          <p:nvPr>
            <p:ph type="title"/>
          </p:nvPr>
        </p:nvSpPr>
        <p:spPr/>
        <p:txBody>
          <a:bodyPr/>
          <a:lstStyle/>
          <a:p>
            <a:r>
              <a:rPr lang="en-US" dirty="0"/>
              <a:t>Latency Graph</a:t>
            </a:r>
          </a:p>
        </p:txBody>
      </p:sp>
      <p:sp>
        <p:nvSpPr>
          <p:cNvPr id="5" name="TextBox 4">
            <a:extLst>
              <a:ext uri="{FF2B5EF4-FFF2-40B4-BE49-F238E27FC236}">
                <a16:creationId xmlns:a16="http://schemas.microsoft.com/office/drawing/2014/main" id="{190C99DF-924F-F2B2-5418-489534263D06}"/>
              </a:ext>
            </a:extLst>
          </p:cNvPr>
          <p:cNvSpPr txBox="1"/>
          <p:nvPr/>
        </p:nvSpPr>
        <p:spPr>
          <a:xfrm>
            <a:off x="568164" y="1927122"/>
            <a:ext cx="34237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 resulting final piece of the report. </a:t>
            </a:r>
          </a:p>
        </p:txBody>
      </p:sp>
      <p:pic>
        <p:nvPicPr>
          <p:cNvPr id="4" name="Picture 3" descr="A screenshot of a computer&#10;&#10;Description automatically generated">
            <a:extLst>
              <a:ext uri="{FF2B5EF4-FFF2-40B4-BE49-F238E27FC236}">
                <a16:creationId xmlns:a16="http://schemas.microsoft.com/office/drawing/2014/main" id="{8E6E0F6A-D7AD-3544-CB2E-4F41C73E5977}"/>
              </a:ext>
            </a:extLst>
          </p:cNvPr>
          <p:cNvPicPr>
            <a:picLocks noChangeAspect="1"/>
          </p:cNvPicPr>
          <p:nvPr/>
        </p:nvPicPr>
        <p:blipFill>
          <a:blip r:embed="rId3"/>
          <a:srcRect l="697" t="27233" r="25840"/>
          <a:stretch/>
        </p:blipFill>
        <p:spPr>
          <a:xfrm>
            <a:off x="3991897" y="806246"/>
            <a:ext cx="7678267" cy="4699774"/>
          </a:xfrm>
          <a:prstGeom prst="rect">
            <a:avLst/>
          </a:prstGeom>
        </p:spPr>
      </p:pic>
    </p:spTree>
    <p:extLst>
      <p:ext uri="{BB962C8B-B14F-4D97-AF65-F5344CB8AC3E}">
        <p14:creationId xmlns:p14="http://schemas.microsoft.com/office/powerpoint/2010/main" val="127415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5450-FF58-CE1D-EE30-321654FE6533}"/>
              </a:ext>
            </a:extLst>
          </p:cNvPr>
          <p:cNvSpPr>
            <a:spLocks noGrp="1"/>
          </p:cNvSpPr>
          <p:nvPr>
            <p:ph type="title"/>
          </p:nvPr>
        </p:nvSpPr>
        <p:spPr/>
        <p:txBody>
          <a:bodyPr/>
          <a:lstStyle/>
          <a:p>
            <a:r>
              <a:rPr lang="en-US" dirty="0"/>
              <a:t>Recommendations</a:t>
            </a:r>
          </a:p>
        </p:txBody>
      </p:sp>
      <p:sp>
        <p:nvSpPr>
          <p:cNvPr id="3" name="Table Placeholder 2">
            <a:extLst>
              <a:ext uri="{FF2B5EF4-FFF2-40B4-BE49-F238E27FC236}">
                <a16:creationId xmlns:a16="http://schemas.microsoft.com/office/drawing/2014/main" id="{FB8BB606-8AE8-E3EE-77DE-4B8375E8749D}"/>
              </a:ext>
            </a:extLst>
          </p:cNvPr>
          <p:cNvSpPr>
            <a:spLocks noGrp="1"/>
          </p:cNvSpPr>
          <p:nvPr>
            <p:ph type="tbl" sz="quarter" idx="10"/>
          </p:nvPr>
        </p:nvSpPr>
        <p:spPr/>
        <p:txBody>
          <a:bodyPr/>
          <a:lstStyle/>
          <a:p>
            <a:r>
              <a:rPr lang="en-US" dirty="0"/>
              <a:t>Two of the Rockwell Auto machines had significantly higher latency times.</a:t>
            </a:r>
          </a:p>
          <a:p>
            <a:r>
              <a:rPr lang="en-US" dirty="0"/>
              <a:t>All of the ECN errors were bound for RockwellAuto_5f:49:fa.</a:t>
            </a:r>
          </a:p>
          <a:p>
            <a:r>
              <a:rPr lang="en-US" dirty="0"/>
              <a:t>I would recommend further analysis on the lines into and </a:t>
            </a:r>
            <a:r>
              <a:rPr lang="en-US"/>
              <a:t>out of RockwellAuto_5f:49:fa.</a:t>
            </a:r>
            <a:endParaRPr lang="en-US" dirty="0"/>
          </a:p>
        </p:txBody>
      </p:sp>
    </p:spTree>
    <p:extLst>
      <p:ext uri="{BB962C8B-B14F-4D97-AF65-F5344CB8AC3E}">
        <p14:creationId xmlns:p14="http://schemas.microsoft.com/office/powerpoint/2010/main" val="1943830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a:t>Questions?</a:t>
            </a:r>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a:bodyPr>
          <a:lstStyle/>
          <a:p>
            <a:endParaRPr lang="en-US" dirty="0"/>
          </a:p>
        </p:txBody>
      </p:sp>
      <p:sp>
        <p:nvSpPr>
          <p:cNvPr id="5" name="Picture Placeholder 4">
            <a:extLst>
              <a:ext uri="{FF2B5EF4-FFF2-40B4-BE49-F238E27FC236}">
                <a16:creationId xmlns:a16="http://schemas.microsoft.com/office/drawing/2014/main" id="{9FDB45CE-A1C9-36C3-4E2D-B8179F0EEA8E}"/>
              </a:ext>
            </a:extLst>
          </p:cNvPr>
          <p:cNvSpPr>
            <a:spLocks noGrp="1"/>
          </p:cNvSpPr>
          <p:nvPr>
            <p:ph type="pic" sz="quarter" idx="14"/>
          </p:nvPr>
        </p:nvSpPr>
        <p:spPr/>
        <p:txBody>
          <a:bodyPr/>
          <a:lstStyle/>
          <a:p>
            <a:pPr marL="342900" indent="-342900" algn="l">
              <a:buFont typeface="Arial" panose="020B0604020202020204" pitchFamily="34" charset="0"/>
              <a:buChar char="•"/>
            </a:pPr>
            <a:r>
              <a:rPr lang="en-US" dirty="0"/>
              <a:t>Background Information</a:t>
            </a:r>
          </a:p>
          <a:p>
            <a:pPr marL="342900" indent="-342900" algn="l">
              <a:buFont typeface="Arial" panose="020B0604020202020204" pitchFamily="34" charset="0"/>
              <a:buChar char="•"/>
            </a:pPr>
            <a:r>
              <a:rPr lang="en-US" dirty="0"/>
              <a:t>Accessing the Data</a:t>
            </a:r>
          </a:p>
          <a:p>
            <a:pPr marL="342900" indent="-342900" algn="l">
              <a:buFont typeface="Arial" panose="020B0604020202020204" pitchFamily="34" charset="0"/>
              <a:buChar char="•"/>
            </a:pPr>
            <a:r>
              <a:rPr lang="en-US" dirty="0"/>
              <a:t>Cleaning Data</a:t>
            </a:r>
          </a:p>
          <a:p>
            <a:pPr marL="342900" indent="-342900" algn="l">
              <a:buFont typeface="Arial" panose="020B0604020202020204" pitchFamily="34" charset="0"/>
              <a:buChar char="•"/>
            </a:pPr>
            <a:r>
              <a:rPr lang="en-US" dirty="0"/>
              <a:t>Analysis of Fields</a:t>
            </a:r>
          </a:p>
          <a:p>
            <a:pPr marL="342900" indent="-342900" algn="l">
              <a:buFont typeface="Arial" panose="020B0604020202020204" pitchFamily="34" charset="0"/>
              <a:buChar char="•"/>
            </a:pPr>
            <a:r>
              <a:rPr lang="en-US" dirty="0"/>
              <a:t>Report on Findings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t>Background Information</a:t>
            </a:r>
          </a:p>
        </p:txBody>
      </p:sp>
      <p:sp>
        <p:nvSpPr>
          <p:cNvPr id="3" name="Picture Placeholder 2">
            <a:extLst>
              <a:ext uri="{FF2B5EF4-FFF2-40B4-BE49-F238E27FC236}">
                <a16:creationId xmlns:a16="http://schemas.microsoft.com/office/drawing/2014/main" id="{2A651BFB-1562-6E38-983E-DC4E77155419}"/>
              </a:ext>
            </a:extLst>
          </p:cNvPr>
          <p:cNvSpPr>
            <a:spLocks noGrp="1"/>
          </p:cNvSpPr>
          <p:nvPr>
            <p:ph type="pic" sz="quarter" idx="13"/>
          </p:nvPr>
        </p:nvSpPr>
        <p:spPr/>
        <p:txBody>
          <a:bodyPr/>
          <a:lstStyle/>
          <a:p>
            <a:pPr marL="285750" indent="-285750" algn="l">
              <a:buFont typeface="Arial" panose="020B0604020202020204" pitchFamily="34" charset="0"/>
              <a:buChar char="•"/>
            </a:pPr>
            <a:r>
              <a:rPr lang="en-US" dirty="0"/>
              <a:t>Internet Protocol (IP) packets captured via Packet Capture (PCAP) tool on 11/12/2012.</a:t>
            </a:r>
          </a:p>
          <a:p>
            <a:pPr marL="285750" indent="-285750" algn="l">
              <a:buFont typeface="Arial" panose="020B0604020202020204" pitchFamily="34" charset="0"/>
              <a:buChar char="•"/>
            </a:pPr>
            <a:r>
              <a:rPr lang="en-US" dirty="0"/>
              <a:t>Final aggregated table contains 1,356 columns and 10,880 rows.</a:t>
            </a:r>
          </a:p>
          <a:p>
            <a:pPr marL="645750" lvl="1" indent="-285750">
              <a:buFont typeface="Arial" panose="020B0604020202020204" pitchFamily="34" charset="0"/>
              <a:buChar char="•"/>
            </a:pPr>
            <a:r>
              <a:rPr lang="en-US" i="0" dirty="0"/>
              <a:t>14,753,280 total data points</a:t>
            </a:r>
          </a:p>
          <a:p>
            <a:pPr marL="645750" lvl="1" indent="-285750">
              <a:buFont typeface="Arial" panose="020B0604020202020204" pitchFamily="34" charset="0"/>
              <a:buChar char="•"/>
            </a:pPr>
            <a:endParaRPr lang="en-US" i="0" dirty="0"/>
          </a:p>
          <a:p>
            <a:pPr marL="645750" lvl="1" indent="-285750">
              <a:buFont typeface="Arial" panose="020B0604020202020204" pitchFamily="34" charset="0"/>
              <a:buChar char="•"/>
            </a:pPr>
            <a:endParaRPr lang="en-US" i="0" dirty="0"/>
          </a:p>
          <a:p>
            <a:pPr marL="645750" lvl="1" indent="-285750">
              <a:buFont typeface="Arial" panose="020B0604020202020204" pitchFamily="34" charset="0"/>
              <a:buChar char="•"/>
            </a:pPr>
            <a:endParaRPr lang="en-US" i="0" dirty="0"/>
          </a:p>
          <a:p>
            <a:r>
              <a:rPr lang="en-US" dirty="0"/>
              <a:t> </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55F1-136C-C80D-216C-DD01602282D2}"/>
              </a:ext>
            </a:extLst>
          </p:cNvPr>
          <p:cNvSpPr>
            <a:spLocks noGrp="1"/>
          </p:cNvSpPr>
          <p:nvPr>
            <p:ph type="title"/>
          </p:nvPr>
        </p:nvSpPr>
        <p:spPr/>
        <p:txBody>
          <a:bodyPr/>
          <a:lstStyle/>
          <a:p>
            <a:r>
              <a:rPr lang="en-US" dirty="0"/>
              <a:t>What We Want to Know</a:t>
            </a:r>
          </a:p>
        </p:txBody>
      </p:sp>
      <p:sp>
        <p:nvSpPr>
          <p:cNvPr id="3" name="Picture Placeholder 2">
            <a:extLst>
              <a:ext uri="{FF2B5EF4-FFF2-40B4-BE49-F238E27FC236}">
                <a16:creationId xmlns:a16="http://schemas.microsoft.com/office/drawing/2014/main" id="{2348FA32-539F-6108-945B-6B10856BEF8D}"/>
              </a:ext>
            </a:extLst>
          </p:cNvPr>
          <p:cNvSpPr>
            <a:spLocks noGrp="1"/>
          </p:cNvSpPr>
          <p:nvPr>
            <p:ph type="pic" sz="quarter" idx="13"/>
          </p:nvPr>
        </p:nvSpPr>
        <p:spPr/>
        <p:txBody>
          <a:bodyPr/>
          <a:lstStyle/>
          <a:p>
            <a:pPr marL="285750" indent="-285750" algn="l">
              <a:buFont typeface="Arial" panose="020B0604020202020204" pitchFamily="34" charset="0"/>
              <a:buChar char="•"/>
            </a:pPr>
            <a:r>
              <a:rPr lang="en-US" dirty="0"/>
              <a:t>How many participants are in the conversation?</a:t>
            </a:r>
          </a:p>
          <a:p>
            <a:pPr marL="285750" indent="-285750" algn="l">
              <a:buFont typeface="Arial" panose="020B0604020202020204" pitchFamily="34" charset="0"/>
              <a:buChar char="•"/>
            </a:pPr>
            <a:r>
              <a:rPr lang="en-US" dirty="0"/>
              <a:t>Were there any errors in the packets?</a:t>
            </a:r>
          </a:p>
          <a:p>
            <a:pPr marL="645750" lvl="1" indent="-285750">
              <a:buFont typeface="Arial" panose="020B0604020202020204" pitchFamily="34" charset="0"/>
              <a:buChar char="•"/>
            </a:pPr>
            <a:r>
              <a:rPr lang="en-US" sz="1600" i="0" dirty="0"/>
              <a:t>Checksums</a:t>
            </a:r>
          </a:p>
          <a:p>
            <a:pPr marL="645750" lvl="1" indent="-285750">
              <a:buFont typeface="Arial" panose="020B0604020202020204" pitchFamily="34" charset="0"/>
              <a:buChar char="•"/>
            </a:pPr>
            <a:r>
              <a:rPr lang="en-US" sz="1600" i="0" dirty="0"/>
              <a:t>Explicit Congestion Notification (ECN)</a:t>
            </a:r>
          </a:p>
          <a:p>
            <a:pPr marL="285750" indent="-285750" algn="l">
              <a:buFont typeface="Arial" panose="020B0604020202020204" pitchFamily="34" charset="0"/>
              <a:buChar char="•"/>
            </a:pPr>
            <a:r>
              <a:rPr lang="en-US" i="0" dirty="0"/>
              <a:t>What is the average latency across the network?</a:t>
            </a:r>
          </a:p>
          <a:p>
            <a:pPr marL="171450" indent="-171450" algn="l">
              <a:buFont typeface="Arial" panose="020B0604020202020204" pitchFamily="34" charset="0"/>
              <a:buChar char="•"/>
            </a:pPr>
            <a:endParaRPr lang="en-US" sz="1200" i="0" dirty="0"/>
          </a:p>
          <a:p>
            <a:pPr lvl="1"/>
            <a:endParaRPr lang="en-US" i="0"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46260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ormAutofit/>
          </a:bodyPr>
          <a:lstStyle/>
          <a:p>
            <a:r>
              <a:rPr lang="en-US" dirty="0"/>
              <a:t>Accessing the Data</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p:txBody>
          <a:bodyPr anchor="t">
            <a:normAutofit/>
          </a:bodyPr>
          <a:lstStyle/>
          <a:p>
            <a:r>
              <a:rPr lang="en-US" dirty="0" err="1"/>
              <a:t>Pcap</a:t>
            </a:r>
            <a:r>
              <a:rPr lang="en-US" dirty="0"/>
              <a:t> -&gt; </a:t>
            </a:r>
            <a:r>
              <a:rPr lang="en-US" dirty="0" err="1"/>
              <a:t>json</a:t>
            </a:r>
            <a:r>
              <a:rPr lang="en-US" dirty="0"/>
              <a:t> -&gt; CSV -&gt; SQL</a:t>
            </a:r>
          </a:p>
        </p:txBody>
      </p:sp>
      <p:pic>
        <p:nvPicPr>
          <p:cNvPr id="5" name="Picture Placeholder 4" descr="A screenshot of a computer&#10;&#10;Description automatically generated">
            <a:extLst>
              <a:ext uri="{FF2B5EF4-FFF2-40B4-BE49-F238E27FC236}">
                <a16:creationId xmlns:a16="http://schemas.microsoft.com/office/drawing/2014/main" id="{D1C11A84-A833-0EB7-3332-DC4FDB7CA3E7}"/>
              </a:ext>
            </a:extLst>
          </p:cNvPr>
          <p:cNvPicPr>
            <a:picLocks noGrp="1" noChangeAspect="1"/>
          </p:cNvPicPr>
          <p:nvPr>
            <p:ph type="pic" sz="quarter" idx="13"/>
          </p:nvPr>
        </p:nvPicPr>
        <p:blipFill>
          <a:blip r:embed="rId3"/>
          <a:srcRect l="29602" r="29602"/>
          <a:stretch>
            <a:fillRect/>
          </a:stretch>
        </p:blipFill>
        <p:spPr/>
      </p:pic>
    </p:spTree>
    <p:extLst>
      <p:ext uri="{BB962C8B-B14F-4D97-AF65-F5344CB8AC3E}">
        <p14:creationId xmlns:p14="http://schemas.microsoft.com/office/powerpoint/2010/main" val="163442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PCAP to JSON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4" y="1997132"/>
            <a:ext cx="5384002" cy="4232218"/>
          </a:xfrm>
        </p:spPr>
        <p:txBody>
          <a:bodyPr>
            <a:normAutofit/>
          </a:bodyPr>
          <a:lstStyle/>
          <a:p>
            <a:endParaRPr lang="en-US" dirty="0"/>
          </a:p>
          <a:p>
            <a:r>
              <a:rPr lang="en-US" dirty="0"/>
              <a:t>PCAP files can be exported from Wireshark directly as a Comma Separated Value (CSV) file.</a:t>
            </a:r>
          </a:p>
          <a:p>
            <a:r>
              <a:rPr lang="en-US" dirty="0"/>
              <a:t>This does not offer much information. </a:t>
            </a:r>
          </a:p>
          <a:p>
            <a:r>
              <a:rPr lang="en-US" dirty="0"/>
              <a:t>Wireshark offers the option to export as Java Script Object Notation (JSON) as well. </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686E43A7-D9DF-E0E3-1C8D-2600BAAFC4D2}"/>
              </a:ext>
            </a:extLst>
          </p:cNvPr>
          <p:cNvPicPr>
            <a:picLocks noChangeAspect="1"/>
          </p:cNvPicPr>
          <p:nvPr/>
        </p:nvPicPr>
        <p:blipFill>
          <a:blip r:embed="rId3"/>
          <a:stretch>
            <a:fillRect/>
          </a:stretch>
        </p:blipFill>
        <p:spPr>
          <a:xfrm>
            <a:off x="5952166" y="48960"/>
            <a:ext cx="5446290" cy="3354201"/>
          </a:xfrm>
          <a:prstGeom prst="rect">
            <a:avLst/>
          </a:prstGeom>
        </p:spPr>
      </p:pic>
      <p:pic>
        <p:nvPicPr>
          <p:cNvPr id="7" name="Picture 6" descr="A table of numbers and letters&#10;&#10;Description automatically generated with medium confidence">
            <a:extLst>
              <a:ext uri="{FF2B5EF4-FFF2-40B4-BE49-F238E27FC236}">
                <a16:creationId xmlns:a16="http://schemas.microsoft.com/office/drawing/2014/main" id="{DD6B0740-36AB-0E94-3C3B-64D95F3E4F49}"/>
              </a:ext>
            </a:extLst>
          </p:cNvPr>
          <p:cNvPicPr>
            <a:picLocks noChangeAspect="1"/>
          </p:cNvPicPr>
          <p:nvPr/>
        </p:nvPicPr>
        <p:blipFill>
          <a:blip r:embed="rId4"/>
          <a:stretch>
            <a:fillRect/>
          </a:stretch>
        </p:blipFill>
        <p:spPr>
          <a:xfrm>
            <a:off x="6229420" y="3178389"/>
            <a:ext cx="4891782" cy="3679611"/>
          </a:xfrm>
          <a:prstGeom prst="rect">
            <a:avLst/>
          </a:prstGeom>
        </p:spPr>
      </p:pic>
    </p:spTree>
    <p:extLst>
      <p:ext uri="{BB962C8B-B14F-4D97-AF65-F5344CB8AC3E}">
        <p14:creationId xmlns:p14="http://schemas.microsoft.com/office/powerpoint/2010/main" val="194486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392356" y="194392"/>
            <a:ext cx="6255903" cy="1064137"/>
          </a:xfrm>
        </p:spPr>
        <p:txBody>
          <a:bodyPr anchor="b">
            <a:normAutofit/>
          </a:bodyPr>
          <a:lstStyle/>
          <a:p>
            <a:r>
              <a:rPr lang="en-US" dirty="0"/>
              <a:t>JSON to CSV</a:t>
            </a:r>
          </a:p>
        </p:txBody>
      </p:sp>
      <p:pic>
        <p:nvPicPr>
          <p:cNvPr id="5" name="Picture 4" descr="A screenshot of a computer&#10;&#10;Description automatically generated">
            <a:extLst>
              <a:ext uri="{FF2B5EF4-FFF2-40B4-BE49-F238E27FC236}">
                <a16:creationId xmlns:a16="http://schemas.microsoft.com/office/drawing/2014/main" id="{FB121029-AD5F-D7D4-4444-738CF5786A72}"/>
              </a:ext>
            </a:extLst>
          </p:cNvPr>
          <p:cNvPicPr>
            <a:picLocks noChangeAspect="1"/>
          </p:cNvPicPr>
          <p:nvPr/>
        </p:nvPicPr>
        <p:blipFill>
          <a:blip r:embed="rId3"/>
          <a:stretch>
            <a:fillRect/>
          </a:stretch>
        </p:blipFill>
        <p:spPr>
          <a:xfrm>
            <a:off x="7833896" y="1036291"/>
            <a:ext cx="4132412" cy="4916374"/>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20DBC522-31B2-F885-F952-4D7C0147128A}"/>
              </a:ext>
            </a:extLst>
          </p:cNvPr>
          <p:cNvPicPr>
            <a:picLocks noChangeAspect="1"/>
          </p:cNvPicPr>
          <p:nvPr/>
        </p:nvPicPr>
        <p:blipFill>
          <a:blip r:embed="rId4"/>
          <a:stretch>
            <a:fillRect/>
          </a:stretch>
        </p:blipFill>
        <p:spPr>
          <a:xfrm>
            <a:off x="88854" y="3796018"/>
            <a:ext cx="7666384" cy="2156647"/>
          </a:xfrm>
          <a:prstGeom prst="rect">
            <a:avLst/>
          </a:prstGeom>
        </p:spPr>
      </p:pic>
      <p:sp>
        <p:nvSpPr>
          <p:cNvPr id="10" name="TextBox 9">
            <a:extLst>
              <a:ext uri="{FF2B5EF4-FFF2-40B4-BE49-F238E27FC236}">
                <a16:creationId xmlns:a16="http://schemas.microsoft.com/office/drawing/2014/main" id="{17A07521-5B80-503A-CA2D-A1B57C83D83E}"/>
              </a:ext>
            </a:extLst>
          </p:cNvPr>
          <p:cNvSpPr txBox="1"/>
          <p:nvPr/>
        </p:nvSpPr>
        <p:spPr>
          <a:xfrm>
            <a:off x="392356" y="1710813"/>
            <a:ext cx="695234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JSON file is  nested.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 code chunk pictured below will “flatten” the file and export it to CSV.</a:t>
            </a:r>
          </a:p>
        </p:txBody>
      </p:sp>
    </p:spTree>
    <p:extLst>
      <p:ext uri="{BB962C8B-B14F-4D97-AF65-F5344CB8AC3E}">
        <p14:creationId xmlns:p14="http://schemas.microsoft.com/office/powerpoint/2010/main" val="235918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CSV to SQL </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p:txBody>
          <a:bodyPr>
            <a:normAutofit/>
          </a:bodyPr>
          <a:lstStyle/>
          <a:p>
            <a:pPr marL="285750" indent="-285750">
              <a:buFont typeface="Arial" panose="020B0604020202020204" pitchFamily="34" charset="0"/>
              <a:buChar char="•"/>
            </a:pPr>
            <a:r>
              <a:rPr lang="en-US" dirty="0"/>
              <a:t>The CSV can be used to create a table in MySQL.  </a:t>
            </a:r>
          </a:p>
          <a:p>
            <a:pPr marL="285750" indent="-285750">
              <a:buFont typeface="Arial" panose="020B0604020202020204" pitchFamily="34" charset="0"/>
              <a:buChar char="•"/>
            </a:pPr>
            <a:r>
              <a:rPr lang="en-US" dirty="0"/>
              <a:t>Made new table from SQL query to select and rename any relevant columns.</a:t>
            </a:r>
          </a:p>
          <a:p>
            <a:pPr marL="285750" indent="-285750">
              <a:buFont typeface="Arial" panose="020B0604020202020204" pitchFamily="34" charset="0"/>
              <a:buChar char="•"/>
            </a:pPr>
            <a:r>
              <a:rPr lang="en-US" dirty="0"/>
              <a:t>Exported table as CSV for analysis in R. </a:t>
            </a:r>
          </a:p>
          <a:p>
            <a:pPr marL="285750" indent="-285750">
              <a:buFont typeface="Arial" panose="020B0604020202020204" pitchFamily="34" charset="0"/>
              <a:buChar char="•"/>
            </a:pPr>
            <a:r>
              <a:rPr lang="en-US" dirty="0"/>
              <a:t>Used SQL queries to verify different counts.</a:t>
            </a:r>
          </a:p>
          <a:p>
            <a:r>
              <a:rPr lang="en-US" dirty="0"/>
              <a:t> </a:t>
            </a:r>
          </a:p>
        </p:txBody>
      </p:sp>
      <p:pic>
        <p:nvPicPr>
          <p:cNvPr id="8" name="Picture 7" descr="A screen shot of a computer code&#10;&#10;Description automatically generated">
            <a:extLst>
              <a:ext uri="{FF2B5EF4-FFF2-40B4-BE49-F238E27FC236}">
                <a16:creationId xmlns:a16="http://schemas.microsoft.com/office/drawing/2014/main" id="{3BE78388-9B27-8CC2-1B77-A011897AF467}"/>
              </a:ext>
            </a:extLst>
          </p:cNvPr>
          <p:cNvPicPr>
            <a:picLocks noChangeAspect="1"/>
          </p:cNvPicPr>
          <p:nvPr/>
        </p:nvPicPr>
        <p:blipFill>
          <a:blip r:embed="rId3"/>
          <a:stretch>
            <a:fillRect/>
          </a:stretch>
        </p:blipFill>
        <p:spPr>
          <a:xfrm>
            <a:off x="6502752" y="680020"/>
            <a:ext cx="5121084" cy="153937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913126A-174A-BE98-45A1-3D5F27B0E1AB}"/>
              </a:ext>
            </a:extLst>
          </p:cNvPr>
          <p:cNvPicPr>
            <a:picLocks noChangeAspect="1"/>
          </p:cNvPicPr>
          <p:nvPr/>
        </p:nvPicPr>
        <p:blipFill>
          <a:blip r:embed="rId4"/>
          <a:stretch>
            <a:fillRect/>
          </a:stretch>
        </p:blipFill>
        <p:spPr>
          <a:xfrm>
            <a:off x="6502752" y="2988628"/>
            <a:ext cx="4153260" cy="3063505"/>
          </a:xfrm>
          <a:prstGeom prst="rect">
            <a:avLst/>
          </a:prstGeom>
        </p:spPr>
      </p:pic>
      <p:sp>
        <p:nvSpPr>
          <p:cNvPr id="14" name="Content Placeholder 13">
            <a:extLst>
              <a:ext uri="{FF2B5EF4-FFF2-40B4-BE49-F238E27FC236}">
                <a16:creationId xmlns:a16="http://schemas.microsoft.com/office/drawing/2014/main" id="{C60A8D2E-D28D-9832-25B4-F3219ED63111}"/>
              </a:ext>
            </a:extLst>
          </p:cNvPr>
          <p:cNvSpPr>
            <a:spLocks noGrp="1"/>
          </p:cNvSpPr>
          <p:nvPr>
            <p:ph sz="half" idx="13"/>
          </p:nvPr>
        </p:nvSpPr>
        <p:spPr/>
        <p:txBody>
          <a:bodyPr/>
          <a:lstStyle/>
          <a:p>
            <a:endParaRPr lang="en-US" dirty="0"/>
          </a:p>
        </p:txBody>
      </p:sp>
    </p:spTree>
    <p:extLst>
      <p:ext uri="{BB962C8B-B14F-4D97-AF65-F5344CB8AC3E}">
        <p14:creationId xmlns:p14="http://schemas.microsoft.com/office/powerpoint/2010/main" val="272386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4041214" y="386410"/>
            <a:ext cx="7687131" cy="1189806"/>
          </a:xfrm>
        </p:spPr>
        <p:txBody>
          <a:bodyPr/>
          <a:lstStyle/>
          <a:p>
            <a:r>
              <a:rPr lang="en-US" sz="4800" dirty="0"/>
              <a:t>Analyzing the Data  </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a:off x="3736414" y="1967635"/>
            <a:ext cx="6177725" cy="2550571"/>
          </a:xfrm>
        </p:spPr>
        <p:txBody>
          <a:bodyPr>
            <a:normAutofit/>
          </a:bodyPr>
          <a:lstStyle/>
          <a:p>
            <a:r>
              <a:rPr lang="en-US" dirty="0"/>
              <a:t>Moved to RStudio  environment for analysis and reporting.</a:t>
            </a:r>
          </a:p>
          <a:p>
            <a:endParaRPr lang="en-US" dirty="0"/>
          </a:p>
          <a:p>
            <a:r>
              <a:rPr lang="en-US" dirty="0"/>
              <a:t>Loaded R libraries and stripped-down data table.</a:t>
            </a:r>
          </a:p>
        </p:txBody>
      </p:sp>
      <p:pic>
        <p:nvPicPr>
          <p:cNvPr id="6" name="Content Placeholder 5" descr="A white background with green text&#10;&#10;Description automatically generated">
            <a:extLst>
              <a:ext uri="{FF2B5EF4-FFF2-40B4-BE49-F238E27FC236}">
                <a16:creationId xmlns:a16="http://schemas.microsoft.com/office/drawing/2014/main" id="{0FC04D06-FA5E-66CE-BF0D-E2EFDFDCF522}"/>
              </a:ext>
            </a:extLst>
          </p:cNvPr>
          <p:cNvPicPr>
            <a:picLocks noGrp="1" noChangeAspect="1"/>
          </p:cNvPicPr>
          <p:nvPr>
            <p:ph sz="half" idx="13"/>
          </p:nvPr>
        </p:nvPicPr>
        <p:blipFill>
          <a:blip r:embed="rId3"/>
          <a:stretch>
            <a:fillRect/>
          </a:stretch>
        </p:blipFill>
        <p:spPr>
          <a:xfrm>
            <a:off x="3521330" y="4518206"/>
            <a:ext cx="7045846" cy="1260401"/>
          </a:xfrm>
        </p:spPr>
      </p:pic>
    </p:spTree>
    <p:extLst>
      <p:ext uri="{BB962C8B-B14F-4D97-AF65-F5344CB8AC3E}">
        <p14:creationId xmlns:p14="http://schemas.microsoft.com/office/powerpoint/2010/main" val="328461622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{D2C5AA7A-AA54-4AA9-9705-3B6FFB69F5A9}tf11158769_win32</Template>
  <TotalTime>2289</TotalTime>
  <Words>787</Words>
  <Application>Microsoft Office PowerPoint</Application>
  <PresentationFormat>Widescreen</PresentationFormat>
  <Paragraphs>92</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Goudy Old Style</vt:lpstr>
      <vt:lpstr>Wingdings</vt:lpstr>
      <vt:lpstr>FrostyVTI</vt:lpstr>
      <vt:lpstr>Capstone Packet Capture Analysis</vt:lpstr>
      <vt:lpstr>Agenda</vt:lpstr>
      <vt:lpstr>Background Information</vt:lpstr>
      <vt:lpstr>What We Want to Know</vt:lpstr>
      <vt:lpstr>Accessing the Data</vt:lpstr>
      <vt:lpstr>PCAP to JSON</vt:lpstr>
      <vt:lpstr>JSON to CSV</vt:lpstr>
      <vt:lpstr>CSV to SQL </vt:lpstr>
      <vt:lpstr>Analyzing the Data  </vt:lpstr>
      <vt:lpstr>Distinguishing Participants </vt:lpstr>
      <vt:lpstr>Checking for Errors</vt:lpstr>
      <vt:lpstr>Determining Average Latency</vt:lpstr>
      <vt:lpstr>Latency Graph</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Bradshaw</dc:creator>
  <cp:lastModifiedBy>Kevin Bradshaw</cp:lastModifiedBy>
  <cp:revision>1</cp:revision>
  <dcterms:created xsi:type="dcterms:W3CDTF">2024-09-04T17:50:29Z</dcterms:created>
  <dcterms:modified xsi:type="dcterms:W3CDTF">2024-09-13T02:44:17Z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