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83" r:id="rId3"/>
    <p:sldId id="308" r:id="rId4"/>
    <p:sldId id="307" r:id="rId5"/>
    <p:sldId id="315" r:id="rId6"/>
    <p:sldId id="313" r:id="rId7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4B9E4"/>
    <a:srgbClr val="EDA95A"/>
    <a:srgbClr val="DDD674"/>
    <a:srgbClr val="BABD5A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3333" autoAdjust="0"/>
  </p:normalViewPr>
  <p:slideViewPr>
    <p:cSldViewPr>
      <p:cViewPr>
        <p:scale>
          <a:sx n="74" d="100"/>
          <a:sy n="74" d="100"/>
        </p:scale>
        <p:origin x="-1020" y="-720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60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20.03.2016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20.03.2016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20.03.2016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code.google.com/p/mockit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2016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6193383" cy="155416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14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b="1" dirty="0" smtClean="0"/>
              <a:t>Тестирование с </a:t>
            </a:r>
            <a:r>
              <a:rPr lang="en-US" b="1" dirty="0" err="1" smtClean="0"/>
              <a:t>Mockito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Создание клиента веб-службы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1412776"/>
            <a:ext cx="73400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4000" dirty="0" smtClean="0"/>
              <a:t>Что такое </a:t>
            </a:r>
            <a:r>
              <a:rPr lang="en-US" sz="4000" dirty="0" err="1" smtClean="0"/>
              <a:t>Mockito</a:t>
            </a:r>
            <a:r>
              <a:rPr lang="ru-RU" sz="4000" dirty="0"/>
              <a:t>?</a:t>
            </a:r>
            <a:endParaRPr lang="ru-RU" sz="4000" dirty="0" smtClean="0"/>
          </a:p>
          <a:p>
            <a:pPr marL="457200" indent="-457200" algn="just">
              <a:buAutoNum type="arabicPeriod"/>
            </a:pPr>
            <a:endParaRPr lang="ru-RU" sz="4000" dirty="0"/>
          </a:p>
          <a:p>
            <a:pPr marL="457200" indent="-457200" algn="just">
              <a:buAutoNum type="arabicPeriod"/>
            </a:pPr>
            <a:r>
              <a:rPr lang="ru-RU" sz="4000" dirty="0" smtClean="0"/>
              <a:t>Создание клиента веб-службы</a:t>
            </a:r>
            <a:endParaRPr lang="ru-RU" sz="4000" dirty="0" smtClean="0"/>
          </a:p>
          <a:p>
            <a:pPr algn="just"/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b="1" dirty="0" err="1" smtClean="0"/>
              <a:t>Mockito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395536" y="692696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Mockito</a:t>
            </a:r>
            <a:r>
              <a:rPr lang="ru-RU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/>
              <a:t>— </a:t>
            </a:r>
            <a:r>
              <a:rPr lang="ru-RU" dirty="0"/>
              <a:t>это библиотека создания заглушек для облегчения процессов тестирования отдельных модулей программы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1461792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 dirty="0">
                <a:hlinkClick r:id="rId2"/>
              </a:rPr>
              <a:t>https</a:t>
            </a:r>
            <a:r>
              <a:rPr lang="ru-RU" sz="3200" u="sng" dirty="0">
                <a:hlinkClick r:id="rId2"/>
              </a:rPr>
              <a:t>://</a:t>
            </a:r>
            <a:r>
              <a:rPr lang="en-US" sz="3200" u="sng" dirty="0">
                <a:hlinkClick r:id="rId2"/>
              </a:rPr>
              <a:t>code</a:t>
            </a:r>
            <a:r>
              <a:rPr lang="ru-RU" sz="3200" u="sng" dirty="0">
                <a:hlinkClick r:id="rId2"/>
              </a:rPr>
              <a:t>.</a:t>
            </a:r>
            <a:r>
              <a:rPr lang="en-US" sz="3200" u="sng" dirty="0" err="1">
                <a:hlinkClick r:id="rId2"/>
              </a:rPr>
              <a:t>google</a:t>
            </a:r>
            <a:r>
              <a:rPr lang="ru-RU" sz="3200" u="sng" dirty="0">
                <a:hlinkClick r:id="rId2"/>
              </a:rPr>
              <a:t>.</a:t>
            </a:r>
            <a:r>
              <a:rPr lang="en-US" sz="3200" u="sng" dirty="0">
                <a:hlinkClick r:id="rId2"/>
              </a:rPr>
              <a:t>com</a:t>
            </a:r>
            <a:r>
              <a:rPr lang="ru-RU" sz="3200" u="sng" dirty="0">
                <a:hlinkClick r:id="rId2"/>
              </a:rPr>
              <a:t>/</a:t>
            </a:r>
            <a:r>
              <a:rPr lang="en-US" sz="3200" u="sng" dirty="0">
                <a:hlinkClick r:id="rId2"/>
              </a:rPr>
              <a:t>p</a:t>
            </a:r>
            <a:r>
              <a:rPr lang="ru-RU" sz="3200" u="sng" dirty="0">
                <a:hlinkClick r:id="rId2"/>
              </a:rPr>
              <a:t>/</a:t>
            </a:r>
            <a:r>
              <a:rPr lang="en-US" sz="3200" u="sng" dirty="0" err="1">
                <a:hlinkClick r:id="rId2"/>
              </a:rPr>
              <a:t>mockito</a:t>
            </a:r>
            <a:r>
              <a:rPr lang="ru-RU" sz="3200" u="sng" dirty="0">
                <a:hlinkClick r:id="rId2"/>
              </a:rPr>
              <a:t>/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Daria\Desktop\mockito-1-72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2" t="13783" r="14154" b="24803"/>
          <a:stretch/>
        </p:blipFill>
        <p:spPr bwMode="auto">
          <a:xfrm>
            <a:off x="1547373" y="2046567"/>
            <a:ext cx="619327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1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</a:t>
            </a:r>
            <a:r>
              <a:rPr lang="en-US" dirty="0" err="1" smtClean="0"/>
              <a:t>rg.mockito.Mockito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Прямоугольник 4"/>
          <p:cNvSpPr/>
          <p:nvPr/>
        </p:nvSpPr>
        <p:spPr>
          <a:xfrm>
            <a:off x="395461" y="836712"/>
            <a:ext cx="85689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mock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mockToClass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ru-RU" sz="2400" dirty="0"/>
              <a:t>– </a:t>
            </a:r>
            <a:r>
              <a:rPr lang="ru-RU" dirty="0"/>
              <a:t>метод создания объекта-заглушки типа переданного класса или интерфейса</a:t>
            </a:r>
            <a:r>
              <a:rPr lang="ru-RU" dirty="0" smtClean="0"/>
              <a:t>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mock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ru-RU" sz="2400" dirty="0"/>
              <a:t>– </a:t>
            </a:r>
            <a:r>
              <a:rPr lang="ru-RU" dirty="0"/>
              <a:t>метод проверки определенного поведения переданной заглушки</a:t>
            </a:r>
            <a:r>
              <a:rPr lang="ru-RU" dirty="0" smtClean="0"/>
              <a:t>.</a:t>
            </a: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 m</a:t>
            </a:r>
            <a:r>
              <a:rPr lang="en-US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ru-RU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thodCall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ru-RU" sz="2400" dirty="0"/>
              <a:t>– </a:t>
            </a:r>
            <a:r>
              <a:rPr lang="ru-RU" dirty="0"/>
              <a:t>«запоминает» поведение, которое должно быть реализовано при вызове на объекте-заглушке указанного метода</a:t>
            </a:r>
            <a:r>
              <a:rPr lang="ru-RU" dirty="0" smtClean="0"/>
              <a:t>.</a:t>
            </a: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atLeastOnce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atLeast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</a:t>
            </a:r>
            <a:r>
              <a:rPr lang="en-US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atMost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ru-RU" dirty="0"/>
              <a:t>позволяют произвести проверку количества вызовов методов с определенными параметрами</a:t>
            </a:r>
            <a:r>
              <a:rPr lang="ru-RU" dirty="0" smtClean="0"/>
              <a:t>.</a:t>
            </a: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doReturn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Obejct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</a:t>
            </a:r>
            <a:r>
              <a:rPr lang="en-US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doNothing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doThrow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doCallRealMethod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sz="2400" dirty="0"/>
              <a:t> </a:t>
            </a:r>
            <a:r>
              <a:rPr lang="ru-RU" dirty="0"/>
              <a:t>выполняют заданное поведение, когда (</a:t>
            </a:r>
            <a:r>
              <a:rPr lang="en-US" dirty="0"/>
              <a:t>when</a:t>
            </a:r>
            <a:r>
              <a:rPr lang="ru-RU" dirty="0"/>
              <a:t>()) этого требует указанный метод.</a:t>
            </a:r>
          </a:p>
        </p:txBody>
      </p:sp>
    </p:spTree>
    <p:extLst>
      <p:ext uri="{BB962C8B-B14F-4D97-AF65-F5344CB8AC3E}">
        <p14:creationId xmlns:p14="http://schemas.microsoft.com/office/powerpoint/2010/main" val="33309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</a:t>
            </a:r>
            <a:r>
              <a:rPr lang="en-US" dirty="0" err="1" smtClean="0"/>
              <a:t>rg.mockito.Matcher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Прямоугольник 4"/>
          <p:cNvSpPr/>
          <p:nvPr/>
        </p:nvSpPr>
        <p:spPr>
          <a:xfrm>
            <a:off x="395461" y="836712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any() </a:t>
            </a:r>
            <a:r>
              <a:rPr lang="en-US" sz="2400" dirty="0"/>
              <a:t>– </a:t>
            </a:r>
            <a:r>
              <a:rPr lang="ru-RU" sz="2400" dirty="0"/>
              <a:t>«любой» параметр метода.</a:t>
            </a:r>
          </a:p>
          <a:p>
            <a:pPr lvl="0"/>
            <a:r>
              <a:rPr lang="en-US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ru-RU" sz="2400" dirty="0"/>
              <a:t>– возвращает эквивалентный значение параметра метода.</a:t>
            </a:r>
          </a:p>
          <a:p>
            <a:pPr lvl="0"/>
            <a:r>
              <a:rPr lang="en-US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isNotNull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/ </a:t>
            </a:r>
            <a:r>
              <a:rPr lang="en-US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isNull</a:t>
            </a:r>
            <a:r>
              <a:rPr lang="ru-RU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()– </a:t>
            </a:r>
            <a:r>
              <a:rPr lang="ru-RU" sz="2400" dirty="0"/>
              <a:t>возвращает (не) </a:t>
            </a:r>
            <a:r>
              <a:rPr lang="en-US" sz="2400" dirty="0"/>
              <a:t>null</a:t>
            </a:r>
            <a:r>
              <a:rPr lang="ru-RU" sz="2400" dirty="0"/>
              <a:t>-аргумент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608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Веб-сервисы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836712"/>
            <a:ext cx="792088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ru-RU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ru-RU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(веб-сервис) – это технология обеспечения обмена сообщениями между двумя компонентами в сети, путем предоставления друг-другу публичного контракта взаимодействия (обычно, WSDL). Общение с 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 происходят посредством SOAP-сообщений по HTTP протоколу.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3356992"/>
            <a:ext cx="7920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wsimport</a:t>
            </a:r>
            <a:r>
              <a:rPr lang="ru-RU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/>
              <a:t>-</a:t>
            </a:r>
            <a:r>
              <a:rPr lang="en-US" sz="3200" b="1" dirty="0"/>
              <a:t>d </a:t>
            </a:r>
            <a:r>
              <a:rPr lang="ru-RU" sz="3200" dirty="0"/>
              <a:t>[</a:t>
            </a:r>
            <a:r>
              <a:rPr lang="ru-RU" sz="3200" dirty="0" err="1" smtClean="0"/>
              <a:t>путь_к_папке_исходных_кодов</a:t>
            </a:r>
            <a:r>
              <a:rPr lang="ru-RU" sz="3200" dirty="0" smtClean="0"/>
              <a:t>]</a:t>
            </a:r>
            <a:endParaRPr lang="en-US" sz="3200" dirty="0" smtClean="0"/>
          </a:p>
          <a:p>
            <a:pPr algn="ctr"/>
            <a:r>
              <a:rPr lang="ru-RU" sz="3200" dirty="0" smtClean="0"/>
              <a:t>[</a:t>
            </a:r>
            <a:r>
              <a:rPr lang="ru-RU" sz="3200" dirty="0" err="1"/>
              <a:t>адрес_веб_сервиса</a:t>
            </a:r>
            <a:r>
              <a:rPr lang="ru-RU" sz="3200" dirty="0"/>
              <a:t>]?</a:t>
            </a:r>
            <a:r>
              <a:rPr lang="en-US" sz="3200" dirty="0"/>
              <a:t>WSDL</a:t>
            </a:r>
            <a:r>
              <a:rPr lang="en-US" sz="3200" b="1" dirty="0"/>
              <a:t> </a:t>
            </a:r>
            <a:r>
              <a:rPr lang="en-US" sz="3200" b="1" dirty="0" smtClean="0"/>
              <a:t> </a:t>
            </a:r>
            <a:r>
              <a:rPr lang="ru-RU" sz="3200" b="1" dirty="0" smtClean="0"/>
              <a:t>-</a:t>
            </a:r>
            <a:r>
              <a:rPr lang="en-US" sz="3200" b="1" dirty="0" err="1"/>
              <a:t>Xnocompile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900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4960</TotalTime>
  <Words>227</Words>
  <Application>Microsoft Office PowerPoint</Application>
  <PresentationFormat>Экран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lecture template</vt:lpstr>
      <vt:lpstr>Лекция 14   Тестирование с Mockito Создание клиента веб-службы</vt:lpstr>
      <vt:lpstr>Вопросы лекции</vt:lpstr>
      <vt:lpstr>Mockito</vt:lpstr>
      <vt:lpstr>org.mockito.Mockito</vt:lpstr>
      <vt:lpstr>org.mockito.Matcher</vt:lpstr>
      <vt:lpstr>Веб-сервисы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Daria</cp:lastModifiedBy>
  <cp:revision>332</cp:revision>
  <cp:lastPrinted>2008-10-06T12:12:35Z</cp:lastPrinted>
  <dcterms:created xsi:type="dcterms:W3CDTF">2011-07-27T18:24:16Z</dcterms:created>
  <dcterms:modified xsi:type="dcterms:W3CDTF">2016-03-20T20:14:49Z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