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3" r:id="rId3"/>
    <p:sldId id="308" r:id="rId4"/>
    <p:sldId id="307" r:id="rId5"/>
    <p:sldId id="313" r:id="rId6"/>
    <p:sldId id="314" r:id="rId7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2694" y="-1128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17.03.2016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17.03.2016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17.03.2016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Тестирование с </a:t>
            </a:r>
            <a:r>
              <a:rPr lang="en-US" b="1" dirty="0" smtClean="0"/>
              <a:t>JUnit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1412776"/>
            <a:ext cx="73400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4000" dirty="0" smtClean="0"/>
              <a:t>Понятие модульного тестирования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Библиотека </a:t>
            </a:r>
            <a:r>
              <a:rPr lang="en-US" sz="4000" dirty="0" smtClean="0"/>
              <a:t>JUnit</a:t>
            </a:r>
            <a:endParaRPr lang="ru-RU" sz="4000" dirty="0" smtClean="0"/>
          </a:p>
          <a:p>
            <a:pPr algn="just"/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ru-RU" b="1" dirty="0" smtClean="0"/>
              <a:t>Понятие </a:t>
            </a:r>
            <a:r>
              <a:rPr lang="ru-RU" b="1" dirty="0" smtClean="0"/>
              <a:t>модульного тестирования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95536" y="692696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</a:t>
            </a:r>
            <a:r>
              <a:rPr lang="ru-RU" dirty="0"/>
              <a:t> </a:t>
            </a:r>
            <a:r>
              <a:rPr lang="ru-RU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dirty="0" smtClean="0"/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проверки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функционирования отдельных частей исходного кода программы путем запуска тестов в искусственной среде.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491" y="1681133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JUnit 4</a:t>
            </a:r>
            <a:r>
              <a:rPr lang="ru-RU" dirty="0"/>
              <a:t> 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модульного тестирования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dgloba\Desktop\tes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93" y="2348880"/>
            <a:ext cx="6784429" cy="32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1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 </a:t>
            </a:r>
            <a:r>
              <a:rPr lang="en-US" dirty="0" smtClean="0"/>
              <a:t>JUnit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220003" y="1193420"/>
            <a:ext cx="8892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тесты разрабатываются для нетривиальных методов системы;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ошибки выявляются в процессе проектирования метода или класса;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анализ альтернативных сценариев поведения методов бизнес-логики;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более сфокусированных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своих обязанностях методы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числа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ошибок при добавлении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новой функциональности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устаревшие тесты можно игнорировать;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тест отражает элементы технического задания, то есть некорректное завершение теста сообщает о нарушении технических требований заказчика;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каждому техническому требованию соответствует тест;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получение работоспособного кода с наименьшими затратами.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 </a:t>
            </a:r>
            <a:r>
              <a:rPr lang="en-US" dirty="0" smtClean="0"/>
              <a:t>JUnit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491880" y="692696"/>
            <a:ext cx="16909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@Test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007" y="1628800"/>
            <a:ext cx="78488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assertTrue(boolean condition)/assertFalse(boolean condition)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проверяет на истину/ложь значение condition;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assertSame(Object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expected, Object actual)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проверяет, ссылаются ли ссылки на один и тот же объект;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assertNotSame(Object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unexpected, Object actual)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проверяет, ссылают- ся ли ссылки на различные объекты; 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assertNull(Object object)/assertNotNull(Object object)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проверяет, имеет или не имеет ссылка значение null; 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assertThat(T actual, Matcher matcher)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проверяет выполнение условия; 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fail()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вызывает ошибку, используется для проверки, достигнута ли определенная часть кода или для заглушки, сообщающей, что тестовый метод пока не реализован. </a:t>
            </a:r>
          </a:p>
        </p:txBody>
      </p:sp>
    </p:spTree>
    <p:extLst>
      <p:ext uri="{BB962C8B-B14F-4D97-AF65-F5344CB8AC3E}">
        <p14:creationId xmlns:p14="http://schemas.microsoft.com/office/powerpoint/2010/main" val="7900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 </a:t>
            </a:r>
            <a:r>
              <a:rPr lang="en-US" dirty="0" smtClean="0"/>
              <a:t>JUnit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491880" y="692696"/>
            <a:ext cx="28626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Фикстуры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083542"/>
            <a:ext cx="35808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@BeforeClass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8064" y="2090294"/>
            <a:ext cx="32768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3501008"/>
            <a:ext cx="22952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1005" y="3356992"/>
            <a:ext cx="1991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4932</TotalTime>
  <Words>228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lecture template</vt:lpstr>
      <vt:lpstr>Лекция 13   Тестирование с JUnit</vt:lpstr>
      <vt:lpstr>Вопросы лекции</vt:lpstr>
      <vt:lpstr>Понятие модульного тестирования</vt:lpstr>
      <vt:lpstr>Преимущества  JUnit</vt:lpstr>
      <vt:lpstr>Аннотации JUnit</vt:lpstr>
      <vt:lpstr>Аннотации JUnit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Globa, Darya</cp:lastModifiedBy>
  <cp:revision>329</cp:revision>
  <cp:lastPrinted>2008-10-06T12:12:35Z</cp:lastPrinted>
  <dcterms:created xsi:type="dcterms:W3CDTF">2011-07-27T18:24:16Z</dcterms:created>
  <dcterms:modified xsi:type="dcterms:W3CDTF">2016-03-17T12:48:27Z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