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8"/>
  </p:notesMasterIdLst>
  <p:handoutMasterIdLst>
    <p:handoutMasterId r:id="rId9"/>
  </p:handoutMasterIdLst>
  <p:sldIdLst>
    <p:sldId id="256" r:id="rId2"/>
    <p:sldId id="283" r:id="rId3"/>
    <p:sldId id="308" r:id="rId4"/>
    <p:sldId id="307" r:id="rId5"/>
    <p:sldId id="313" r:id="rId6"/>
    <p:sldId id="309" r:id="rId7"/>
  </p:sldIdLst>
  <p:sldSz cx="9144000" cy="6858000" type="screen4x3"/>
  <p:notesSz cx="6799263" cy="9931400"/>
  <p:defaultTextStyle>
    <a:defPPr>
      <a:defRPr lang="de-DE"/>
    </a:defPPr>
    <a:lvl1pPr algn="l" rtl="0" fontAlgn="base">
      <a:spcBef>
        <a:spcPct val="0"/>
      </a:spcBef>
      <a:spcAft>
        <a:spcPct val="0"/>
      </a:spcAft>
      <a:defRPr sz="2000" kern="1200">
        <a:solidFill>
          <a:schemeClr val="tx1"/>
        </a:solidFill>
        <a:latin typeface="Tele-GroteskNor" pitchFamily="2" charset="0"/>
        <a:ea typeface="+mn-ea"/>
        <a:cs typeface="Arial" charset="0"/>
      </a:defRPr>
    </a:lvl1pPr>
    <a:lvl2pPr marL="457200" algn="l" rtl="0" fontAlgn="base">
      <a:spcBef>
        <a:spcPct val="0"/>
      </a:spcBef>
      <a:spcAft>
        <a:spcPct val="0"/>
      </a:spcAft>
      <a:defRPr sz="2000" kern="1200">
        <a:solidFill>
          <a:schemeClr val="tx1"/>
        </a:solidFill>
        <a:latin typeface="Tele-GroteskNor" pitchFamily="2" charset="0"/>
        <a:ea typeface="+mn-ea"/>
        <a:cs typeface="Arial" charset="0"/>
      </a:defRPr>
    </a:lvl2pPr>
    <a:lvl3pPr marL="914400" algn="l" rtl="0" fontAlgn="base">
      <a:spcBef>
        <a:spcPct val="0"/>
      </a:spcBef>
      <a:spcAft>
        <a:spcPct val="0"/>
      </a:spcAft>
      <a:defRPr sz="2000" kern="1200">
        <a:solidFill>
          <a:schemeClr val="tx1"/>
        </a:solidFill>
        <a:latin typeface="Tele-GroteskNor" pitchFamily="2" charset="0"/>
        <a:ea typeface="+mn-ea"/>
        <a:cs typeface="Arial" charset="0"/>
      </a:defRPr>
    </a:lvl3pPr>
    <a:lvl4pPr marL="1371600" algn="l" rtl="0" fontAlgn="base">
      <a:spcBef>
        <a:spcPct val="0"/>
      </a:spcBef>
      <a:spcAft>
        <a:spcPct val="0"/>
      </a:spcAft>
      <a:defRPr sz="2000" kern="1200">
        <a:solidFill>
          <a:schemeClr val="tx1"/>
        </a:solidFill>
        <a:latin typeface="Tele-GroteskNor" pitchFamily="2" charset="0"/>
        <a:ea typeface="+mn-ea"/>
        <a:cs typeface="Arial" charset="0"/>
      </a:defRPr>
    </a:lvl4pPr>
    <a:lvl5pPr marL="1828800" algn="l" rtl="0" fontAlgn="base">
      <a:spcBef>
        <a:spcPct val="0"/>
      </a:spcBef>
      <a:spcAft>
        <a:spcPct val="0"/>
      </a:spcAft>
      <a:defRPr sz="2000" kern="1200">
        <a:solidFill>
          <a:schemeClr val="tx1"/>
        </a:solidFill>
        <a:latin typeface="Tele-GroteskNor" pitchFamily="2" charset="0"/>
        <a:ea typeface="+mn-ea"/>
        <a:cs typeface="Arial" charset="0"/>
      </a:defRPr>
    </a:lvl5pPr>
    <a:lvl6pPr marL="2286000" algn="l" defTabSz="914400" rtl="0" eaLnBrk="1" latinLnBrk="0" hangingPunct="1">
      <a:defRPr sz="2000" kern="1200">
        <a:solidFill>
          <a:schemeClr val="tx1"/>
        </a:solidFill>
        <a:latin typeface="Tele-GroteskNor" pitchFamily="2" charset="0"/>
        <a:ea typeface="+mn-ea"/>
        <a:cs typeface="Arial" charset="0"/>
      </a:defRPr>
    </a:lvl6pPr>
    <a:lvl7pPr marL="2743200" algn="l" defTabSz="914400" rtl="0" eaLnBrk="1" latinLnBrk="0" hangingPunct="1">
      <a:defRPr sz="2000" kern="1200">
        <a:solidFill>
          <a:schemeClr val="tx1"/>
        </a:solidFill>
        <a:latin typeface="Tele-GroteskNor" pitchFamily="2" charset="0"/>
        <a:ea typeface="+mn-ea"/>
        <a:cs typeface="Arial" charset="0"/>
      </a:defRPr>
    </a:lvl7pPr>
    <a:lvl8pPr marL="3200400" algn="l" defTabSz="914400" rtl="0" eaLnBrk="1" latinLnBrk="0" hangingPunct="1">
      <a:defRPr sz="2000" kern="1200">
        <a:solidFill>
          <a:schemeClr val="tx1"/>
        </a:solidFill>
        <a:latin typeface="Tele-GroteskNor" pitchFamily="2" charset="0"/>
        <a:ea typeface="+mn-ea"/>
        <a:cs typeface="Arial" charset="0"/>
      </a:defRPr>
    </a:lvl8pPr>
    <a:lvl9pPr marL="3657600" algn="l" defTabSz="914400" rtl="0" eaLnBrk="1" latinLnBrk="0" hangingPunct="1">
      <a:defRPr sz="2000" kern="1200">
        <a:solidFill>
          <a:schemeClr val="tx1"/>
        </a:solidFill>
        <a:latin typeface="Tele-GroteskNor" pitchFamily="2"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4B9E4"/>
    <a:srgbClr val="EDA95A"/>
    <a:srgbClr val="DDD674"/>
    <a:srgbClr val="BABD5A"/>
    <a:srgbClr val="427BAB"/>
    <a:srgbClr val="CCCCCC"/>
    <a:srgbClr val="262626"/>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06799F8-075E-4A3A-A7F6-7FBC6576F1A4}" styleName="Стиль из темы 2 - акцент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Стиль из темы 2 - акцент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Стиль из темы 1 - акцент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EB344D84-9AFB-497E-A393-DC336BA19D2E}" styleName="Средний стиль 3 - акцент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46F890A9-2807-4EBB-B81D-B2AA78EC7F39}" styleName="Темный стиль 2 - акцент 5/акцент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33" autoAdjust="0"/>
    <p:restoredTop sz="93333" autoAdjust="0"/>
  </p:normalViewPr>
  <p:slideViewPr>
    <p:cSldViewPr>
      <p:cViewPr>
        <p:scale>
          <a:sx n="74" d="100"/>
          <a:sy n="74" d="100"/>
        </p:scale>
        <p:origin x="-2694" y="-1128"/>
      </p:cViewPr>
      <p:guideLst>
        <p:guide orient="horz" pos="3793"/>
        <p:guide pos="2880"/>
      </p:guideLst>
    </p:cSldViewPr>
  </p:slideViewPr>
  <p:outlineViewPr>
    <p:cViewPr>
      <p:scale>
        <a:sx n="33" d="100"/>
        <a:sy n="33" d="100"/>
      </p:scale>
      <p:origin x="0" y="6096"/>
    </p:cViewPr>
  </p:outlineViewPr>
  <p:notesTextViewPr>
    <p:cViewPr>
      <p:scale>
        <a:sx n="100" d="100"/>
        <a:sy n="100" d="100"/>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1" name="Rectangle 3"/>
          <p:cNvSpPr>
            <a:spLocks noGrp="1" noChangeArrowheads="1"/>
          </p:cNvSpPr>
          <p:nvPr>
            <p:ph type="dt" sz="quarter" idx="1"/>
          </p:nvPr>
        </p:nvSpPr>
        <p:spPr bwMode="auto">
          <a:xfrm>
            <a:off x="2959100" y="9525"/>
            <a:ext cx="3302000" cy="128588"/>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defTabSz="452438" eaLnBrk="0" hangingPunct="0">
              <a:lnSpc>
                <a:spcPct val="68000"/>
              </a:lnSpc>
              <a:spcBef>
                <a:spcPct val="0"/>
              </a:spcBef>
              <a:buClr>
                <a:srgbClr val="FFFFFF"/>
              </a:buClr>
              <a:buSzPct val="100000"/>
              <a:buFont typeface="Tele-GroteskFet" pitchFamily="2" charset="0"/>
              <a:buNone/>
              <a:defRPr sz="600" smtClean="0">
                <a:cs typeface="Arial" charset="0"/>
              </a:defRPr>
            </a:lvl1pPr>
          </a:lstStyle>
          <a:p>
            <a:pPr>
              <a:defRPr/>
            </a:pPr>
            <a:fld id="{37871109-B94C-4714-B1A9-8B797842DEC0}" type="datetime1">
              <a:rPr lang="ru-RU"/>
              <a:pPr>
                <a:defRPr/>
              </a:pPr>
              <a:t>10.03.2016</a:t>
            </a:fld>
            <a:endParaRPr lang="de-DE"/>
          </a:p>
        </p:txBody>
      </p:sp>
      <p:sp>
        <p:nvSpPr>
          <p:cNvPr id="27653" name="Rectangle 5"/>
          <p:cNvSpPr>
            <a:spLocks noGrp="1" noChangeArrowheads="1"/>
          </p:cNvSpPr>
          <p:nvPr>
            <p:ph type="sldNum" sz="quarter" idx="3"/>
          </p:nvPr>
        </p:nvSpPr>
        <p:spPr bwMode="auto">
          <a:xfrm>
            <a:off x="2959100" y="203200"/>
            <a:ext cx="3302000" cy="128588"/>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r" defTabSz="452438" eaLnBrk="0" hangingPunct="0">
              <a:lnSpc>
                <a:spcPct val="68000"/>
              </a:lnSpc>
              <a:spcBef>
                <a:spcPct val="0"/>
              </a:spcBef>
              <a:buClr>
                <a:srgbClr val="FFFFFF"/>
              </a:buClr>
              <a:buSzPct val="100000"/>
              <a:buFont typeface="Tele-GroteskFet" pitchFamily="2" charset="0"/>
              <a:buNone/>
              <a:defRPr sz="600">
                <a:cs typeface="Arial" charset="0"/>
              </a:defRPr>
            </a:lvl1pPr>
          </a:lstStyle>
          <a:p>
            <a:pPr>
              <a:defRPr/>
            </a:pPr>
            <a:fld id="{9EB3D6C2-9D9F-4087-A8C7-37EAF6333678}" type="slidenum">
              <a:rPr lang="de-DE"/>
              <a:pPr>
                <a:defRPr/>
              </a:pPr>
              <a:t>‹#›</a:t>
            </a:fld>
            <a:endParaRPr lang="de-DE"/>
          </a:p>
        </p:txBody>
      </p:sp>
      <p:sp>
        <p:nvSpPr>
          <p:cNvPr id="6152" name="Rectangle 8"/>
          <p:cNvSpPr>
            <a:spLocks noGrp="1" noChangeArrowheads="1"/>
          </p:cNvSpPr>
          <p:nvPr>
            <p:ph type="hdr" sz="quarter"/>
          </p:nvPr>
        </p:nvSpPr>
        <p:spPr bwMode="auto">
          <a:xfrm>
            <a:off x="2959100" y="106363"/>
            <a:ext cx="3302000" cy="128587"/>
          </a:xfrm>
          <a:prstGeom prst="rect">
            <a:avLst/>
          </a:prstGeom>
          <a:noFill/>
          <a:ln w="9525" algn="ctr">
            <a:noFill/>
            <a:miter lim="800000"/>
            <a:headEnd/>
            <a:tailEnd/>
          </a:ln>
          <a:effectLst/>
        </p:spPr>
        <p:txBody>
          <a:bodyPr vert="horz" wrap="square" lIns="0" tIns="0" rIns="0" bIns="0" numCol="1" anchor="ctr" anchorCtr="0" compatLnSpc="1">
            <a:prstTxWarp prst="textNoShape">
              <a:avLst/>
            </a:prstTxWarp>
          </a:bodyPr>
          <a:lstStyle>
            <a:lvl1pPr algn="r" defTabSz="452438" eaLnBrk="0" hangingPunct="0">
              <a:lnSpc>
                <a:spcPct val="68000"/>
              </a:lnSpc>
              <a:spcBef>
                <a:spcPct val="0"/>
              </a:spcBef>
              <a:buClr>
                <a:srgbClr val="FFFFFF"/>
              </a:buClr>
              <a:buSzPct val="100000"/>
              <a:buFont typeface="Tele-GroteskFet" pitchFamily="2" charset="0"/>
              <a:buNone/>
              <a:defRPr sz="600">
                <a:cs typeface="Arial" charset="0"/>
              </a:defRPr>
            </a:lvl1pPr>
          </a:lstStyle>
          <a:p>
            <a:pPr>
              <a:defRPr/>
            </a:pPr>
            <a:r>
              <a:rPr lang="de-DE"/>
              <a:t>–streng vertraulich, vertraulich, intern, öffentlich–                         Autor / Thema der Präsentation</a:t>
            </a:r>
          </a:p>
        </p:txBody>
      </p:sp>
      <p:pic>
        <p:nvPicPr>
          <p:cNvPr id="14341" name="Picture 11" descr="T_Kurzform_1K"/>
          <p:cNvPicPr>
            <a:picLocks noChangeAspect="1" noChangeArrowheads="1"/>
          </p:cNvPicPr>
          <p:nvPr/>
        </p:nvPicPr>
        <p:blipFill>
          <a:blip r:embed="rId2" cstate="print">
            <a:extLst>
              <a:ext uri="{28A0092B-C50C-407E-A947-70E740481C1C}">
                <a14:useLocalDpi xmlns:a14="http://schemas.microsoft.com/office/drawing/2010/main" val="0"/>
              </a:ext>
            </a:extLst>
          </a:blip>
          <a:srcRect l="2551" t="23399" r="2734" b="23399"/>
          <a:stretch>
            <a:fillRect/>
          </a:stretch>
        </p:blipFill>
        <p:spPr bwMode="auto">
          <a:xfrm>
            <a:off x="585788" y="1588"/>
            <a:ext cx="1630362"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836873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4"/>
          <p:cNvSpPr>
            <a:spLocks noGrp="1" noRot="1" noChangeAspect="1" noChangeArrowheads="1" noTextEdit="1"/>
          </p:cNvSpPr>
          <p:nvPr>
            <p:ph type="sldImg" idx="2"/>
          </p:nvPr>
        </p:nvSpPr>
        <p:spPr bwMode="auto">
          <a:xfrm>
            <a:off x="742950" y="820738"/>
            <a:ext cx="5316538" cy="39878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p:cNvSpPr>
            <a:spLocks noGrp="1" noChangeArrowheads="1"/>
          </p:cNvSpPr>
          <p:nvPr>
            <p:ph type="body" sz="quarter" idx="3"/>
          </p:nvPr>
        </p:nvSpPr>
        <p:spPr bwMode="auto">
          <a:xfrm>
            <a:off x="542925" y="5043488"/>
            <a:ext cx="5718175" cy="4302125"/>
          </a:xfrm>
          <a:prstGeom prst="rect">
            <a:avLst/>
          </a:prstGeom>
          <a:noFill/>
          <a:ln w="9525">
            <a:noFill/>
            <a:miter lim="800000"/>
            <a:headEnd/>
            <a:tailEnd/>
          </a:ln>
          <a:effectLst/>
        </p:spPr>
        <p:txBody>
          <a:bodyPr vert="horz" wrap="square" lIns="92168" tIns="46084" rIns="92168" bIns="46084" numCol="1" anchor="t" anchorCtr="0" compatLnSpc="1">
            <a:prstTxWarp prst="textNoShape">
              <a:avLst/>
            </a:prstTxWarp>
          </a:body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27651" name="Rectangle 3"/>
          <p:cNvSpPr>
            <a:spLocks noGrp="1" noChangeArrowheads="1"/>
          </p:cNvSpPr>
          <p:nvPr>
            <p:ph type="dt" sz="quarter" idx="1"/>
          </p:nvPr>
        </p:nvSpPr>
        <p:spPr bwMode="auto">
          <a:xfrm>
            <a:off x="2959100" y="9525"/>
            <a:ext cx="3302000" cy="128588"/>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defTabSz="452438" eaLnBrk="0" hangingPunct="0">
              <a:lnSpc>
                <a:spcPct val="68000"/>
              </a:lnSpc>
              <a:spcBef>
                <a:spcPct val="0"/>
              </a:spcBef>
              <a:buClr>
                <a:srgbClr val="FFFFFF"/>
              </a:buClr>
              <a:buSzPct val="100000"/>
              <a:buFont typeface="Tele-GroteskFet" pitchFamily="2" charset="0"/>
              <a:buNone/>
              <a:defRPr sz="600" smtClean="0">
                <a:cs typeface="Arial" charset="0"/>
              </a:defRPr>
            </a:lvl1pPr>
          </a:lstStyle>
          <a:p>
            <a:pPr>
              <a:defRPr/>
            </a:pPr>
            <a:fld id="{B48130D8-D23E-4A4E-A28F-892323674FBE}" type="datetime1">
              <a:rPr lang="ru-RU"/>
              <a:pPr>
                <a:defRPr/>
              </a:pPr>
              <a:t>10.03.2016</a:t>
            </a:fld>
            <a:endParaRPr lang="de-DE"/>
          </a:p>
        </p:txBody>
      </p:sp>
      <p:sp>
        <p:nvSpPr>
          <p:cNvPr id="27653" name="Rectangle 5"/>
          <p:cNvSpPr>
            <a:spLocks noGrp="1" noChangeArrowheads="1"/>
          </p:cNvSpPr>
          <p:nvPr>
            <p:ph type="sldNum" sz="quarter" idx="3"/>
          </p:nvPr>
        </p:nvSpPr>
        <p:spPr bwMode="auto">
          <a:xfrm>
            <a:off x="2959100" y="203200"/>
            <a:ext cx="3302000" cy="128588"/>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r" defTabSz="452438" eaLnBrk="0" hangingPunct="0">
              <a:lnSpc>
                <a:spcPct val="68000"/>
              </a:lnSpc>
              <a:spcBef>
                <a:spcPct val="0"/>
              </a:spcBef>
              <a:buClr>
                <a:srgbClr val="FFFFFF"/>
              </a:buClr>
              <a:buSzPct val="100000"/>
              <a:buFont typeface="Tele-GroteskFet" pitchFamily="2" charset="0"/>
              <a:buNone/>
              <a:defRPr sz="600">
                <a:cs typeface="Arial" charset="0"/>
              </a:defRPr>
            </a:lvl1pPr>
          </a:lstStyle>
          <a:p>
            <a:pPr>
              <a:defRPr/>
            </a:pPr>
            <a:fld id="{0EC253D9-6D54-46DB-A7B4-6C8C45063CFE}" type="slidenum">
              <a:rPr lang="de-DE"/>
              <a:pPr>
                <a:defRPr/>
              </a:pPr>
              <a:t>‹#›</a:t>
            </a:fld>
            <a:endParaRPr lang="de-DE"/>
          </a:p>
        </p:txBody>
      </p:sp>
      <p:sp>
        <p:nvSpPr>
          <p:cNvPr id="8208" name="Rectangle 16"/>
          <p:cNvSpPr>
            <a:spLocks noGrp="1" noChangeArrowheads="1"/>
          </p:cNvSpPr>
          <p:nvPr>
            <p:ph type="hdr" sz="quarter"/>
          </p:nvPr>
        </p:nvSpPr>
        <p:spPr bwMode="auto">
          <a:xfrm>
            <a:off x="2959100" y="106363"/>
            <a:ext cx="3302000" cy="128587"/>
          </a:xfrm>
          <a:prstGeom prst="rect">
            <a:avLst/>
          </a:prstGeom>
          <a:noFill/>
          <a:ln w="9525" algn="ctr">
            <a:noFill/>
            <a:miter lim="800000"/>
            <a:headEnd/>
            <a:tailEnd/>
          </a:ln>
          <a:effectLst/>
        </p:spPr>
        <p:txBody>
          <a:bodyPr vert="horz" wrap="square" lIns="0" tIns="0" rIns="0" bIns="0" numCol="1" anchor="ctr" anchorCtr="0" compatLnSpc="1">
            <a:prstTxWarp prst="textNoShape">
              <a:avLst/>
            </a:prstTxWarp>
          </a:bodyPr>
          <a:lstStyle>
            <a:lvl1pPr algn="r" defTabSz="452438" eaLnBrk="0" hangingPunct="0">
              <a:lnSpc>
                <a:spcPct val="68000"/>
              </a:lnSpc>
              <a:spcBef>
                <a:spcPct val="0"/>
              </a:spcBef>
              <a:buClr>
                <a:srgbClr val="FFFFFF"/>
              </a:buClr>
              <a:buSzPct val="100000"/>
              <a:buFont typeface="Tele-GroteskFet" pitchFamily="2" charset="0"/>
              <a:buNone/>
              <a:defRPr sz="600">
                <a:cs typeface="Arial" charset="0"/>
              </a:defRPr>
            </a:lvl1pPr>
          </a:lstStyle>
          <a:p>
            <a:pPr>
              <a:defRPr/>
            </a:pPr>
            <a:r>
              <a:rPr lang="de-DE"/>
              <a:t>–streng vertraulich, vertraulich, intern, öffentlich–                         Autor / Thema der Präsentation</a:t>
            </a:r>
          </a:p>
        </p:txBody>
      </p:sp>
      <p:pic>
        <p:nvPicPr>
          <p:cNvPr id="13319" name="Picture 17" descr="T_Kurzform_1K"/>
          <p:cNvPicPr>
            <a:picLocks noChangeAspect="1" noChangeArrowheads="1"/>
          </p:cNvPicPr>
          <p:nvPr/>
        </p:nvPicPr>
        <p:blipFill>
          <a:blip r:embed="rId2">
            <a:extLst>
              <a:ext uri="{28A0092B-C50C-407E-A947-70E740481C1C}">
                <a14:useLocalDpi xmlns:a14="http://schemas.microsoft.com/office/drawing/2010/main" val="0"/>
              </a:ext>
            </a:extLst>
          </a:blip>
          <a:srcRect l="2551" t="23399" r="2734" b="23399"/>
          <a:stretch>
            <a:fillRect/>
          </a:stretch>
        </p:blipFill>
        <p:spPr bwMode="auto">
          <a:xfrm>
            <a:off x="585788" y="1588"/>
            <a:ext cx="1630362"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7740387"/>
      </p:ext>
    </p:extLst>
  </p:cSld>
  <p:clrMap bg1="lt1" tx1="dk1" bg2="lt2" tx2="dk2" accent1="accent1" accent2="accent2" accent3="accent3" accent4="accent4" accent5="accent5" accent6="accent6" hlink="hlink" folHlink="folHlink"/>
  <p:hf sldNum="0" hdr="0" ftr="0"/>
  <p:notesStyle>
    <a:lvl1pPr marL="180975" indent="-180975" algn="l" rtl="0" eaLnBrk="0" fontAlgn="base" hangingPunct="0">
      <a:spcBef>
        <a:spcPct val="30000"/>
      </a:spcBef>
      <a:spcAft>
        <a:spcPct val="0"/>
      </a:spcAft>
      <a:buClr>
        <a:schemeClr val="tx2"/>
      </a:buClr>
      <a:buSzPct val="75000"/>
      <a:buFont typeface="Wingdings" pitchFamily="2" charset="2"/>
      <a:buChar char="§"/>
      <a:defRPr sz="1200" kern="1200">
        <a:solidFill>
          <a:schemeClr val="tx1"/>
        </a:solidFill>
        <a:latin typeface="Tele-GroteskNor" pitchFamily="2" charset="0"/>
        <a:ea typeface="+mn-ea"/>
        <a:cs typeface="+mn-cs"/>
      </a:defRPr>
    </a:lvl1pPr>
    <a:lvl2pPr marL="541338" indent="-203200" algn="l" rtl="0" eaLnBrk="0" fontAlgn="base" hangingPunct="0">
      <a:spcBef>
        <a:spcPct val="30000"/>
      </a:spcBef>
      <a:spcAft>
        <a:spcPct val="0"/>
      </a:spcAft>
      <a:buClr>
        <a:schemeClr val="tx2"/>
      </a:buClr>
      <a:buSzPct val="75000"/>
      <a:buFont typeface="Wingdings" pitchFamily="2" charset="2"/>
      <a:buChar char="§"/>
      <a:defRPr sz="1200" kern="1200">
        <a:solidFill>
          <a:schemeClr val="tx1"/>
        </a:solidFill>
        <a:latin typeface="Tele-GroteskNor" pitchFamily="2" charset="0"/>
        <a:ea typeface="+mn-ea"/>
        <a:cs typeface="+mn-cs"/>
      </a:defRPr>
    </a:lvl2pPr>
    <a:lvl3pPr marL="903288" indent="-192088" algn="l" rtl="0" eaLnBrk="0" fontAlgn="base" hangingPunct="0">
      <a:spcBef>
        <a:spcPct val="30000"/>
      </a:spcBef>
      <a:spcAft>
        <a:spcPct val="0"/>
      </a:spcAft>
      <a:buClr>
        <a:schemeClr val="tx2"/>
      </a:buClr>
      <a:buSzPct val="75000"/>
      <a:buFont typeface="Wingdings" pitchFamily="2" charset="2"/>
      <a:buChar char="§"/>
      <a:defRPr sz="1200" kern="1200">
        <a:solidFill>
          <a:schemeClr val="tx1"/>
        </a:solidFill>
        <a:latin typeface="Tele-GroteskNor" pitchFamily="2" charset="0"/>
        <a:ea typeface="+mn-ea"/>
        <a:cs typeface="+mn-cs"/>
      </a:defRPr>
    </a:lvl3pPr>
    <a:lvl4pPr marL="1263650" indent="-190500" algn="l" rtl="0" eaLnBrk="0" fontAlgn="base" hangingPunct="0">
      <a:spcBef>
        <a:spcPct val="30000"/>
      </a:spcBef>
      <a:spcAft>
        <a:spcPct val="0"/>
      </a:spcAft>
      <a:buClr>
        <a:schemeClr val="tx2"/>
      </a:buClr>
      <a:buSzPct val="75000"/>
      <a:buFont typeface="Wingdings" pitchFamily="2" charset="2"/>
      <a:buChar char="§"/>
      <a:defRPr sz="1200" kern="1200">
        <a:solidFill>
          <a:schemeClr val="tx1"/>
        </a:solidFill>
        <a:latin typeface="Tele-GroteskNor" pitchFamily="2" charset="0"/>
        <a:ea typeface="+mn-ea"/>
        <a:cs typeface="+mn-cs"/>
      </a:defRPr>
    </a:lvl4pPr>
    <a:lvl5pPr marL="1625600" indent="-192088" algn="l" rtl="0" eaLnBrk="0" fontAlgn="base" hangingPunct="0">
      <a:spcBef>
        <a:spcPct val="30000"/>
      </a:spcBef>
      <a:spcAft>
        <a:spcPct val="0"/>
      </a:spcAft>
      <a:buClr>
        <a:schemeClr val="tx2"/>
      </a:buClr>
      <a:buSzPct val="75000"/>
      <a:buFont typeface="Wingdings" pitchFamily="2" charset="2"/>
      <a:buChar char="§"/>
      <a:defRPr sz="1200" kern="1200">
        <a:solidFill>
          <a:schemeClr val="tx1"/>
        </a:solidFill>
        <a:latin typeface="Tele-GroteskNor"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solidFill>
          <a:schemeClr val="bg1"/>
        </a:solidFill>
        <a:effectLst/>
      </p:bgPr>
    </p:bg>
    <p:spTree>
      <p:nvGrpSpPr>
        <p:cNvPr id="1" name=""/>
        <p:cNvGrpSpPr/>
        <p:nvPr/>
      </p:nvGrpSpPr>
      <p:grpSpPr>
        <a:xfrm>
          <a:off x="0" y="0"/>
          <a:ext cx="0" cy="0"/>
          <a:chOff x="0" y="0"/>
          <a:chExt cx="0" cy="0"/>
        </a:xfrm>
      </p:grpSpPr>
      <p:pic>
        <p:nvPicPr>
          <p:cNvPr id="4" name="Picture 12" descr="T_Menschen_Blanko"/>
          <p:cNvPicPr>
            <a:picLocks noChangeAspect="1" noChangeArrowheads="1"/>
          </p:cNvPicPr>
          <p:nvPr/>
        </p:nvPicPr>
        <p:blipFill>
          <a:blip r:embed="rId2" cstate="print">
            <a:extLst>
              <a:ext uri="{28A0092B-C50C-407E-A947-70E740481C1C}">
                <a14:useLocalDpi xmlns:a14="http://schemas.microsoft.com/office/drawing/2010/main" val="0"/>
              </a:ext>
            </a:extLst>
          </a:blip>
          <a:srcRect t="14970"/>
          <a:stretch>
            <a:fillRect/>
          </a:stretch>
        </p:blipFill>
        <p:spPr bwMode="auto">
          <a:xfrm>
            <a:off x="2771775" y="0"/>
            <a:ext cx="5821363"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89" name="Rectangle 5"/>
          <p:cNvSpPr>
            <a:spLocks noGrp="1" noChangeArrowheads="1"/>
          </p:cNvSpPr>
          <p:nvPr>
            <p:ph type="ctrTitle"/>
          </p:nvPr>
        </p:nvSpPr>
        <p:spPr>
          <a:xfrm>
            <a:off x="304801" y="3603029"/>
            <a:ext cx="4123184" cy="1554163"/>
          </a:xfrm>
        </p:spPr>
        <p:txBody>
          <a:bodyPr lIns="216000" tIns="126000"/>
          <a:lstStyle>
            <a:lvl1pPr>
              <a:defRPr sz="3200">
                <a:effectLst>
                  <a:outerShdw blurRad="38100" dist="38100" dir="2700000" algn="tl">
                    <a:srgbClr val="000000">
                      <a:alpha val="43137"/>
                    </a:srgbClr>
                  </a:outerShdw>
                </a:effectLst>
              </a:defRPr>
            </a:lvl1pPr>
          </a:lstStyle>
          <a:p>
            <a:r>
              <a:rPr lang="en-US" smtClean="0"/>
              <a:t>Click to edit Master title style</a:t>
            </a:r>
            <a:endParaRPr lang="de-DE" dirty="0"/>
          </a:p>
        </p:txBody>
      </p:sp>
      <p:sp>
        <p:nvSpPr>
          <p:cNvPr id="8" name="Rectangle 9"/>
          <p:cNvSpPr>
            <a:spLocks noGrp="1" noChangeArrowheads="1"/>
          </p:cNvSpPr>
          <p:nvPr>
            <p:ph type="sldNum" sz="quarter" idx="12"/>
          </p:nvPr>
        </p:nvSpPr>
        <p:spPr/>
        <p:txBody>
          <a:bodyPr/>
          <a:lstStyle>
            <a:lvl1pPr>
              <a:defRPr smtClean="0"/>
            </a:lvl1pPr>
          </a:lstStyle>
          <a:p>
            <a:pPr>
              <a:defRPr/>
            </a:pPr>
            <a:fld id="{1D384DBC-BD4F-4EB0-A293-DF20630571D5}" type="slidenum">
              <a:rPr lang="de-DE"/>
              <a:pPr>
                <a:defRPr/>
              </a:pPr>
              <a:t>‹#›</a:t>
            </a:fld>
            <a:endParaRPr lang="de-DE" dirty="0"/>
          </a:p>
        </p:txBody>
      </p:sp>
      <p:pic>
        <p:nvPicPr>
          <p:cNvPr id="7" name="Picture 8" descr="TSY_PPT_Label_neu"/>
          <p:cNvPicPr preferRelativeResize="0">
            <a:picLocks noChangeAspect="1" noChangeArrowheads="1"/>
          </p:cNvPicPr>
          <p:nvPr userDrawn="1"/>
        </p:nvPicPr>
        <p:blipFill>
          <a:blip r:embed="rId3" cstate="print"/>
          <a:srcRect r="84" b="1210"/>
          <a:stretch>
            <a:fillRect/>
          </a:stretch>
        </p:blipFill>
        <p:spPr bwMode="auto">
          <a:xfrm>
            <a:off x="304800" y="5929330"/>
            <a:ext cx="8524875" cy="587375"/>
          </a:xfrm>
          <a:prstGeom prst="rect">
            <a:avLst/>
          </a:prstGeom>
          <a:noFill/>
          <a:effectLst/>
        </p:spPr>
      </p:pic>
      <p:sp>
        <p:nvSpPr>
          <p:cNvPr id="67588" name="Rectangle 4"/>
          <p:cNvSpPr>
            <a:spLocks noGrp="1" noChangeArrowheads="1"/>
          </p:cNvSpPr>
          <p:nvPr>
            <p:ph type="subTitle" idx="1"/>
          </p:nvPr>
        </p:nvSpPr>
        <p:spPr>
          <a:xfrm>
            <a:off x="304800" y="5949280"/>
            <a:ext cx="8532813" cy="281434"/>
          </a:xfrm>
        </p:spPr>
        <p:txBody>
          <a:bodyPr lIns="234000"/>
          <a:lstStyle>
            <a:lvl1pPr marL="0" indent="0" algn="r">
              <a:buFont typeface="Wingdings" pitchFamily="2" charset="2"/>
              <a:buNone/>
              <a:defRPr sz="1600">
                <a:effectLst>
                  <a:outerShdw blurRad="38100" dist="38100" dir="2700000" algn="tl">
                    <a:srgbClr val="000000">
                      <a:alpha val="43137"/>
                    </a:srgbClr>
                  </a:outerShdw>
                </a:effectLst>
                <a:latin typeface="Arial Narrow" pitchFamily="34" charset="0"/>
              </a:defRPr>
            </a:lvl1pPr>
          </a:lstStyle>
          <a:p>
            <a:r>
              <a:rPr lang="en-US" smtClean="0"/>
              <a:t>Click to edit Master subtitle style</a:t>
            </a:r>
            <a:endParaRPr lang="de-DE" dirty="0"/>
          </a:p>
        </p:txBody>
      </p:sp>
    </p:spTree>
    <p:extLst>
      <p:ext uri="{BB962C8B-B14F-4D97-AF65-F5344CB8AC3E}">
        <p14:creationId xmlns:p14="http://schemas.microsoft.com/office/powerpoint/2010/main" val="92340855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Rectangle 5"/>
          <p:cNvSpPr>
            <a:spLocks noGrp="1" noChangeArrowheads="1"/>
          </p:cNvSpPr>
          <p:nvPr>
            <p:ph type="sldNum" sz="quarter" idx="12"/>
          </p:nvPr>
        </p:nvSpPr>
        <p:spPr>
          <a:ln/>
        </p:spPr>
        <p:txBody>
          <a:bodyPr/>
          <a:lstStyle>
            <a:lvl1pPr>
              <a:defRPr/>
            </a:lvl1pPr>
          </a:lstStyle>
          <a:p>
            <a:pPr>
              <a:defRPr/>
            </a:pPr>
            <a:fld id="{30F7413B-4F20-4754-AC27-266A06348B94}" type="slidenum">
              <a:rPr lang="de-DE"/>
              <a:pPr>
                <a:defRPr/>
              </a:pPr>
              <a:t>‹#›</a:t>
            </a:fld>
            <a:endParaRPr lang="de-DE"/>
          </a:p>
        </p:txBody>
      </p:sp>
    </p:spTree>
    <p:extLst>
      <p:ext uri="{BB962C8B-B14F-4D97-AF65-F5344CB8AC3E}">
        <p14:creationId xmlns:p14="http://schemas.microsoft.com/office/powerpoint/2010/main" val="348527481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304800"/>
            <a:ext cx="2132013" cy="5638800"/>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304800" y="304800"/>
            <a:ext cx="62484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Rectangle 5"/>
          <p:cNvSpPr>
            <a:spLocks noGrp="1" noChangeArrowheads="1"/>
          </p:cNvSpPr>
          <p:nvPr>
            <p:ph type="sldNum" sz="quarter" idx="12"/>
          </p:nvPr>
        </p:nvSpPr>
        <p:spPr>
          <a:ln/>
        </p:spPr>
        <p:txBody>
          <a:bodyPr/>
          <a:lstStyle>
            <a:lvl1pPr>
              <a:defRPr/>
            </a:lvl1pPr>
          </a:lstStyle>
          <a:p>
            <a:pPr>
              <a:defRPr/>
            </a:pPr>
            <a:fld id="{F0576F15-8DF2-44D0-A1B5-B71F8DCE0AB2}" type="slidenum">
              <a:rPr lang="de-DE"/>
              <a:pPr>
                <a:defRPr/>
              </a:pPr>
              <a:t>‹#›</a:t>
            </a:fld>
            <a:endParaRPr lang="de-DE"/>
          </a:p>
        </p:txBody>
      </p:sp>
    </p:spTree>
    <p:extLst>
      <p:ext uri="{BB962C8B-B14F-4D97-AF65-F5344CB8AC3E}">
        <p14:creationId xmlns:p14="http://schemas.microsoft.com/office/powerpoint/2010/main" val="52308284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outerShdw blurRad="38100" dist="38100" dir="2700000" algn="tl">
                    <a:srgbClr val="000000">
                      <a:alpha val="43137"/>
                    </a:srgbClr>
                  </a:outerShdw>
                </a:effectLst>
              </a:defRPr>
            </a:lvl1pPr>
          </a:lstStyle>
          <a:p>
            <a:r>
              <a:rPr lang="en-US" smtClean="0"/>
              <a:t>Click to edit Master title style</a:t>
            </a:r>
            <a:endParaRPr lang="ru-RU"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6" name="Rectangle 5"/>
          <p:cNvSpPr>
            <a:spLocks noGrp="1" noChangeArrowheads="1"/>
          </p:cNvSpPr>
          <p:nvPr>
            <p:ph type="sldNum" sz="quarter" idx="12"/>
          </p:nvPr>
        </p:nvSpPr>
        <p:spPr>
          <a:ln/>
        </p:spPr>
        <p:txBody>
          <a:bodyPr/>
          <a:lstStyle>
            <a:lvl1pPr>
              <a:defRPr/>
            </a:lvl1pPr>
          </a:lstStyle>
          <a:p>
            <a:pPr>
              <a:defRPr/>
            </a:pPr>
            <a:fld id="{3FC8416F-B3F9-4C0C-A60C-308AA625E004}" type="slidenum">
              <a:rPr lang="de-DE"/>
              <a:pPr>
                <a:defRPr/>
              </a:pPr>
              <a:t>‹#›</a:t>
            </a:fld>
            <a:endParaRPr lang="de-DE"/>
          </a:p>
        </p:txBody>
      </p:sp>
    </p:spTree>
    <p:extLst>
      <p:ext uri="{BB962C8B-B14F-4D97-AF65-F5344CB8AC3E}">
        <p14:creationId xmlns:p14="http://schemas.microsoft.com/office/powerpoint/2010/main" val="185449183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6" name="Rectangle 5"/>
          <p:cNvSpPr>
            <a:spLocks noGrp="1" noChangeArrowheads="1"/>
          </p:cNvSpPr>
          <p:nvPr>
            <p:ph type="sldNum" sz="quarter" idx="12"/>
          </p:nvPr>
        </p:nvSpPr>
        <p:spPr>
          <a:ln/>
        </p:spPr>
        <p:txBody>
          <a:bodyPr/>
          <a:lstStyle>
            <a:lvl1pPr>
              <a:defRPr/>
            </a:lvl1pPr>
          </a:lstStyle>
          <a:p>
            <a:pPr>
              <a:defRPr/>
            </a:pPr>
            <a:fld id="{88E47974-CD0D-411A-9C41-1AD903959BC7}" type="slidenum">
              <a:rPr lang="de-DE"/>
              <a:pPr>
                <a:defRPr/>
              </a:pPr>
              <a:t>‹#›</a:t>
            </a:fld>
            <a:endParaRPr lang="de-DE"/>
          </a:p>
        </p:txBody>
      </p:sp>
    </p:spTree>
    <p:extLst>
      <p:ext uri="{BB962C8B-B14F-4D97-AF65-F5344CB8AC3E}">
        <p14:creationId xmlns:p14="http://schemas.microsoft.com/office/powerpoint/2010/main" val="187846212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outerShdw blurRad="38100" dist="38100" dir="2700000" algn="tl">
                    <a:srgbClr val="000000">
                      <a:alpha val="43137"/>
                    </a:srgbClr>
                  </a:outerShdw>
                </a:effectLst>
              </a:defRPr>
            </a:lvl1pPr>
          </a:lstStyle>
          <a:p>
            <a:r>
              <a:rPr lang="en-US" smtClean="0"/>
              <a:t>Click to edit Master title style</a:t>
            </a:r>
            <a:endParaRPr lang="ru-RU" dirty="0"/>
          </a:p>
        </p:txBody>
      </p:sp>
      <p:sp>
        <p:nvSpPr>
          <p:cNvPr id="3" name="Content Placeholder 2"/>
          <p:cNvSpPr>
            <a:spLocks noGrp="1"/>
          </p:cNvSpPr>
          <p:nvPr>
            <p:ph sz="half" idx="1"/>
          </p:nvPr>
        </p:nvSpPr>
        <p:spPr>
          <a:xfrm>
            <a:off x="304800" y="1485900"/>
            <a:ext cx="4189413" cy="4457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6613" y="1485900"/>
            <a:ext cx="4191000" cy="4457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Rectangle 5"/>
          <p:cNvSpPr>
            <a:spLocks noGrp="1" noChangeArrowheads="1"/>
          </p:cNvSpPr>
          <p:nvPr>
            <p:ph type="sldNum" sz="quarter" idx="12"/>
          </p:nvPr>
        </p:nvSpPr>
        <p:spPr>
          <a:ln/>
        </p:spPr>
        <p:txBody>
          <a:bodyPr/>
          <a:lstStyle>
            <a:lvl1pPr>
              <a:defRPr/>
            </a:lvl1pPr>
          </a:lstStyle>
          <a:p>
            <a:pPr>
              <a:defRPr/>
            </a:pPr>
            <a:fld id="{CB7E6BFE-2C05-4556-94D7-35F1E93619A3}" type="slidenum">
              <a:rPr lang="de-DE"/>
              <a:pPr>
                <a:defRPr/>
              </a:pPr>
              <a:t>‹#›</a:t>
            </a:fld>
            <a:endParaRPr lang="de-DE"/>
          </a:p>
        </p:txBody>
      </p:sp>
    </p:spTree>
    <p:extLst>
      <p:ext uri="{BB962C8B-B14F-4D97-AF65-F5344CB8AC3E}">
        <p14:creationId xmlns:p14="http://schemas.microsoft.com/office/powerpoint/2010/main" val="36730599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effectLst>
                  <a:outerShdw blurRad="38100" dist="38100" dir="2700000" algn="tl">
                    <a:srgbClr val="000000">
                      <a:alpha val="43137"/>
                    </a:srgbClr>
                  </a:outerShdw>
                </a:effectLst>
              </a:defRPr>
            </a:lvl1pPr>
          </a:lstStyle>
          <a:p>
            <a:r>
              <a:rPr lang="en-US" smtClean="0"/>
              <a:t>Click to edit Master title style</a:t>
            </a:r>
            <a:endParaRPr lang="ru-RU"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effectLst>
                  <a:outerShdw blurRad="38100" dist="38100" dir="2700000" algn="tl">
                    <a:srgbClr val="000000">
                      <a:alpha val="43137"/>
                    </a:srgbClr>
                  </a:outerShdw>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effectLst>
                  <a:outerShdw blurRad="38100" dist="38100" dir="2700000" algn="tl">
                    <a:srgbClr val="000000">
                      <a:alpha val="43137"/>
                    </a:srgbClr>
                  </a:outerShdw>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9" name="Rectangle 5"/>
          <p:cNvSpPr>
            <a:spLocks noGrp="1" noChangeArrowheads="1"/>
          </p:cNvSpPr>
          <p:nvPr>
            <p:ph type="sldNum" sz="quarter" idx="12"/>
          </p:nvPr>
        </p:nvSpPr>
        <p:spPr>
          <a:ln/>
        </p:spPr>
        <p:txBody>
          <a:bodyPr/>
          <a:lstStyle>
            <a:lvl1pPr>
              <a:defRPr/>
            </a:lvl1pPr>
          </a:lstStyle>
          <a:p>
            <a:pPr>
              <a:defRPr/>
            </a:pPr>
            <a:fld id="{F1EED153-FF54-494E-BB50-83A75AA1D987}" type="slidenum">
              <a:rPr lang="de-DE"/>
              <a:pPr>
                <a:defRPr/>
              </a:pPr>
              <a:t>‹#›</a:t>
            </a:fld>
            <a:endParaRPr lang="de-DE"/>
          </a:p>
        </p:txBody>
      </p:sp>
    </p:spTree>
    <p:extLst>
      <p:ext uri="{BB962C8B-B14F-4D97-AF65-F5344CB8AC3E}">
        <p14:creationId xmlns:p14="http://schemas.microsoft.com/office/powerpoint/2010/main" val="302366082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Rectangle 3"/>
          <p:cNvSpPr>
            <a:spLocks noGrp="1" noChangeArrowheads="1"/>
          </p:cNvSpPr>
          <p:nvPr>
            <p:ph type="dt" sz="half" idx="10"/>
          </p:nvPr>
        </p:nvSpPr>
        <p:spPr>
          <a:xfrm>
            <a:off x="7269163" y="6602413"/>
            <a:ext cx="809625" cy="144462"/>
          </a:xfrm>
          <a:prstGeom prst="rect">
            <a:avLst/>
          </a:prstGeom>
          <a:ln/>
        </p:spPr>
        <p:txBody>
          <a:bodyPr/>
          <a:lstStyle>
            <a:lvl1pPr>
              <a:defRPr/>
            </a:lvl1pPr>
          </a:lstStyle>
          <a:p>
            <a:pPr>
              <a:defRPr/>
            </a:pPr>
            <a:fld id="{C89362BB-7AEB-4253-A862-0CD989E3E5DA}" type="datetime1">
              <a:rPr lang="ru-RU"/>
              <a:pPr>
                <a:defRPr/>
              </a:pPr>
              <a:t>10.03.2016</a:t>
            </a:fld>
            <a:endParaRPr lang="de-DE"/>
          </a:p>
        </p:txBody>
      </p:sp>
      <p:sp>
        <p:nvSpPr>
          <p:cNvPr id="4" name="Rectangle 4"/>
          <p:cNvSpPr>
            <a:spLocks noGrp="1" noChangeArrowheads="1"/>
          </p:cNvSpPr>
          <p:nvPr>
            <p:ph type="ftr" sz="quarter" idx="11"/>
          </p:nvPr>
        </p:nvSpPr>
        <p:spPr>
          <a:xfrm>
            <a:off x="989013" y="6602413"/>
            <a:ext cx="6607175" cy="193675"/>
          </a:xfrm>
          <a:prstGeom prst="rect">
            <a:avLst/>
          </a:prstGeom>
          <a:ln/>
        </p:spPr>
        <p:txBody>
          <a:bodyPr/>
          <a:lstStyle>
            <a:lvl1pPr>
              <a:defRPr/>
            </a:lvl1pPr>
          </a:lstStyle>
          <a:p>
            <a:pPr>
              <a:defRPr/>
            </a:pPr>
            <a:r>
              <a:rPr lang="en-US"/>
              <a:t>–strictly confidentia -lAlexey Toskin / SI Head Introduction</a:t>
            </a:r>
            <a:endParaRPr lang="de-DE"/>
          </a:p>
        </p:txBody>
      </p:sp>
      <p:sp>
        <p:nvSpPr>
          <p:cNvPr id="5" name="Rectangle 5"/>
          <p:cNvSpPr>
            <a:spLocks noGrp="1" noChangeArrowheads="1"/>
          </p:cNvSpPr>
          <p:nvPr>
            <p:ph type="sldNum" sz="quarter" idx="12"/>
          </p:nvPr>
        </p:nvSpPr>
        <p:spPr>
          <a:ln/>
        </p:spPr>
        <p:txBody>
          <a:bodyPr/>
          <a:lstStyle>
            <a:lvl1pPr>
              <a:defRPr/>
            </a:lvl1pPr>
          </a:lstStyle>
          <a:p>
            <a:pPr>
              <a:defRPr/>
            </a:pPr>
            <a:fld id="{80301D65-E1D3-4758-8C63-3F4AE36C92E1}" type="slidenum">
              <a:rPr lang="de-DE"/>
              <a:pPr>
                <a:defRPr/>
              </a:pPr>
              <a:t>‹#›</a:t>
            </a:fld>
            <a:endParaRPr lang="de-DE"/>
          </a:p>
        </p:txBody>
      </p:sp>
    </p:spTree>
    <p:extLst>
      <p:ext uri="{BB962C8B-B14F-4D97-AF65-F5344CB8AC3E}">
        <p14:creationId xmlns:p14="http://schemas.microsoft.com/office/powerpoint/2010/main" val="273514091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Rectangle 5"/>
          <p:cNvSpPr>
            <a:spLocks noGrp="1" noChangeArrowheads="1"/>
          </p:cNvSpPr>
          <p:nvPr>
            <p:ph type="sldNum" sz="quarter" idx="12"/>
          </p:nvPr>
        </p:nvSpPr>
        <p:spPr>
          <a:ln/>
        </p:spPr>
        <p:txBody>
          <a:bodyPr/>
          <a:lstStyle>
            <a:lvl1pPr>
              <a:defRPr/>
            </a:lvl1pPr>
          </a:lstStyle>
          <a:p>
            <a:pPr>
              <a:defRPr/>
            </a:pPr>
            <a:fld id="{8B206EAB-88CB-4C12-AC7D-3C43CC844F81}" type="slidenum">
              <a:rPr lang="de-DE"/>
              <a:pPr>
                <a:defRPr/>
              </a:pPr>
              <a:t>‹#›</a:t>
            </a:fld>
            <a:endParaRPr lang="de-DE"/>
          </a:p>
        </p:txBody>
      </p:sp>
    </p:spTree>
    <p:extLst>
      <p:ext uri="{BB962C8B-B14F-4D97-AF65-F5344CB8AC3E}">
        <p14:creationId xmlns:p14="http://schemas.microsoft.com/office/powerpoint/2010/main" val="27299878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Rectangle 5"/>
          <p:cNvSpPr>
            <a:spLocks noGrp="1" noChangeArrowheads="1"/>
          </p:cNvSpPr>
          <p:nvPr>
            <p:ph type="sldNum" sz="quarter" idx="12"/>
          </p:nvPr>
        </p:nvSpPr>
        <p:spPr>
          <a:ln/>
        </p:spPr>
        <p:txBody>
          <a:bodyPr/>
          <a:lstStyle>
            <a:lvl1pPr>
              <a:defRPr/>
            </a:lvl1pPr>
          </a:lstStyle>
          <a:p>
            <a:pPr>
              <a:defRPr/>
            </a:pPr>
            <a:fld id="{0A05A698-B4BC-475B-A9B9-F0762E98D907}" type="slidenum">
              <a:rPr lang="de-DE"/>
              <a:pPr>
                <a:defRPr/>
              </a:pPr>
              <a:t>‹#›</a:t>
            </a:fld>
            <a:endParaRPr lang="de-DE"/>
          </a:p>
        </p:txBody>
      </p:sp>
    </p:spTree>
    <p:extLst>
      <p:ext uri="{BB962C8B-B14F-4D97-AF65-F5344CB8AC3E}">
        <p14:creationId xmlns:p14="http://schemas.microsoft.com/office/powerpoint/2010/main" val="357071318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ru-RU"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Rectangle 5"/>
          <p:cNvSpPr>
            <a:spLocks noGrp="1" noChangeArrowheads="1"/>
          </p:cNvSpPr>
          <p:nvPr>
            <p:ph type="sldNum" sz="quarter" idx="12"/>
          </p:nvPr>
        </p:nvSpPr>
        <p:spPr>
          <a:ln/>
        </p:spPr>
        <p:txBody>
          <a:bodyPr/>
          <a:lstStyle>
            <a:lvl1pPr>
              <a:defRPr/>
            </a:lvl1pPr>
          </a:lstStyle>
          <a:p>
            <a:pPr>
              <a:defRPr/>
            </a:pPr>
            <a:fld id="{B8B0E805-31E4-4A31-A2CF-ACCC3F3929AD}" type="slidenum">
              <a:rPr lang="de-DE"/>
              <a:pPr>
                <a:defRPr/>
              </a:pPr>
              <a:t>‹#›</a:t>
            </a:fld>
            <a:endParaRPr lang="de-DE"/>
          </a:p>
        </p:txBody>
      </p:sp>
    </p:spTree>
    <p:extLst>
      <p:ext uri="{BB962C8B-B14F-4D97-AF65-F5344CB8AC3E}">
        <p14:creationId xmlns:p14="http://schemas.microsoft.com/office/powerpoint/2010/main" val="310389398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gray">
          <a:xfrm>
            <a:off x="304800" y="88776"/>
            <a:ext cx="8532813" cy="459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e-DE" dirty="0" smtClean="0"/>
              <a:t>Mastertitelformat bearbeiten</a:t>
            </a:r>
          </a:p>
        </p:txBody>
      </p:sp>
      <p:sp>
        <p:nvSpPr>
          <p:cNvPr id="66565" name="Rectangle 5"/>
          <p:cNvSpPr>
            <a:spLocks noGrp="1" noChangeArrowheads="1"/>
          </p:cNvSpPr>
          <p:nvPr>
            <p:ph type="sldNum" sz="quarter" idx="4"/>
          </p:nvPr>
        </p:nvSpPr>
        <p:spPr bwMode="gray">
          <a:xfrm>
            <a:off x="8301038" y="6602413"/>
            <a:ext cx="539750" cy="14446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a:lnSpc>
                <a:spcPct val="100000"/>
              </a:lnSpc>
              <a:spcBef>
                <a:spcPct val="0"/>
              </a:spcBef>
              <a:buClrTx/>
              <a:buSzTx/>
              <a:buFontTx/>
              <a:buNone/>
              <a:defRPr sz="900" smtClean="0">
                <a:cs typeface="+mn-cs"/>
              </a:defRPr>
            </a:lvl1pPr>
          </a:lstStyle>
          <a:p>
            <a:pPr>
              <a:defRPr/>
            </a:pPr>
            <a:fld id="{B4083B1F-B18F-4BA4-AF25-77046510C68E}" type="slidenum">
              <a:rPr lang="de-DE"/>
              <a:pPr>
                <a:defRPr/>
              </a:pPr>
              <a:t>‹#›</a:t>
            </a:fld>
            <a:endParaRPr lang="de-DE"/>
          </a:p>
        </p:txBody>
      </p:sp>
      <p:sp>
        <p:nvSpPr>
          <p:cNvPr id="1030" name="Rectangle 6"/>
          <p:cNvSpPr>
            <a:spLocks noGrp="1" noChangeArrowheads="1"/>
          </p:cNvSpPr>
          <p:nvPr>
            <p:ph type="body" idx="1"/>
          </p:nvPr>
        </p:nvSpPr>
        <p:spPr bwMode="gray">
          <a:xfrm>
            <a:off x="304800" y="764704"/>
            <a:ext cx="8532813" cy="5256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p>
        </p:txBody>
      </p:sp>
      <p:cxnSp>
        <p:nvCxnSpPr>
          <p:cNvPr id="3" name="Straight Connector 2"/>
          <p:cNvCxnSpPr/>
          <p:nvPr/>
        </p:nvCxnSpPr>
        <p:spPr bwMode="auto">
          <a:xfrm>
            <a:off x="304800" y="476672"/>
            <a:ext cx="8532813" cy="0"/>
          </a:xfrm>
          <a:prstGeom prst="line">
            <a:avLst/>
          </a:prstGeom>
          <a:solidFill>
            <a:schemeClr val="bg2"/>
          </a:solidFill>
          <a:ln w="12700" cap="flat" cmpd="sng" algn="ctr">
            <a:solidFill>
              <a:schemeClr val="tx2"/>
            </a:solidFill>
            <a:prstDash val="solid"/>
            <a:round/>
            <a:headEnd type="none" w="med" len="med"/>
            <a:tailEnd type="none" w="med" len="med"/>
          </a:ln>
          <a:effectLst/>
        </p:spPr>
      </p:cxnSp>
      <p:pic>
        <p:nvPicPr>
          <p:cNvPr id="7" name="Picture 8" descr="TSY_PPT_Label_neu"/>
          <p:cNvPicPr preferRelativeResize="0">
            <a:picLocks noChangeAspect="1" noChangeArrowheads="1"/>
          </p:cNvPicPr>
          <p:nvPr/>
        </p:nvPicPr>
        <p:blipFill>
          <a:blip r:embed="rId13" cstate="print"/>
          <a:srcRect r="84" b="1210"/>
          <a:stretch>
            <a:fillRect/>
          </a:stretch>
        </p:blipFill>
        <p:spPr bwMode="auto">
          <a:xfrm>
            <a:off x="304800" y="5929330"/>
            <a:ext cx="8524875" cy="587375"/>
          </a:xfrm>
          <a:prstGeom prst="rect">
            <a:avLst/>
          </a:prstGeom>
          <a:noFill/>
          <a:effectLst/>
        </p:spPr>
      </p:pic>
    </p:spTree>
  </p:cSld>
  <p:clrMap bg1="lt1" tx1="dk1" bg2="lt2" tx2="dk2" accent1="accent1" accent2="accent2" accent3="accent3" accent4="accent4" accent5="accent5" accent6="accent6" hlink="hlink" folHlink="folHlink"/>
  <p:sldLayoutIdLst>
    <p:sldLayoutId id="2147483672" r:id="rId1"/>
    <p:sldLayoutId id="2147483671" r:id="rId2"/>
    <p:sldLayoutId id="2147483670" r:id="rId3"/>
    <p:sldLayoutId id="2147483669" r:id="rId4"/>
    <p:sldLayoutId id="2147483668" r:id="rId5"/>
    <p:sldLayoutId id="2147483667" r:id="rId6"/>
    <p:sldLayoutId id="2147483666" r:id="rId7"/>
    <p:sldLayoutId id="2147483665" r:id="rId8"/>
    <p:sldLayoutId id="2147483664" r:id="rId9"/>
    <p:sldLayoutId id="2147483663" r:id="rId10"/>
    <p:sldLayoutId id="2147483662" r:id="rId11"/>
  </p:sldLayoutIdLst>
  <p:timing>
    <p:tnLst>
      <p:par>
        <p:cTn id="1" dur="indefinite" restart="never" nodeType="tmRoot"/>
      </p:par>
    </p:tnLst>
  </p:timing>
  <p:hf hdr="0"/>
  <p:txStyles>
    <p:titleStyle>
      <a:lvl1pPr algn="l" rtl="0" eaLnBrk="1" fontAlgn="base" hangingPunct="1">
        <a:lnSpc>
          <a:spcPct val="90000"/>
        </a:lnSpc>
        <a:spcBef>
          <a:spcPct val="0"/>
        </a:spcBef>
        <a:spcAft>
          <a:spcPct val="0"/>
        </a:spcAft>
        <a:defRPr sz="2800">
          <a:solidFill>
            <a:schemeClr val="tx2"/>
          </a:solidFill>
          <a:effectLst>
            <a:outerShdw blurRad="38100" dist="38100" dir="2700000" algn="tl">
              <a:srgbClr val="000000">
                <a:alpha val="43137"/>
              </a:srgbClr>
            </a:outerShdw>
          </a:effectLst>
          <a:latin typeface="Arial Narrow" pitchFamily="34" charset="0"/>
          <a:ea typeface="+mj-ea"/>
          <a:cs typeface="Arial" pitchFamily="34" charset="0"/>
        </a:defRPr>
      </a:lvl1pPr>
      <a:lvl2pPr algn="l" rtl="0" eaLnBrk="1" fontAlgn="base" hangingPunct="1">
        <a:lnSpc>
          <a:spcPct val="90000"/>
        </a:lnSpc>
        <a:spcBef>
          <a:spcPct val="0"/>
        </a:spcBef>
        <a:spcAft>
          <a:spcPct val="0"/>
        </a:spcAft>
        <a:defRPr sz="2800">
          <a:solidFill>
            <a:schemeClr val="tx2"/>
          </a:solidFill>
          <a:latin typeface="Tele-GroteskNor" pitchFamily="2" charset="0"/>
        </a:defRPr>
      </a:lvl2pPr>
      <a:lvl3pPr algn="l" rtl="0" eaLnBrk="1" fontAlgn="base" hangingPunct="1">
        <a:lnSpc>
          <a:spcPct val="90000"/>
        </a:lnSpc>
        <a:spcBef>
          <a:spcPct val="0"/>
        </a:spcBef>
        <a:spcAft>
          <a:spcPct val="0"/>
        </a:spcAft>
        <a:defRPr sz="2800">
          <a:solidFill>
            <a:schemeClr val="tx2"/>
          </a:solidFill>
          <a:latin typeface="Tele-GroteskNor" pitchFamily="2" charset="0"/>
        </a:defRPr>
      </a:lvl3pPr>
      <a:lvl4pPr algn="l" rtl="0" eaLnBrk="1" fontAlgn="base" hangingPunct="1">
        <a:lnSpc>
          <a:spcPct val="90000"/>
        </a:lnSpc>
        <a:spcBef>
          <a:spcPct val="0"/>
        </a:spcBef>
        <a:spcAft>
          <a:spcPct val="0"/>
        </a:spcAft>
        <a:defRPr sz="2800">
          <a:solidFill>
            <a:schemeClr val="tx2"/>
          </a:solidFill>
          <a:latin typeface="Tele-GroteskNor" pitchFamily="2" charset="0"/>
        </a:defRPr>
      </a:lvl4pPr>
      <a:lvl5pPr algn="l" rtl="0" eaLnBrk="1" fontAlgn="base" hangingPunct="1">
        <a:lnSpc>
          <a:spcPct val="90000"/>
        </a:lnSpc>
        <a:spcBef>
          <a:spcPct val="0"/>
        </a:spcBef>
        <a:spcAft>
          <a:spcPct val="0"/>
        </a:spcAft>
        <a:defRPr sz="2800">
          <a:solidFill>
            <a:schemeClr val="tx2"/>
          </a:solidFill>
          <a:latin typeface="Tele-GroteskNor" pitchFamily="2" charset="0"/>
        </a:defRPr>
      </a:lvl5pPr>
      <a:lvl6pPr marL="457200" algn="l" rtl="0" eaLnBrk="1" fontAlgn="base" hangingPunct="1">
        <a:lnSpc>
          <a:spcPct val="90000"/>
        </a:lnSpc>
        <a:spcBef>
          <a:spcPct val="0"/>
        </a:spcBef>
        <a:spcAft>
          <a:spcPct val="0"/>
        </a:spcAft>
        <a:defRPr sz="2800">
          <a:solidFill>
            <a:schemeClr val="tx2"/>
          </a:solidFill>
          <a:latin typeface="Tele-GroteskNor" pitchFamily="2" charset="0"/>
        </a:defRPr>
      </a:lvl6pPr>
      <a:lvl7pPr marL="914400" algn="l" rtl="0" eaLnBrk="1" fontAlgn="base" hangingPunct="1">
        <a:lnSpc>
          <a:spcPct val="90000"/>
        </a:lnSpc>
        <a:spcBef>
          <a:spcPct val="0"/>
        </a:spcBef>
        <a:spcAft>
          <a:spcPct val="0"/>
        </a:spcAft>
        <a:defRPr sz="2800">
          <a:solidFill>
            <a:schemeClr val="tx2"/>
          </a:solidFill>
          <a:latin typeface="Tele-GroteskNor" pitchFamily="2" charset="0"/>
        </a:defRPr>
      </a:lvl7pPr>
      <a:lvl8pPr marL="1371600" algn="l" rtl="0" eaLnBrk="1" fontAlgn="base" hangingPunct="1">
        <a:lnSpc>
          <a:spcPct val="90000"/>
        </a:lnSpc>
        <a:spcBef>
          <a:spcPct val="0"/>
        </a:spcBef>
        <a:spcAft>
          <a:spcPct val="0"/>
        </a:spcAft>
        <a:defRPr sz="2800">
          <a:solidFill>
            <a:schemeClr val="tx2"/>
          </a:solidFill>
          <a:latin typeface="Tele-GroteskNor" pitchFamily="2" charset="0"/>
        </a:defRPr>
      </a:lvl8pPr>
      <a:lvl9pPr marL="1828800" algn="l" rtl="0" eaLnBrk="1" fontAlgn="base" hangingPunct="1">
        <a:lnSpc>
          <a:spcPct val="90000"/>
        </a:lnSpc>
        <a:spcBef>
          <a:spcPct val="0"/>
        </a:spcBef>
        <a:spcAft>
          <a:spcPct val="0"/>
        </a:spcAft>
        <a:defRPr sz="2800">
          <a:solidFill>
            <a:schemeClr val="tx2"/>
          </a:solidFill>
          <a:latin typeface="Tele-GroteskNor" pitchFamily="2" charset="0"/>
        </a:defRPr>
      </a:lvl9pPr>
    </p:titleStyle>
    <p:bodyStyle>
      <a:lvl1pPr marL="222250" indent="-222250" algn="l" rtl="0" eaLnBrk="1" fontAlgn="base" hangingPunct="1">
        <a:lnSpc>
          <a:spcPct val="90000"/>
        </a:lnSpc>
        <a:spcBef>
          <a:spcPct val="25000"/>
        </a:spcBef>
        <a:spcAft>
          <a:spcPct val="0"/>
        </a:spcAft>
        <a:buClr>
          <a:schemeClr val="tx2"/>
        </a:buClr>
        <a:buSzPct val="75000"/>
        <a:buFont typeface="Wingdings" pitchFamily="2" charset="2"/>
        <a:buChar char="§"/>
        <a:defRPr sz="2000">
          <a:solidFill>
            <a:schemeClr val="tx1"/>
          </a:solidFill>
          <a:latin typeface="Arial Narrow" pitchFamily="34" charset="0"/>
          <a:ea typeface="+mn-ea"/>
          <a:cs typeface="+mn-cs"/>
        </a:defRPr>
      </a:lvl1pPr>
      <a:lvl2pPr marL="582613" indent="-222250" algn="l" rtl="0" eaLnBrk="1" fontAlgn="base" hangingPunct="1">
        <a:lnSpc>
          <a:spcPct val="90000"/>
        </a:lnSpc>
        <a:spcBef>
          <a:spcPct val="25000"/>
        </a:spcBef>
        <a:spcAft>
          <a:spcPct val="0"/>
        </a:spcAft>
        <a:buClr>
          <a:schemeClr val="tx2"/>
        </a:buClr>
        <a:buSzPct val="75000"/>
        <a:buFont typeface="Wingdings" pitchFamily="2" charset="2"/>
        <a:buChar char="§"/>
        <a:defRPr sz="2000">
          <a:solidFill>
            <a:schemeClr val="tx1"/>
          </a:solidFill>
          <a:latin typeface="Arial Narrow" pitchFamily="34" charset="0"/>
        </a:defRPr>
      </a:lvl2pPr>
      <a:lvl3pPr marL="941388" indent="-220663" algn="l" rtl="0" eaLnBrk="1" fontAlgn="base" hangingPunct="1">
        <a:lnSpc>
          <a:spcPct val="90000"/>
        </a:lnSpc>
        <a:spcBef>
          <a:spcPct val="25000"/>
        </a:spcBef>
        <a:spcAft>
          <a:spcPct val="0"/>
        </a:spcAft>
        <a:buClr>
          <a:schemeClr val="tx2"/>
        </a:buClr>
        <a:buSzPct val="75000"/>
        <a:buFont typeface="Wingdings" pitchFamily="2" charset="2"/>
        <a:buChar char="§"/>
        <a:defRPr sz="2000">
          <a:solidFill>
            <a:schemeClr val="tx1"/>
          </a:solidFill>
          <a:latin typeface="Arial Narrow" pitchFamily="34" charset="0"/>
        </a:defRPr>
      </a:lvl3pPr>
      <a:lvl4pPr marL="1209675" indent="-138113" algn="l" rtl="0" eaLnBrk="1" fontAlgn="base" hangingPunct="1">
        <a:lnSpc>
          <a:spcPct val="90000"/>
        </a:lnSpc>
        <a:spcBef>
          <a:spcPct val="25000"/>
        </a:spcBef>
        <a:spcAft>
          <a:spcPct val="0"/>
        </a:spcAft>
        <a:buClr>
          <a:schemeClr val="tx2"/>
        </a:buClr>
        <a:buSzPct val="75000"/>
        <a:buFont typeface="Wingdings" pitchFamily="2" charset="2"/>
        <a:buChar char="§"/>
        <a:defRPr sz="2000">
          <a:solidFill>
            <a:schemeClr val="tx1"/>
          </a:solidFill>
          <a:latin typeface="Arial Narrow" pitchFamily="34" charset="0"/>
        </a:defRPr>
      </a:lvl4pPr>
      <a:lvl5pPr marL="1662113" indent="-230188" algn="l" rtl="0" eaLnBrk="1" fontAlgn="base" hangingPunct="1">
        <a:lnSpc>
          <a:spcPct val="90000"/>
        </a:lnSpc>
        <a:spcBef>
          <a:spcPct val="25000"/>
        </a:spcBef>
        <a:spcAft>
          <a:spcPct val="0"/>
        </a:spcAft>
        <a:buClr>
          <a:schemeClr val="tx2"/>
        </a:buClr>
        <a:buSzPct val="75000"/>
        <a:buFont typeface="Wingdings" pitchFamily="2" charset="2"/>
        <a:buChar char="§"/>
        <a:defRPr sz="2000">
          <a:solidFill>
            <a:schemeClr val="tx1"/>
          </a:solidFill>
          <a:latin typeface="Arial Narrow" pitchFamily="34" charset="0"/>
        </a:defRPr>
      </a:lvl5pPr>
      <a:lvl6pPr marL="2119313" indent="-230188" algn="l" rtl="0" eaLnBrk="1" fontAlgn="base" hangingPunct="1">
        <a:lnSpc>
          <a:spcPct val="90000"/>
        </a:lnSpc>
        <a:spcBef>
          <a:spcPct val="25000"/>
        </a:spcBef>
        <a:spcAft>
          <a:spcPct val="0"/>
        </a:spcAft>
        <a:buClr>
          <a:schemeClr val="tx2"/>
        </a:buClr>
        <a:buSzPct val="75000"/>
        <a:buFont typeface="Wingdings" pitchFamily="2" charset="2"/>
        <a:buChar char="§"/>
        <a:defRPr sz="2000">
          <a:solidFill>
            <a:schemeClr val="tx1"/>
          </a:solidFill>
          <a:latin typeface="+mn-lt"/>
        </a:defRPr>
      </a:lvl6pPr>
      <a:lvl7pPr marL="2576513" indent="-230188" algn="l" rtl="0" eaLnBrk="1" fontAlgn="base" hangingPunct="1">
        <a:lnSpc>
          <a:spcPct val="90000"/>
        </a:lnSpc>
        <a:spcBef>
          <a:spcPct val="25000"/>
        </a:spcBef>
        <a:spcAft>
          <a:spcPct val="0"/>
        </a:spcAft>
        <a:buClr>
          <a:schemeClr val="tx2"/>
        </a:buClr>
        <a:buSzPct val="75000"/>
        <a:buFont typeface="Wingdings" pitchFamily="2" charset="2"/>
        <a:buChar char="§"/>
        <a:defRPr sz="2000">
          <a:solidFill>
            <a:schemeClr val="tx1"/>
          </a:solidFill>
          <a:latin typeface="+mn-lt"/>
        </a:defRPr>
      </a:lvl7pPr>
      <a:lvl8pPr marL="3033713" indent="-230188" algn="l" rtl="0" eaLnBrk="1" fontAlgn="base" hangingPunct="1">
        <a:lnSpc>
          <a:spcPct val="90000"/>
        </a:lnSpc>
        <a:spcBef>
          <a:spcPct val="25000"/>
        </a:spcBef>
        <a:spcAft>
          <a:spcPct val="0"/>
        </a:spcAft>
        <a:buClr>
          <a:schemeClr val="tx2"/>
        </a:buClr>
        <a:buSzPct val="75000"/>
        <a:buFont typeface="Wingdings" pitchFamily="2" charset="2"/>
        <a:buChar char="§"/>
        <a:defRPr sz="2000">
          <a:solidFill>
            <a:schemeClr val="tx1"/>
          </a:solidFill>
          <a:latin typeface="+mn-lt"/>
        </a:defRPr>
      </a:lvl8pPr>
      <a:lvl9pPr marL="3490913" indent="-230188" algn="l" rtl="0" eaLnBrk="1" fontAlgn="base" hangingPunct="1">
        <a:lnSpc>
          <a:spcPct val="90000"/>
        </a:lnSpc>
        <a:spcBef>
          <a:spcPct val="25000"/>
        </a:spcBef>
        <a:spcAft>
          <a:spcPct val="0"/>
        </a:spcAft>
        <a:buClr>
          <a:schemeClr val="tx2"/>
        </a:buClr>
        <a:buSzPct val="75000"/>
        <a:buFont typeface="Wingdings" pitchFamily="2" charset="2"/>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3"/>
          <p:cNvSpPr>
            <a:spLocks noGrp="1" noChangeArrowheads="1"/>
          </p:cNvSpPr>
          <p:nvPr>
            <p:ph type="subTitle" idx="1"/>
          </p:nvPr>
        </p:nvSpPr>
        <p:spPr>
          <a:xfrm>
            <a:off x="305594" y="5904656"/>
            <a:ext cx="8532813" cy="332656"/>
          </a:xfrm>
        </p:spPr>
        <p:txBody>
          <a:bodyPr/>
          <a:lstStyle/>
          <a:p>
            <a:pPr algn="r"/>
            <a:r>
              <a:rPr lang="en-US" dirty="0" smtClean="0">
                <a:effectLst>
                  <a:outerShdw blurRad="38100" dist="38100" dir="2700000" algn="tl">
                    <a:srgbClr val="000000">
                      <a:alpha val="43137"/>
                    </a:srgbClr>
                  </a:outerShdw>
                </a:effectLst>
              </a:rPr>
              <a:t>Saint Petersburg, 2016</a:t>
            </a:r>
          </a:p>
        </p:txBody>
      </p:sp>
      <p:sp>
        <p:nvSpPr>
          <p:cNvPr id="15362" name="Rectangle 2"/>
          <p:cNvSpPr>
            <a:spLocks noGrp="1" noChangeArrowheads="1"/>
          </p:cNvSpPr>
          <p:nvPr>
            <p:ph type="ctrTitle"/>
          </p:nvPr>
        </p:nvSpPr>
        <p:spPr>
          <a:xfrm>
            <a:off x="250825" y="3068638"/>
            <a:ext cx="6193383" cy="1554162"/>
          </a:xfrm>
        </p:spPr>
        <p:txBody>
          <a:bodyPr/>
          <a:lstStyle/>
          <a:p>
            <a:r>
              <a:rPr lang="ru-RU" dirty="0"/>
              <a:t>Лекция </a:t>
            </a:r>
            <a:r>
              <a:rPr lang="ru-RU" dirty="0" smtClean="0"/>
              <a:t>12</a:t>
            </a:r>
            <a:r>
              <a:rPr lang="en-US" dirty="0" smtClean="0"/>
              <a:t/>
            </a:r>
            <a:br>
              <a:rPr lang="en-US" dirty="0" smtClean="0"/>
            </a:br>
            <a:r>
              <a:rPr lang="en-US" dirty="0" smtClean="0"/>
              <a:t/>
            </a:r>
            <a:br>
              <a:rPr lang="en-US" dirty="0" smtClean="0"/>
            </a:br>
            <a:r>
              <a:rPr lang="en-US" dirty="0"/>
              <a:t/>
            </a:r>
            <a:br>
              <a:rPr lang="en-US" dirty="0"/>
            </a:br>
            <a:r>
              <a:rPr lang="ru-RU" b="1" dirty="0" smtClean="0"/>
              <a:t>Потоки в </a:t>
            </a:r>
            <a:r>
              <a:rPr lang="en-US" b="1" dirty="0" smtClean="0"/>
              <a:t>Java</a:t>
            </a:r>
            <a:r>
              <a:rPr lang="en-US" b="1" dirty="0" smtClean="0"/>
              <a:t/>
            </a:r>
            <a:br>
              <a:rPr lang="en-US" b="1" dirty="0" smtClean="0"/>
            </a:br>
            <a:endParaRPr lang="en-US" b="1" dirty="0" smtClean="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Вопросы лекции</a:t>
            </a:r>
            <a:endParaRPr lang="ru-RU" dirty="0"/>
          </a:p>
        </p:txBody>
      </p:sp>
      <p:sp>
        <p:nvSpPr>
          <p:cNvPr id="4" name="Номер слайда 3"/>
          <p:cNvSpPr>
            <a:spLocks noGrp="1"/>
          </p:cNvSpPr>
          <p:nvPr>
            <p:ph type="sldNum" sz="quarter" idx="12"/>
          </p:nvPr>
        </p:nvSpPr>
        <p:spPr/>
        <p:txBody>
          <a:bodyPr/>
          <a:lstStyle/>
          <a:p>
            <a:pPr>
              <a:defRPr/>
            </a:pPr>
            <a:fld id="{3FC8416F-B3F9-4C0C-A60C-308AA625E004}" type="slidenum">
              <a:rPr lang="de-DE" smtClean="0"/>
              <a:pPr>
                <a:defRPr/>
              </a:pPr>
              <a:t>2</a:t>
            </a:fld>
            <a:endParaRPr lang="de-DE"/>
          </a:p>
        </p:txBody>
      </p:sp>
      <p:sp>
        <p:nvSpPr>
          <p:cNvPr id="6" name="Прямоугольник 5"/>
          <p:cNvSpPr/>
          <p:nvPr/>
        </p:nvSpPr>
        <p:spPr>
          <a:xfrm>
            <a:off x="971600" y="1412776"/>
            <a:ext cx="7340045" cy="3170099"/>
          </a:xfrm>
          <a:prstGeom prst="rect">
            <a:avLst/>
          </a:prstGeom>
        </p:spPr>
        <p:txBody>
          <a:bodyPr wrap="square">
            <a:spAutoFit/>
          </a:bodyPr>
          <a:lstStyle/>
          <a:p>
            <a:pPr marL="457200" indent="-457200" algn="just">
              <a:buAutoNum type="arabicPeriod"/>
            </a:pPr>
            <a:r>
              <a:rPr lang="ru-RU" sz="4000" dirty="0" smtClean="0"/>
              <a:t>Понятие потока и процесса</a:t>
            </a:r>
            <a:endParaRPr lang="ru-RU" sz="4000" dirty="0" smtClean="0"/>
          </a:p>
          <a:p>
            <a:pPr marL="457200" indent="-457200" algn="just">
              <a:buAutoNum type="arabicPeriod"/>
            </a:pPr>
            <a:endParaRPr lang="ru-RU" sz="4000" dirty="0"/>
          </a:p>
          <a:p>
            <a:pPr marL="457200" indent="-457200" algn="just">
              <a:buAutoNum type="arabicPeriod"/>
            </a:pPr>
            <a:r>
              <a:rPr lang="ru-RU" sz="4000" dirty="0" smtClean="0"/>
              <a:t>Жизненный цикл потоков</a:t>
            </a:r>
            <a:endParaRPr lang="ru-RU" sz="4000" dirty="0" smtClean="0"/>
          </a:p>
          <a:p>
            <a:pPr marL="457200" indent="-457200" algn="just">
              <a:buAutoNum type="arabicPeriod"/>
            </a:pPr>
            <a:endParaRPr lang="ru-RU" sz="4000" dirty="0"/>
          </a:p>
          <a:p>
            <a:pPr marL="457200" indent="-457200" algn="just">
              <a:buAutoNum type="arabicPeriod"/>
            </a:pPr>
            <a:r>
              <a:rPr lang="ru-RU" sz="4000" dirty="0" smtClean="0"/>
              <a:t>Состояния потоков</a:t>
            </a:r>
            <a:endParaRPr lang="ru-RU" sz="40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marL="457200" indent="-457200"/>
            <a:r>
              <a:rPr lang="ru-RU" dirty="0" smtClean="0"/>
              <a:t>Понятие процесса и потока</a:t>
            </a:r>
            <a:endParaRPr lang="ru-RU" dirty="0"/>
          </a:p>
        </p:txBody>
      </p:sp>
      <p:sp>
        <p:nvSpPr>
          <p:cNvPr id="4" name="Номер слайда 3"/>
          <p:cNvSpPr>
            <a:spLocks noGrp="1"/>
          </p:cNvSpPr>
          <p:nvPr>
            <p:ph type="sldNum" sz="quarter" idx="12"/>
          </p:nvPr>
        </p:nvSpPr>
        <p:spPr/>
        <p:txBody>
          <a:bodyPr/>
          <a:lstStyle/>
          <a:p>
            <a:pPr>
              <a:defRPr/>
            </a:pPr>
            <a:fld id="{3FC8416F-B3F9-4C0C-A60C-308AA625E004}" type="slidenum">
              <a:rPr lang="de-DE" smtClean="0"/>
              <a:pPr>
                <a:defRPr/>
              </a:pPr>
              <a:t>3</a:t>
            </a:fld>
            <a:endParaRPr lang="de-DE"/>
          </a:p>
        </p:txBody>
      </p:sp>
      <p:sp>
        <p:nvSpPr>
          <p:cNvPr id="3" name="Rectangle 2"/>
          <p:cNvSpPr/>
          <p:nvPr/>
        </p:nvSpPr>
        <p:spPr>
          <a:xfrm>
            <a:off x="395536" y="692696"/>
            <a:ext cx="8496944" cy="707886"/>
          </a:xfrm>
          <a:prstGeom prst="rect">
            <a:avLst/>
          </a:prstGeom>
        </p:spPr>
        <p:txBody>
          <a:bodyPr wrap="square">
            <a:spAutoFit/>
          </a:bodyPr>
          <a:lstStyle/>
          <a:p>
            <a:pPr algn="just"/>
            <a:r>
              <a:rPr lang="ru-RU" b="1" i="1" dirty="0" smtClean="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Процесс</a:t>
            </a:r>
            <a:r>
              <a:rPr lang="ru-RU" dirty="0" smtClean="0"/>
              <a:t> </a:t>
            </a:r>
            <a:r>
              <a:rPr lang="ru-RU" dirty="0"/>
              <a:t>— </a:t>
            </a:r>
            <a:r>
              <a:rPr lang="ru-RU" dirty="0">
                <a:latin typeface="Times New Roman" panose="02020603050405020304" pitchFamily="18" charset="0"/>
                <a:cs typeface="Times New Roman" panose="02020603050405020304" pitchFamily="18" charset="0"/>
              </a:rPr>
              <a:t>это совокупность кода и данных, разделяющих общее виртуальное адресное пространство.</a:t>
            </a:r>
          </a:p>
        </p:txBody>
      </p:sp>
      <p:sp>
        <p:nvSpPr>
          <p:cNvPr id="8" name="Rectangle 7"/>
          <p:cNvSpPr/>
          <p:nvPr/>
        </p:nvSpPr>
        <p:spPr>
          <a:xfrm>
            <a:off x="388491" y="1681133"/>
            <a:ext cx="8496944" cy="400110"/>
          </a:xfrm>
          <a:prstGeom prst="rect">
            <a:avLst/>
          </a:prstGeom>
        </p:spPr>
        <p:txBody>
          <a:bodyPr wrap="square">
            <a:spAutoFit/>
          </a:bodyPr>
          <a:lstStyle/>
          <a:p>
            <a:r>
              <a:rPr lang="ru-RU" b="1" i="1" dirty="0" smtClean="0">
                <a:solidFill>
                  <a:schemeClr val="tx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Поток</a:t>
            </a:r>
            <a:r>
              <a:rPr lang="ru-RU" dirty="0"/>
              <a:t> — </a:t>
            </a:r>
            <a:r>
              <a:rPr lang="ru-RU" dirty="0">
                <a:latin typeface="Times New Roman" panose="02020603050405020304" pitchFamily="18" charset="0"/>
                <a:cs typeface="Times New Roman" panose="02020603050405020304" pitchFamily="18" charset="0"/>
              </a:rPr>
              <a:t>это единица исполнения инструкции процесса</a:t>
            </a:r>
            <a:r>
              <a:rPr lang="ru-RU" dirty="0">
                <a:latin typeface="Times New Roman" panose="02020603050405020304" pitchFamily="18" charset="0"/>
                <a:cs typeface="Times New Roman" panose="02020603050405020304" pitchFamily="18" charset="0"/>
              </a:rPr>
              <a:t>. </a:t>
            </a:r>
            <a:endParaRPr lang="ru-RU"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8319" r="61909" b="61443"/>
          <a:stretch/>
        </p:blipFill>
        <p:spPr bwMode="auto">
          <a:xfrm>
            <a:off x="1752660" y="2276872"/>
            <a:ext cx="5782696" cy="36724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09144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Жизненный цикл потоков</a:t>
            </a:r>
            <a:endParaRPr lang="ru-RU" dirty="0"/>
          </a:p>
        </p:txBody>
      </p:sp>
      <p:sp>
        <p:nvSpPr>
          <p:cNvPr id="4" name="Номер слайда 3"/>
          <p:cNvSpPr>
            <a:spLocks noGrp="1"/>
          </p:cNvSpPr>
          <p:nvPr>
            <p:ph type="sldNum" sz="quarter" idx="12"/>
          </p:nvPr>
        </p:nvSpPr>
        <p:spPr/>
        <p:txBody>
          <a:bodyPr/>
          <a:lstStyle/>
          <a:p>
            <a:pPr>
              <a:defRPr/>
            </a:pPr>
            <a:fld id="{3FC8416F-B3F9-4C0C-A60C-308AA625E004}" type="slidenum">
              <a:rPr lang="de-DE" smtClean="0"/>
              <a:pPr>
                <a:defRPr/>
              </a:pPr>
              <a:t>4</a:t>
            </a:fld>
            <a:endParaRPr lang="de-DE"/>
          </a:p>
        </p:txBody>
      </p:sp>
      <p:sp>
        <p:nvSpPr>
          <p:cNvPr id="6" name="Rectangle 5"/>
          <p:cNvSpPr/>
          <p:nvPr/>
        </p:nvSpPr>
        <p:spPr>
          <a:xfrm>
            <a:off x="539552" y="764704"/>
            <a:ext cx="7992888" cy="5016758"/>
          </a:xfrm>
          <a:prstGeom prst="rect">
            <a:avLst/>
          </a:prstGeom>
        </p:spPr>
        <p:txBody>
          <a:bodyPr wrap="square">
            <a:spAutoFit/>
          </a:bodyPr>
          <a:lstStyle/>
          <a:p>
            <a:pPr marL="457200" lvl="0" indent="-457200" algn="just">
              <a:buFont typeface="+mj-lt"/>
              <a:buAutoNum type="arabicPeriod"/>
            </a:pPr>
            <a:r>
              <a:rPr lang="ru-RU" b="1" i="1" dirty="0">
                <a:latin typeface="Times New Roman" panose="02020603050405020304" pitchFamily="18" charset="0"/>
                <a:cs typeface="Times New Roman" panose="02020603050405020304" pitchFamily="18" charset="0"/>
              </a:rPr>
              <a:t>Создание потока.</a:t>
            </a:r>
            <a:r>
              <a:rPr lang="ru-RU" dirty="0">
                <a:latin typeface="Times New Roman" panose="02020603050405020304" pitchFamily="18" charset="0"/>
                <a:cs typeface="Times New Roman" panose="02020603050405020304" pitchFamily="18" charset="0"/>
              </a:rPr>
              <a:t> Создание объекта типа java.lang.Thread: </a:t>
            </a:r>
            <a:br>
              <a:rPr lang="ru-RU" dirty="0">
                <a:latin typeface="Times New Roman" panose="02020603050405020304" pitchFamily="18" charset="0"/>
                <a:cs typeface="Times New Roman" panose="02020603050405020304" pitchFamily="18" charset="0"/>
              </a:rPr>
            </a:br>
            <a:r>
              <a:rPr lang="ru-RU" dirty="0">
                <a:latin typeface="Times New Roman" panose="02020603050405020304" pitchFamily="18" charset="0"/>
                <a:cs typeface="Times New Roman" panose="02020603050405020304" pitchFamily="18" charset="0"/>
              </a:rPr>
              <a:t>Thread thread = new Thread</a:t>
            </a:r>
            <a:r>
              <a:rPr lang="ru-RU"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endParaRPr lang="ru-RU" dirty="0">
              <a:latin typeface="Times New Roman" panose="02020603050405020304" pitchFamily="18" charset="0"/>
              <a:cs typeface="Times New Roman" panose="02020603050405020304" pitchFamily="18" charset="0"/>
            </a:endParaRPr>
          </a:p>
          <a:p>
            <a:pPr marL="457200" lvl="0" indent="-457200" algn="just">
              <a:buFont typeface="+mj-lt"/>
              <a:buAutoNum type="arabicPeriod"/>
            </a:pPr>
            <a:r>
              <a:rPr lang="ru-RU" b="1" i="1" dirty="0">
                <a:latin typeface="Times New Roman" panose="02020603050405020304" pitchFamily="18" charset="0"/>
                <a:cs typeface="Times New Roman" panose="02020603050405020304" pitchFamily="18" charset="0"/>
              </a:rPr>
              <a:t>Запуск потока.</a:t>
            </a:r>
            <a:r>
              <a:rPr lang="ru-RU" dirty="0">
                <a:latin typeface="Times New Roman" panose="02020603050405020304" pitchFamily="18" charset="0"/>
                <a:cs typeface="Times New Roman" panose="02020603050405020304" pitchFamily="18" charset="0"/>
              </a:rPr>
              <a:t> Вызов на объекте типа Thread метода start():  thread.start() </a:t>
            </a:r>
            <a:endParaRPr lang="ru-RU" dirty="0" smtClean="0">
              <a:latin typeface="Times New Roman" panose="02020603050405020304" pitchFamily="18" charset="0"/>
              <a:cs typeface="Times New Roman" panose="02020603050405020304" pitchFamily="18" charset="0"/>
            </a:endParaRPr>
          </a:p>
          <a:p>
            <a:pPr marL="457200" lvl="0" indent="-457200" algn="just">
              <a:buFont typeface="+mj-lt"/>
              <a:buAutoNum type="arabicPeriod"/>
            </a:pPr>
            <a:endParaRPr lang="ru-RU" dirty="0">
              <a:latin typeface="Times New Roman" panose="02020603050405020304" pitchFamily="18" charset="0"/>
              <a:cs typeface="Times New Roman" panose="02020603050405020304" pitchFamily="18" charset="0"/>
            </a:endParaRPr>
          </a:p>
          <a:p>
            <a:pPr marL="457200" lvl="0" indent="-457200" algn="just">
              <a:buFont typeface="+mj-lt"/>
              <a:buAutoNum type="arabicPeriod"/>
            </a:pPr>
            <a:r>
              <a:rPr lang="ru-RU" b="1" i="1" dirty="0">
                <a:latin typeface="Times New Roman" panose="02020603050405020304" pitchFamily="18" charset="0"/>
                <a:cs typeface="Times New Roman" panose="02020603050405020304" pitchFamily="18" charset="0"/>
              </a:rPr>
              <a:t>Выполнение потока.</a:t>
            </a:r>
            <a:r>
              <a:rPr lang="ru-RU" dirty="0">
                <a:latin typeface="Times New Roman" panose="02020603050405020304" pitchFamily="18" charset="0"/>
                <a:cs typeface="Times New Roman" panose="02020603050405020304" pitchFamily="18" charset="0"/>
              </a:rPr>
              <a:t> Исполнение потока начинается при входе в метод run(), т.е: start() вызывает метод run() потока и выставляет флаг alive=true</a:t>
            </a:r>
            <a:r>
              <a:rPr lang="ru-RU"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endParaRPr lang="ru-RU" dirty="0">
              <a:latin typeface="Times New Roman" panose="02020603050405020304" pitchFamily="18" charset="0"/>
              <a:cs typeface="Times New Roman" panose="02020603050405020304" pitchFamily="18" charset="0"/>
            </a:endParaRPr>
          </a:p>
          <a:p>
            <a:pPr marL="457200" lvl="0" indent="-457200" algn="just">
              <a:buFont typeface="+mj-lt"/>
              <a:buAutoNum type="arabicPeriod"/>
            </a:pPr>
            <a:r>
              <a:rPr lang="ru-RU" b="1" i="1" dirty="0">
                <a:latin typeface="Times New Roman" panose="02020603050405020304" pitchFamily="18" charset="0"/>
                <a:cs typeface="Times New Roman" panose="02020603050405020304" pitchFamily="18" charset="0"/>
              </a:rPr>
              <a:t>Завершение потока.</a:t>
            </a:r>
            <a:r>
              <a:rPr lang="ru-RU" dirty="0">
                <a:latin typeface="Times New Roman" panose="02020603050405020304" pitchFamily="18" charset="0"/>
                <a:cs typeface="Times New Roman" panose="02020603050405020304" pitchFamily="18" charset="0"/>
              </a:rPr>
              <a:t> «Штатное» завершение метода run() или проброс исключения </a:t>
            </a:r>
            <a:endParaRPr lang="ru-RU" dirty="0" smtClean="0">
              <a:latin typeface="Times New Roman" panose="02020603050405020304" pitchFamily="18" charset="0"/>
              <a:cs typeface="Times New Roman" panose="02020603050405020304" pitchFamily="18" charset="0"/>
            </a:endParaRPr>
          </a:p>
          <a:p>
            <a:pPr marL="457200" lvl="0" indent="-457200" algn="just">
              <a:buFont typeface="+mj-lt"/>
              <a:buAutoNum type="arabicPeriod"/>
            </a:pPr>
            <a:endParaRPr lang="ru-RU"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ru-RU" dirty="0">
                <a:latin typeface="Times New Roman" panose="02020603050405020304" pitchFamily="18" charset="0"/>
                <a:cs typeface="Times New Roman" panose="02020603050405020304" pitchFamily="18" charset="0"/>
              </a:rPr>
              <a:t>Невозможность запуска потока снова после его завершения: вызов метода start() на объекте потока после предшествующего отработанного раза приводит к возникновению исключения.</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09567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Жизненный цикл потоков</a:t>
            </a:r>
            <a:endParaRPr lang="ru-RU" dirty="0"/>
          </a:p>
        </p:txBody>
      </p:sp>
      <p:sp>
        <p:nvSpPr>
          <p:cNvPr id="4" name="Номер слайда 3"/>
          <p:cNvSpPr>
            <a:spLocks noGrp="1"/>
          </p:cNvSpPr>
          <p:nvPr>
            <p:ph type="sldNum" sz="quarter" idx="12"/>
          </p:nvPr>
        </p:nvSpPr>
        <p:spPr/>
        <p:txBody>
          <a:bodyPr/>
          <a:lstStyle/>
          <a:p>
            <a:pPr>
              <a:defRPr/>
            </a:pPr>
            <a:fld id="{3FC8416F-B3F9-4C0C-A60C-308AA625E004}" type="slidenum">
              <a:rPr lang="de-DE" smtClean="0"/>
              <a:pPr>
                <a:defRPr/>
              </a:pPr>
              <a:t>5</a:t>
            </a:fld>
            <a:endParaRPr lang="de-DE"/>
          </a:p>
        </p:txBody>
      </p:sp>
      <p:sp>
        <p:nvSpPr>
          <p:cNvPr id="6" name="Rectangle 5"/>
          <p:cNvSpPr/>
          <p:nvPr/>
        </p:nvSpPr>
        <p:spPr>
          <a:xfrm>
            <a:off x="539552" y="764704"/>
            <a:ext cx="7992888" cy="5016758"/>
          </a:xfrm>
          <a:prstGeom prst="rect">
            <a:avLst/>
          </a:prstGeom>
        </p:spPr>
        <p:txBody>
          <a:bodyPr wrap="square">
            <a:spAutoFit/>
          </a:bodyPr>
          <a:lstStyle/>
          <a:p>
            <a:pPr marL="457200" lvl="0" indent="-457200" algn="just">
              <a:buFont typeface="+mj-lt"/>
              <a:buAutoNum type="arabicPeriod"/>
            </a:pPr>
            <a:r>
              <a:rPr lang="ru-RU" b="1" i="1" dirty="0">
                <a:latin typeface="Times New Roman" panose="02020603050405020304" pitchFamily="18" charset="0"/>
                <a:cs typeface="Times New Roman" panose="02020603050405020304" pitchFamily="18" charset="0"/>
              </a:rPr>
              <a:t>Создание потока.</a:t>
            </a:r>
            <a:r>
              <a:rPr lang="ru-RU" dirty="0">
                <a:latin typeface="Times New Roman" panose="02020603050405020304" pitchFamily="18" charset="0"/>
                <a:cs typeface="Times New Roman" panose="02020603050405020304" pitchFamily="18" charset="0"/>
              </a:rPr>
              <a:t> Создание объекта типа java.lang.Thread: </a:t>
            </a:r>
            <a:br>
              <a:rPr lang="ru-RU" dirty="0">
                <a:latin typeface="Times New Roman" panose="02020603050405020304" pitchFamily="18" charset="0"/>
                <a:cs typeface="Times New Roman" panose="02020603050405020304" pitchFamily="18" charset="0"/>
              </a:rPr>
            </a:br>
            <a:r>
              <a:rPr lang="ru-RU" dirty="0">
                <a:latin typeface="Times New Roman" panose="02020603050405020304" pitchFamily="18" charset="0"/>
                <a:cs typeface="Times New Roman" panose="02020603050405020304" pitchFamily="18" charset="0"/>
              </a:rPr>
              <a:t>Thread thread = new Thread</a:t>
            </a:r>
            <a:r>
              <a:rPr lang="ru-RU"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endParaRPr lang="ru-RU" dirty="0">
              <a:latin typeface="Times New Roman" panose="02020603050405020304" pitchFamily="18" charset="0"/>
              <a:cs typeface="Times New Roman" panose="02020603050405020304" pitchFamily="18" charset="0"/>
            </a:endParaRPr>
          </a:p>
          <a:p>
            <a:pPr marL="457200" lvl="0" indent="-457200" algn="just">
              <a:buFont typeface="+mj-lt"/>
              <a:buAutoNum type="arabicPeriod"/>
            </a:pPr>
            <a:r>
              <a:rPr lang="ru-RU" b="1" i="1" dirty="0">
                <a:latin typeface="Times New Roman" panose="02020603050405020304" pitchFamily="18" charset="0"/>
                <a:cs typeface="Times New Roman" panose="02020603050405020304" pitchFamily="18" charset="0"/>
              </a:rPr>
              <a:t>Запуск потока.</a:t>
            </a:r>
            <a:r>
              <a:rPr lang="ru-RU" dirty="0">
                <a:latin typeface="Times New Roman" panose="02020603050405020304" pitchFamily="18" charset="0"/>
                <a:cs typeface="Times New Roman" panose="02020603050405020304" pitchFamily="18" charset="0"/>
              </a:rPr>
              <a:t> Вызов на объекте типа Thread метода start():  thread.start() </a:t>
            </a:r>
            <a:endParaRPr lang="ru-RU" dirty="0" smtClean="0">
              <a:latin typeface="Times New Roman" panose="02020603050405020304" pitchFamily="18" charset="0"/>
              <a:cs typeface="Times New Roman" panose="02020603050405020304" pitchFamily="18" charset="0"/>
            </a:endParaRPr>
          </a:p>
          <a:p>
            <a:pPr marL="457200" lvl="0" indent="-457200" algn="just">
              <a:buFont typeface="+mj-lt"/>
              <a:buAutoNum type="arabicPeriod"/>
            </a:pPr>
            <a:endParaRPr lang="ru-RU" dirty="0">
              <a:latin typeface="Times New Roman" panose="02020603050405020304" pitchFamily="18" charset="0"/>
              <a:cs typeface="Times New Roman" panose="02020603050405020304" pitchFamily="18" charset="0"/>
            </a:endParaRPr>
          </a:p>
          <a:p>
            <a:pPr marL="457200" lvl="0" indent="-457200" algn="just">
              <a:buFont typeface="+mj-lt"/>
              <a:buAutoNum type="arabicPeriod"/>
            </a:pPr>
            <a:r>
              <a:rPr lang="ru-RU" b="1" i="1" dirty="0">
                <a:latin typeface="Times New Roman" panose="02020603050405020304" pitchFamily="18" charset="0"/>
                <a:cs typeface="Times New Roman" panose="02020603050405020304" pitchFamily="18" charset="0"/>
              </a:rPr>
              <a:t>Выполнение потока.</a:t>
            </a:r>
            <a:r>
              <a:rPr lang="ru-RU" dirty="0">
                <a:latin typeface="Times New Roman" panose="02020603050405020304" pitchFamily="18" charset="0"/>
                <a:cs typeface="Times New Roman" panose="02020603050405020304" pitchFamily="18" charset="0"/>
              </a:rPr>
              <a:t> Исполнение потока начинается при входе в метод run(), т.е: start() вызывает метод run() потока и выставляет флаг alive=true</a:t>
            </a:r>
            <a:r>
              <a:rPr lang="ru-RU" dirty="0" smtClean="0">
                <a:latin typeface="Times New Roman" panose="02020603050405020304" pitchFamily="18" charset="0"/>
                <a:cs typeface="Times New Roman" panose="02020603050405020304" pitchFamily="18" charset="0"/>
              </a:rPr>
              <a:t>.</a:t>
            </a:r>
          </a:p>
          <a:p>
            <a:pPr marL="457200" lvl="0" indent="-457200" algn="just">
              <a:buFont typeface="+mj-lt"/>
              <a:buAutoNum type="arabicPeriod"/>
            </a:pPr>
            <a:endParaRPr lang="ru-RU" dirty="0">
              <a:latin typeface="Times New Roman" panose="02020603050405020304" pitchFamily="18" charset="0"/>
              <a:cs typeface="Times New Roman" panose="02020603050405020304" pitchFamily="18" charset="0"/>
            </a:endParaRPr>
          </a:p>
          <a:p>
            <a:pPr marL="457200" lvl="0" indent="-457200" algn="just">
              <a:buFont typeface="+mj-lt"/>
              <a:buAutoNum type="arabicPeriod"/>
            </a:pPr>
            <a:r>
              <a:rPr lang="ru-RU" b="1" i="1" dirty="0">
                <a:latin typeface="Times New Roman" panose="02020603050405020304" pitchFamily="18" charset="0"/>
                <a:cs typeface="Times New Roman" panose="02020603050405020304" pitchFamily="18" charset="0"/>
              </a:rPr>
              <a:t>Завершение потока.</a:t>
            </a:r>
            <a:r>
              <a:rPr lang="ru-RU" dirty="0">
                <a:latin typeface="Times New Roman" panose="02020603050405020304" pitchFamily="18" charset="0"/>
                <a:cs typeface="Times New Roman" panose="02020603050405020304" pitchFamily="18" charset="0"/>
              </a:rPr>
              <a:t> «Штатное» завершение метода run() или проброс исключения </a:t>
            </a:r>
            <a:endParaRPr lang="ru-RU" dirty="0" smtClean="0">
              <a:latin typeface="Times New Roman" panose="02020603050405020304" pitchFamily="18" charset="0"/>
              <a:cs typeface="Times New Roman" panose="02020603050405020304" pitchFamily="18" charset="0"/>
            </a:endParaRPr>
          </a:p>
          <a:p>
            <a:pPr marL="457200" lvl="0" indent="-457200" algn="just">
              <a:buFont typeface="+mj-lt"/>
              <a:buAutoNum type="arabicPeriod"/>
            </a:pPr>
            <a:endParaRPr lang="ru-RU"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ru-RU" dirty="0">
                <a:latin typeface="Times New Roman" panose="02020603050405020304" pitchFamily="18" charset="0"/>
                <a:cs typeface="Times New Roman" panose="02020603050405020304" pitchFamily="18" charset="0"/>
              </a:rPr>
              <a:t>Невозможность запуска потока снова после его завершения: вызов метода start() на объекте потока после предшествующего отработанного раза приводит к возникновению исключения.</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00556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Состояния потока</a:t>
            </a:r>
            <a:endParaRPr lang="ru-RU" dirty="0"/>
          </a:p>
        </p:txBody>
      </p:sp>
      <p:sp>
        <p:nvSpPr>
          <p:cNvPr id="4" name="Номер слайда 3"/>
          <p:cNvSpPr>
            <a:spLocks noGrp="1"/>
          </p:cNvSpPr>
          <p:nvPr>
            <p:ph type="sldNum" sz="quarter" idx="12"/>
          </p:nvPr>
        </p:nvSpPr>
        <p:spPr/>
        <p:txBody>
          <a:bodyPr/>
          <a:lstStyle/>
          <a:p>
            <a:pPr>
              <a:defRPr/>
            </a:pPr>
            <a:fld id="{3FC8416F-B3F9-4C0C-A60C-308AA625E004}" type="slidenum">
              <a:rPr lang="de-DE" smtClean="0"/>
              <a:pPr>
                <a:defRPr/>
              </a:pPr>
              <a:t>6</a:t>
            </a:fld>
            <a:endParaRPr lang="de-DE"/>
          </a:p>
        </p:txBody>
      </p:sp>
      <p:sp>
        <p:nvSpPr>
          <p:cNvPr id="5" name="Rectangle 4"/>
          <p:cNvSpPr/>
          <p:nvPr/>
        </p:nvSpPr>
        <p:spPr>
          <a:xfrm>
            <a:off x="539552" y="764704"/>
            <a:ext cx="8387436" cy="5016758"/>
          </a:xfrm>
          <a:prstGeom prst="rect">
            <a:avLst/>
          </a:prstGeom>
        </p:spPr>
        <p:txBody>
          <a:bodyPr wrap="square">
            <a:spAutoFit/>
          </a:bodyPr>
          <a:lstStyle/>
          <a:p>
            <a:pPr marL="342900" lvl="0" indent="-342900" algn="just">
              <a:buFont typeface="Arial" panose="020B0604020202020204" pitchFamily="34" charset="0"/>
              <a:buChar char="•"/>
            </a:pPr>
            <a:r>
              <a:rPr lang="ru-RU" b="1" i="1" dirty="0">
                <a:latin typeface="Times New Roman" panose="02020603050405020304" pitchFamily="18" charset="0"/>
                <a:cs typeface="Times New Roman" panose="02020603050405020304" pitchFamily="18" charset="0"/>
              </a:rPr>
              <a:t>New</a:t>
            </a:r>
            <a:r>
              <a:rPr lang="ru-RU" dirty="0">
                <a:latin typeface="Times New Roman" panose="02020603050405020304" pitchFamily="18" charset="0"/>
                <a:cs typeface="Times New Roman" panose="02020603050405020304" pitchFamily="18" charset="0"/>
              </a:rPr>
              <a:t>: поток был создан, но не был запущен (метод Thread.start() не вызван).</a:t>
            </a:r>
          </a:p>
          <a:p>
            <a:pPr marL="342900" lvl="0" indent="-342900" algn="just">
              <a:buFont typeface="Arial" panose="020B0604020202020204" pitchFamily="34" charset="0"/>
              <a:buChar char="•"/>
            </a:pPr>
            <a:r>
              <a:rPr lang="ru-RU" b="1" i="1" dirty="0">
                <a:latin typeface="Times New Roman" panose="02020603050405020304" pitchFamily="18" charset="0"/>
                <a:cs typeface="Times New Roman" panose="02020603050405020304" pitchFamily="18" charset="0"/>
              </a:rPr>
              <a:t>Runnable</a:t>
            </a:r>
            <a:r>
              <a:rPr lang="ru-RU" dirty="0">
                <a:latin typeface="Times New Roman" panose="02020603050405020304" pitchFamily="18" charset="0"/>
                <a:cs typeface="Times New Roman" panose="02020603050405020304" pitchFamily="18" charset="0"/>
              </a:rPr>
              <a:t>:  поток был запущен, но еще не получил процессорного </a:t>
            </a:r>
            <a:r>
              <a:rPr lang="ru-RU" dirty="0" smtClean="0">
                <a:latin typeface="Times New Roman" panose="02020603050405020304" pitchFamily="18" charset="0"/>
                <a:cs typeface="Times New Roman" panose="02020603050405020304" pitchFamily="18" charset="0"/>
              </a:rPr>
              <a:t>времени.</a:t>
            </a:r>
            <a:endParaRPr lang="ru-RU" dirty="0">
              <a:latin typeface="Times New Roman" panose="02020603050405020304" pitchFamily="18" charset="0"/>
              <a:cs typeface="Times New Roman" panose="02020603050405020304" pitchFamily="18" charset="0"/>
            </a:endParaRPr>
          </a:p>
          <a:p>
            <a:pPr marL="342900" lvl="0" indent="-342900" algn="just">
              <a:buFont typeface="Arial" panose="020B0604020202020204" pitchFamily="34" charset="0"/>
              <a:buChar char="•"/>
            </a:pPr>
            <a:r>
              <a:rPr lang="ru-RU" b="1" i="1" dirty="0">
                <a:latin typeface="Times New Roman" panose="02020603050405020304" pitchFamily="18" charset="0"/>
                <a:cs typeface="Times New Roman" panose="02020603050405020304" pitchFamily="18" charset="0"/>
              </a:rPr>
              <a:t>Running</a:t>
            </a:r>
            <a:r>
              <a:rPr lang="ru-RU" dirty="0">
                <a:latin typeface="Times New Roman" panose="02020603050405020304" pitchFamily="18" charset="0"/>
                <a:cs typeface="Times New Roman" panose="02020603050405020304" pitchFamily="18" charset="0"/>
              </a:rPr>
              <a:t>: поток в текуший момент выполняеться на процессоре</a:t>
            </a:r>
            <a:r>
              <a:rPr lang="ru-RU" dirty="0" smtClean="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p>
            <a:pPr marL="342900" lvl="0" indent="-342900" algn="just">
              <a:buFont typeface="Arial" panose="020B0604020202020204" pitchFamily="34" charset="0"/>
              <a:buChar char="•"/>
            </a:pPr>
            <a:r>
              <a:rPr lang="ru-RU" b="1" i="1" dirty="0">
                <a:latin typeface="Times New Roman" panose="02020603050405020304" pitchFamily="18" charset="0"/>
                <a:cs typeface="Times New Roman" panose="02020603050405020304" pitchFamily="18" charset="0"/>
              </a:rPr>
              <a:t>Blocked</a:t>
            </a:r>
            <a:r>
              <a:rPr lang="ru-RU" dirty="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состояние</a:t>
            </a:r>
            <a:r>
              <a:rPr lang="ru-RU" dirty="0">
                <a:latin typeface="Times New Roman" panose="02020603050405020304" pitchFamily="18" charset="0"/>
                <a:cs typeface="Times New Roman" panose="02020603050405020304" pitchFamily="18" charset="0"/>
              </a:rPr>
              <a:t>, которое случается когда, поток дошел до точки выполнения, в которой ему необходимо получить контроль над монитором </a:t>
            </a:r>
            <a:r>
              <a:rPr lang="ru-RU" dirty="0" smtClean="0">
                <a:latin typeface="Times New Roman" panose="02020603050405020304" pitchFamily="18" charset="0"/>
                <a:cs typeface="Times New Roman" panose="02020603050405020304" pitchFamily="18" charset="0"/>
              </a:rPr>
              <a:t>обьекта.</a:t>
            </a:r>
            <a:endParaRPr lang="ru-RU" dirty="0">
              <a:latin typeface="Times New Roman" panose="02020603050405020304" pitchFamily="18" charset="0"/>
              <a:cs typeface="Times New Roman" panose="02020603050405020304" pitchFamily="18" charset="0"/>
            </a:endParaRPr>
          </a:p>
          <a:p>
            <a:pPr marL="342900" lvl="0" indent="-342900" algn="just">
              <a:buFont typeface="Arial" panose="020B0604020202020204" pitchFamily="34" charset="0"/>
              <a:buChar char="•"/>
            </a:pPr>
            <a:r>
              <a:rPr lang="ru-RU" b="1" i="1" dirty="0">
                <a:latin typeface="Times New Roman" panose="02020603050405020304" pitchFamily="18" charset="0"/>
                <a:cs typeface="Times New Roman" panose="02020603050405020304" pitchFamily="18" charset="0"/>
              </a:rPr>
              <a:t>Waiting</a:t>
            </a:r>
            <a:r>
              <a:rPr lang="ru-RU" b="1" dirty="0">
                <a:latin typeface="Times New Roman" panose="02020603050405020304" pitchFamily="18" charset="0"/>
                <a:cs typeface="Times New Roman" panose="02020603050405020304" pitchFamily="18" charset="0"/>
              </a:rPr>
              <a:t>:</a:t>
            </a:r>
            <a:r>
              <a:rPr lang="ru-RU" dirty="0">
                <a:latin typeface="Times New Roman" panose="02020603050405020304" pitchFamily="18" charset="0"/>
                <a:cs typeface="Times New Roman" panose="02020603050405020304" pitchFamily="18" charset="0"/>
              </a:rPr>
              <a:t> на потоке был вызван метод </a:t>
            </a:r>
            <a:r>
              <a:rPr lang="ru-RU" b="1" dirty="0">
                <a:latin typeface="Times New Roman" panose="02020603050405020304" pitchFamily="18" charset="0"/>
                <a:cs typeface="Times New Roman" panose="02020603050405020304" pitchFamily="18" charset="0"/>
              </a:rPr>
              <a:t>wait/join</a:t>
            </a:r>
            <a:r>
              <a:rPr lang="ru-RU" dirty="0">
                <a:latin typeface="Times New Roman" panose="02020603050405020304" pitchFamily="18" charset="0"/>
                <a:cs typeface="Times New Roman" panose="02020603050405020304" pitchFamily="18" charset="0"/>
              </a:rPr>
              <a:t>, иначе говоря, поток в состоянии ожидания. </a:t>
            </a:r>
            <a:endParaRPr lang="ru-RU" dirty="0" smtClean="0">
              <a:latin typeface="Times New Roman" panose="02020603050405020304" pitchFamily="18" charset="0"/>
              <a:cs typeface="Times New Roman" panose="02020603050405020304" pitchFamily="18" charset="0"/>
            </a:endParaRPr>
          </a:p>
          <a:p>
            <a:pPr marL="342900" lvl="0" indent="-342900" algn="just">
              <a:buFont typeface="Arial" panose="020B0604020202020204" pitchFamily="34" charset="0"/>
              <a:buChar char="•"/>
            </a:pPr>
            <a:r>
              <a:rPr lang="ru-RU" b="1" i="1" dirty="0" smtClean="0">
                <a:latin typeface="Times New Roman" panose="02020603050405020304" pitchFamily="18" charset="0"/>
                <a:cs typeface="Times New Roman" panose="02020603050405020304" pitchFamily="18" charset="0"/>
              </a:rPr>
              <a:t>Timed</a:t>
            </a:r>
            <a:r>
              <a:rPr lang="ru-RU" b="1" dirty="0" smtClean="0">
                <a:latin typeface="Times New Roman" panose="02020603050405020304" pitchFamily="18" charset="0"/>
                <a:cs typeface="Times New Roman" panose="02020603050405020304" pitchFamily="18" charset="0"/>
              </a:rPr>
              <a:t>_</a:t>
            </a:r>
            <a:r>
              <a:rPr lang="ru-RU" b="1" i="1" dirty="0" smtClean="0">
                <a:latin typeface="Times New Roman" panose="02020603050405020304" pitchFamily="18" charset="0"/>
                <a:cs typeface="Times New Roman" panose="02020603050405020304" pitchFamily="18" charset="0"/>
              </a:rPr>
              <a:t>waiting</a:t>
            </a:r>
            <a:r>
              <a:rPr lang="ru-RU" b="1" dirty="0">
                <a:latin typeface="Times New Roman" panose="02020603050405020304" pitchFamily="18" charset="0"/>
                <a:cs typeface="Times New Roman" panose="02020603050405020304" pitchFamily="18" charset="0"/>
              </a:rPr>
              <a:t>:</a:t>
            </a:r>
            <a:r>
              <a:rPr lang="ru-RU" dirty="0">
                <a:latin typeface="Times New Roman" panose="02020603050405020304" pitchFamily="18" charset="0"/>
                <a:cs typeface="Times New Roman" panose="02020603050405020304" pitchFamily="18" charset="0"/>
              </a:rPr>
              <a:t> поток в состоянии ожидания (wait(timeout)/join(timeout), sleep()), но, присутствует таймаут, который может раньше вывести поток из этого состояния, если ничего не произойдет, т.е. никто не вызовет метод notify(), либо поток которого ожидают не закончит свое выполнение, либо не будет вызван interrupt().</a:t>
            </a:r>
          </a:p>
          <a:p>
            <a:pPr marL="342900" lvl="0" indent="-342900" algn="just">
              <a:buFont typeface="Arial" panose="020B0604020202020204" pitchFamily="34" charset="0"/>
              <a:buChar char="•"/>
            </a:pPr>
            <a:r>
              <a:rPr lang="ru-RU" b="1" i="1" dirty="0">
                <a:latin typeface="Times New Roman" panose="02020603050405020304" pitchFamily="18" charset="0"/>
                <a:cs typeface="Times New Roman" panose="02020603050405020304" pitchFamily="18" charset="0"/>
              </a:rPr>
              <a:t>Terminated</a:t>
            </a:r>
            <a:r>
              <a:rPr lang="ru-RU" b="1"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поток закончил свое выполнение.</a:t>
            </a:r>
          </a:p>
        </p:txBody>
      </p:sp>
    </p:spTree>
    <p:extLst>
      <p:ext uri="{BB962C8B-B14F-4D97-AF65-F5344CB8AC3E}">
        <p14:creationId xmlns:p14="http://schemas.microsoft.com/office/powerpoint/2010/main" val="2479486764"/>
      </p:ext>
    </p:extLst>
  </p:cSld>
  <p:clrMapOvr>
    <a:masterClrMapping/>
  </p:clrMapOvr>
  <p:timing>
    <p:tnLst>
      <p:par>
        <p:cTn id="1" dur="indefinite" restart="never" nodeType="tmRoot"/>
      </p:par>
    </p:tnLst>
  </p:timing>
</p:sld>
</file>

<file path=ppt/theme/theme1.xml><?xml version="1.0" encoding="utf-8"?>
<a:theme xmlns:a="http://schemas.openxmlformats.org/drawingml/2006/main" name="lecture template">
  <a:themeElements>
    <a:clrScheme name="">
      <a:dk1>
        <a:srgbClr val="000000"/>
      </a:dk1>
      <a:lt1>
        <a:srgbClr val="FFFFFF"/>
      </a:lt1>
      <a:dk2>
        <a:srgbClr val="E20074"/>
      </a:dk2>
      <a:lt2>
        <a:srgbClr val="CCCCCC"/>
      </a:lt2>
      <a:accent1>
        <a:srgbClr val="427BAB"/>
      </a:accent1>
      <a:accent2>
        <a:srgbClr val="FDD167"/>
      </a:accent2>
      <a:accent3>
        <a:srgbClr val="FFFFFF"/>
      </a:accent3>
      <a:accent4>
        <a:srgbClr val="000000"/>
      </a:accent4>
      <a:accent5>
        <a:srgbClr val="B0BFD2"/>
      </a:accent5>
      <a:accent6>
        <a:srgbClr val="E5BD5D"/>
      </a:accent6>
      <a:hlink>
        <a:srgbClr val="E20074"/>
      </a:hlink>
      <a:folHlink>
        <a:srgbClr val="64B9E4"/>
      </a:folHlink>
    </a:clrScheme>
    <a:fontScheme name="2_DTE Master">
      <a:majorFont>
        <a:latin typeface="Tele-GroteskNor"/>
        <a:ea typeface=""/>
        <a:cs typeface=""/>
      </a:majorFont>
      <a:minorFont>
        <a:latin typeface="Tele-GroteskNo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2"/>
        </a:solidFill>
        <a:ln w="12700" cap="flat" cmpd="sng" algn="ctr">
          <a:solidFill>
            <a:schemeClr val="tx1"/>
          </a:solid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220663" marR="0" indent="-220663" algn="l" defTabSz="914400" rtl="0" eaLnBrk="1" fontAlgn="base" latinLnBrk="0" hangingPunct="1">
          <a:lnSpc>
            <a:spcPct val="90000"/>
          </a:lnSpc>
          <a:spcBef>
            <a:spcPct val="50000"/>
          </a:spcBef>
          <a:spcAft>
            <a:spcPct val="0"/>
          </a:spcAft>
          <a:buClr>
            <a:schemeClr val="tx2"/>
          </a:buClr>
          <a:buSzPct val="75000"/>
          <a:buFont typeface="Wingdings" pitchFamily="2" charset="2"/>
          <a:buNone/>
          <a:tabLst/>
          <a:defRPr kumimoji="0" lang="de-DE" sz="2000" b="0" i="0" u="none" strike="noStrike" cap="none" normalizeH="0" baseline="0" smtClean="0">
            <a:ln>
              <a:noFill/>
            </a:ln>
            <a:solidFill>
              <a:schemeClr val="tx1"/>
            </a:solidFill>
            <a:effectLst/>
            <a:latin typeface="Tele-GroteskNor" pitchFamily="2" charset="0"/>
          </a:defRPr>
        </a:defPPr>
      </a:lstStyle>
    </a:spDef>
    <a:lnDef>
      <a:spPr bwMode="auto">
        <a:xfrm>
          <a:off x="0" y="0"/>
          <a:ext cx="1" cy="1"/>
        </a:xfrm>
        <a:custGeom>
          <a:avLst/>
          <a:gdLst/>
          <a:ahLst/>
          <a:cxnLst/>
          <a:rect l="0" t="0" r="0" b="0"/>
          <a:pathLst/>
        </a:custGeom>
        <a:solidFill>
          <a:schemeClr val="bg2"/>
        </a:solidFill>
        <a:ln w="12700" cap="flat" cmpd="sng" algn="ctr">
          <a:solidFill>
            <a:schemeClr val="tx1"/>
          </a:solid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220663" marR="0" indent="-220663" algn="l" defTabSz="914400" rtl="0" eaLnBrk="1" fontAlgn="base" latinLnBrk="0" hangingPunct="1">
          <a:lnSpc>
            <a:spcPct val="90000"/>
          </a:lnSpc>
          <a:spcBef>
            <a:spcPct val="50000"/>
          </a:spcBef>
          <a:spcAft>
            <a:spcPct val="0"/>
          </a:spcAft>
          <a:buClr>
            <a:schemeClr val="tx2"/>
          </a:buClr>
          <a:buSzPct val="75000"/>
          <a:buFont typeface="Wingdings" pitchFamily="2" charset="2"/>
          <a:buNone/>
          <a:tabLst/>
          <a:defRPr kumimoji="0" lang="de-DE" sz="2000" b="0" i="0" u="none" strike="noStrike" cap="none" normalizeH="0" baseline="0" smtClean="0">
            <a:ln>
              <a:noFill/>
            </a:ln>
            <a:solidFill>
              <a:schemeClr val="tx1"/>
            </a:solidFill>
            <a:effectLst/>
            <a:latin typeface="Tele-GroteskNor" pitchFamily="2" charset="0"/>
          </a:defRPr>
        </a:defPPr>
      </a:lstStyle>
    </a:lnDef>
  </a:objectDefaults>
  <a:extraClrSchemeLst>
    <a:extraClrScheme>
      <a:clrScheme name="2_DTE Master 1">
        <a:dk1>
          <a:srgbClr val="000000"/>
        </a:dk1>
        <a:lt1>
          <a:srgbClr val="FFFFFF"/>
        </a:lt1>
        <a:dk2>
          <a:srgbClr val="E20074"/>
        </a:dk2>
        <a:lt2>
          <a:srgbClr val="CCCCCC"/>
        </a:lt2>
        <a:accent1>
          <a:srgbClr val="3366CC"/>
        </a:accent1>
        <a:accent2>
          <a:srgbClr val="FDCD67"/>
        </a:accent2>
        <a:accent3>
          <a:srgbClr val="FFFFFF"/>
        </a:accent3>
        <a:accent4>
          <a:srgbClr val="000000"/>
        </a:accent4>
        <a:accent5>
          <a:srgbClr val="ADB8E2"/>
        </a:accent5>
        <a:accent6>
          <a:srgbClr val="E5BA5D"/>
        </a:accent6>
        <a:hlink>
          <a:srgbClr val="E20074"/>
        </a:hlink>
        <a:folHlink>
          <a:srgbClr val="99CC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E20074"/>
      </a:dk2>
      <a:lt2>
        <a:srgbClr val="CCCCCC"/>
      </a:lt2>
      <a:accent1>
        <a:srgbClr val="3366CC"/>
      </a:accent1>
      <a:accent2>
        <a:srgbClr val="FDCD67"/>
      </a:accent2>
      <a:accent3>
        <a:srgbClr val="FFFFFF"/>
      </a:accent3>
      <a:accent4>
        <a:srgbClr val="000000"/>
      </a:accent4>
      <a:accent5>
        <a:srgbClr val="ADB8E2"/>
      </a:accent5>
      <a:accent6>
        <a:srgbClr val="E5BA5D"/>
      </a:accent6>
      <a:hlink>
        <a:srgbClr val="E20074"/>
      </a:hlink>
      <a:folHlink>
        <a:srgbClr val="99CC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 template</Template>
  <TotalTime>4917</TotalTime>
  <Words>208</Words>
  <Application>Microsoft Office PowerPoint</Application>
  <PresentationFormat>On-screen Show (4:3)</PresentationFormat>
  <Paragraphs>44</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lecture template</vt:lpstr>
      <vt:lpstr>Лекция 12   Потоки в Java </vt:lpstr>
      <vt:lpstr>Вопросы лекции</vt:lpstr>
      <vt:lpstr>Понятие процесса и потока</vt:lpstr>
      <vt:lpstr>Жизненный цикл потоков</vt:lpstr>
      <vt:lpstr>Жизненный цикл потоков</vt:lpstr>
      <vt:lpstr>Состояния потока</vt:lpstr>
    </vt:vector>
  </TitlesOfParts>
  <Company>Microsoft</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Lecture #01  Platform Overview</dc:title>
  <dc:creator>Satrac</dc:creator>
  <cp:lastModifiedBy>Globa, Darya</cp:lastModifiedBy>
  <cp:revision>327</cp:revision>
  <cp:lastPrinted>2008-10-06T12:12:35Z</cp:lastPrinted>
  <dcterms:created xsi:type="dcterms:W3CDTF">2011-07-27T18:24:16Z</dcterms:created>
  <dcterms:modified xsi:type="dcterms:W3CDTF">2016-03-10T11:55:50Z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TAG2">
    <vt:lpwstr>0008003618000000000001023720</vt:lpwstr>
  </property>
</Properties>
</file>