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3" r:id="rId3"/>
    <p:sldId id="308" r:id="rId4"/>
    <p:sldId id="307" r:id="rId5"/>
    <p:sldId id="309" r:id="rId6"/>
    <p:sldId id="284" r:id="rId7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4B9E4"/>
    <a:srgbClr val="EDA95A"/>
    <a:srgbClr val="DDD674"/>
    <a:srgbClr val="BABD5A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2694" y="-1128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BE031-D772-41CD-8560-AFE19B91232C}" type="doc">
      <dgm:prSet loTypeId="urn:microsoft.com/office/officeart/2005/8/layout/chevron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3BEA0467-B59E-46D8-BCF3-012D59AAC5EB}">
      <dgm:prSet phldrT="[Text]"/>
      <dgm:spPr/>
      <dgm:t>
        <a:bodyPr/>
        <a:lstStyle/>
        <a:p>
          <a:endParaRPr lang="ru-RU" b="1" dirty="0"/>
        </a:p>
      </dgm:t>
    </dgm:pt>
    <dgm:pt modelId="{E2FCBE04-763C-4121-B534-6AF830499761}" type="parTrans" cxnId="{77522575-54C6-4E26-A0FD-DA3AEFCFFB60}">
      <dgm:prSet/>
      <dgm:spPr/>
      <dgm:t>
        <a:bodyPr/>
        <a:lstStyle/>
        <a:p>
          <a:endParaRPr lang="ru-RU" b="1"/>
        </a:p>
      </dgm:t>
    </dgm:pt>
    <dgm:pt modelId="{A1BB5D26-B2CA-4EF2-9362-1961132C6BA4}" type="sibTrans" cxnId="{77522575-54C6-4E26-A0FD-DA3AEFCFFB60}">
      <dgm:prSet/>
      <dgm:spPr/>
      <dgm:t>
        <a:bodyPr/>
        <a:lstStyle/>
        <a:p>
          <a:endParaRPr lang="ru-RU" b="1"/>
        </a:p>
      </dgm:t>
    </dgm:pt>
    <dgm:pt modelId="{6DDB3B81-804A-4866-8FA5-1334F4E6F034}">
      <dgm:prSet phldrT="[Text]"/>
      <dgm:spPr/>
      <dgm:t>
        <a:bodyPr/>
        <a:lstStyle/>
        <a:p>
          <a:endParaRPr lang="ru-RU" b="1" dirty="0"/>
        </a:p>
      </dgm:t>
    </dgm:pt>
    <dgm:pt modelId="{92892945-A7B9-4FF8-8441-43EB51E9BFD8}" type="parTrans" cxnId="{20E92355-DF55-4E9D-A38A-8C1688D8795D}">
      <dgm:prSet/>
      <dgm:spPr/>
      <dgm:t>
        <a:bodyPr/>
        <a:lstStyle/>
        <a:p>
          <a:endParaRPr lang="ru-RU" b="1"/>
        </a:p>
      </dgm:t>
    </dgm:pt>
    <dgm:pt modelId="{AD26B05B-B06A-4B35-BAE2-BD388EC83ED4}" type="sibTrans" cxnId="{20E92355-DF55-4E9D-A38A-8C1688D8795D}">
      <dgm:prSet/>
      <dgm:spPr/>
      <dgm:t>
        <a:bodyPr/>
        <a:lstStyle/>
        <a:p>
          <a:endParaRPr lang="ru-RU" b="1"/>
        </a:p>
      </dgm:t>
    </dgm:pt>
    <dgm:pt modelId="{EF6FB7E8-235A-4FDA-8427-F59BC5FB73DD}">
      <dgm:prSet phldrT="[Text]"/>
      <dgm:spPr/>
      <dgm:t>
        <a:bodyPr/>
        <a:lstStyle/>
        <a:p>
          <a:endParaRPr lang="ru-RU" b="1" dirty="0"/>
        </a:p>
      </dgm:t>
    </dgm:pt>
    <dgm:pt modelId="{C5F08E94-55E7-45C6-9CAA-5425640CD6E9}" type="parTrans" cxnId="{FA94242B-A3C8-4B25-8016-D2AD2AA1EBC1}">
      <dgm:prSet/>
      <dgm:spPr/>
      <dgm:t>
        <a:bodyPr/>
        <a:lstStyle/>
        <a:p>
          <a:endParaRPr lang="ru-RU" b="1"/>
        </a:p>
      </dgm:t>
    </dgm:pt>
    <dgm:pt modelId="{709418C5-9E5E-4E41-9076-075BBB78BD92}" type="sibTrans" cxnId="{FA94242B-A3C8-4B25-8016-D2AD2AA1EBC1}">
      <dgm:prSet/>
      <dgm:spPr/>
      <dgm:t>
        <a:bodyPr/>
        <a:lstStyle/>
        <a:p>
          <a:endParaRPr lang="ru-RU" b="1"/>
        </a:p>
      </dgm:t>
    </dgm:pt>
    <dgm:pt modelId="{94358E81-7EC3-46D2-BEB1-86149D686BC0}">
      <dgm:prSet phldrT="[Text]"/>
      <dgm:spPr/>
      <dgm:t>
        <a:bodyPr/>
        <a:lstStyle/>
        <a:p>
          <a:endParaRPr lang="ru-RU" b="1" dirty="0"/>
        </a:p>
      </dgm:t>
    </dgm:pt>
    <dgm:pt modelId="{EBA114A8-DA24-4742-B719-670AC26F5755}" type="parTrans" cxnId="{269D846D-BD29-4638-9EC5-C7A4E3A9F032}">
      <dgm:prSet/>
      <dgm:spPr/>
      <dgm:t>
        <a:bodyPr/>
        <a:lstStyle/>
        <a:p>
          <a:endParaRPr lang="ru-RU" b="1"/>
        </a:p>
      </dgm:t>
    </dgm:pt>
    <dgm:pt modelId="{1F79780E-BC44-4770-89A4-7E775A927BD3}" type="sibTrans" cxnId="{269D846D-BD29-4638-9EC5-C7A4E3A9F032}">
      <dgm:prSet/>
      <dgm:spPr/>
      <dgm:t>
        <a:bodyPr/>
        <a:lstStyle/>
        <a:p>
          <a:endParaRPr lang="ru-RU" b="1"/>
        </a:p>
      </dgm:t>
    </dgm:pt>
    <dgm:pt modelId="{E5FFE138-97F5-46BE-9D33-D422E17A786A}">
      <dgm:prSet phldrT="[Text]"/>
      <dgm:spPr/>
      <dgm:t>
        <a:bodyPr/>
        <a:lstStyle/>
        <a:p>
          <a:endParaRPr lang="ru-RU" b="1" dirty="0"/>
        </a:p>
      </dgm:t>
    </dgm:pt>
    <dgm:pt modelId="{A39DC694-2F5E-4356-90A8-5A5A73763172}" type="parTrans" cxnId="{BA07719B-788F-435B-8158-FB46C9897019}">
      <dgm:prSet/>
      <dgm:spPr/>
      <dgm:t>
        <a:bodyPr/>
        <a:lstStyle/>
        <a:p>
          <a:endParaRPr lang="ru-RU" b="1"/>
        </a:p>
      </dgm:t>
    </dgm:pt>
    <dgm:pt modelId="{7F1AA0D0-22D6-4FAF-9EFD-B3F1C4B7A994}" type="sibTrans" cxnId="{BA07719B-788F-435B-8158-FB46C9897019}">
      <dgm:prSet/>
      <dgm:spPr/>
      <dgm:t>
        <a:bodyPr/>
        <a:lstStyle/>
        <a:p>
          <a:endParaRPr lang="ru-RU" b="1"/>
        </a:p>
      </dgm:t>
    </dgm:pt>
    <dgm:pt modelId="{41D8DA2B-92D0-486C-9627-A8C3A6BB70C7}">
      <dgm:prSet phldrT="[Text]"/>
      <dgm:spPr/>
      <dgm:t>
        <a:bodyPr/>
        <a:lstStyle/>
        <a:p>
          <a:endParaRPr lang="ru-RU" b="1" dirty="0"/>
        </a:p>
      </dgm:t>
    </dgm:pt>
    <dgm:pt modelId="{710FFE29-7D0A-44D8-9C71-18F53B12BE81}" type="parTrans" cxnId="{8EF3822C-0DB9-4FB4-8316-6A490F5A273A}">
      <dgm:prSet/>
      <dgm:spPr/>
      <dgm:t>
        <a:bodyPr/>
        <a:lstStyle/>
        <a:p>
          <a:endParaRPr lang="ru-RU" b="1"/>
        </a:p>
      </dgm:t>
    </dgm:pt>
    <dgm:pt modelId="{A9371420-DD4D-414E-A085-1B12903F5ED1}" type="sibTrans" cxnId="{8EF3822C-0DB9-4FB4-8316-6A490F5A273A}">
      <dgm:prSet/>
      <dgm:spPr/>
      <dgm:t>
        <a:bodyPr/>
        <a:lstStyle/>
        <a:p>
          <a:endParaRPr lang="ru-RU" b="1"/>
        </a:p>
      </dgm:t>
    </dgm:pt>
    <dgm:pt modelId="{9E5B3048-8828-4B1E-82CF-B0E296591627}">
      <dgm:prSet phldrT="[Text]"/>
      <dgm:spPr/>
      <dgm:t>
        <a:bodyPr/>
        <a:lstStyle/>
        <a:p>
          <a:endParaRPr lang="ru-RU" b="1" dirty="0"/>
        </a:p>
      </dgm:t>
    </dgm:pt>
    <dgm:pt modelId="{C0F9907A-E3E9-4DB4-9E58-7A9B40174C21}" type="parTrans" cxnId="{B7DB86B5-15FE-49A5-A3A8-9DE0B7408F3F}">
      <dgm:prSet/>
      <dgm:spPr/>
      <dgm:t>
        <a:bodyPr/>
        <a:lstStyle/>
        <a:p>
          <a:endParaRPr lang="ru-RU" b="1"/>
        </a:p>
      </dgm:t>
    </dgm:pt>
    <dgm:pt modelId="{C3F104C6-5DE2-4B47-8F8E-1A2D53556A48}" type="sibTrans" cxnId="{B7DB86B5-15FE-49A5-A3A8-9DE0B7408F3F}">
      <dgm:prSet/>
      <dgm:spPr/>
      <dgm:t>
        <a:bodyPr/>
        <a:lstStyle/>
        <a:p>
          <a:endParaRPr lang="ru-RU" b="1"/>
        </a:p>
      </dgm:t>
    </dgm:pt>
    <dgm:pt modelId="{FBB330B4-361E-49E8-8F7D-E3134E1CD82E}">
      <dgm:prSet phldrT="[Text]"/>
      <dgm:spPr/>
      <dgm:t>
        <a:bodyPr/>
        <a:lstStyle/>
        <a:p>
          <a:endParaRPr lang="ru-RU" b="1" dirty="0"/>
        </a:p>
      </dgm:t>
    </dgm:pt>
    <dgm:pt modelId="{94F1B475-1AF4-4082-9E94-E6BA792C01AD}" type="parTrans" cxnId="{3F896A28-B7F9-48F9-B8E7-6235FB79C652}">
      <dgm:prSet/>
      <dgm:spPr/>
      <dgm:t>
        <a:bodyPr/>
        <a:lstStyle/>
        <a:p>
          <a:endParaRPr lang="ru-RU" b="1"/>
        </a:p>
      </dgm:t>
    </dgm:pt>
    <dgm:pt modelId="{E4D83640-80B3-43BB-A100-BB0C22CB0225}" type="sibTrans" cxnId="{3F896A28-B7F9-48F9-B8E7-6235FB79C652}">
      <dgm:prSet/>
      <dgm:spPr/>
      <dgm:t>
        <a:bodyPr/>
        <a:lstStyle/>
        <a:p>
          <a:endParaRPr lang="ru-RU" b="1"/>
        </a:p>
      </dgm:t>
    </dgm:pt>
    <dgm:pt modelId="{4306F729-254F-4515-8A5B-06B277FE27CC}">
      <dgm:prSet phldrT="[Text]"/>
      <dgm:spPr/>
      <dgm:t>
        <a:bodyPr/>
        <a:lstStyle/>
        <a:p>
          <a:endParaRPr lang="ru-RU" b="1" dirty="0"/>
        </a:p>
      </dgm:t>
    </dgm:pt>
    <dgm:pt modelId="{328B1CE5-F372-42E0-A1C5-DE976854B0BC}" type="parTrans" cxnId="{E511E262-0B03-4D7F-B364-01FE90BE11BC}">
      <dgm:prSet/>
      <dgm:spPr/>
      <dgm:t>
        <a:bodyPr/>
        <a:lstStyle/>
        <a:p>
          <a:endParaRPr lang="ru-RU" b="1"/>
        </a:p>
      </dgm:t>
    </dgm:pt>
    <dgm:pt modelId="{42CFD16A-F895-4348-B48E-C91382A5C558}" type="sibTrans" cxnId="{E511E262-0B03-4D7F-B364-01FE90BE11BC}">
      <dgm:prSet/>
      <dgm:spPr/>
      <dgm:t>
        <a:bodyPr/>
        <a:lstStyle/>
        <a:p>
          <a:endParaRPr lang="ru-RU" b="1"/>
        </a:p>
      </dgm:t>
    </dgm:pt>
    <dgm:pt modelId="{F103AC2F-571D-431C-B7ED-7568E9B01FDF}">
      <dgm:prSet/>
      <dgm:spPr/>
      <dgm:t>
        <a:bodyPr/>
        <a:lstStyle/>
        <a:p>
          <a:r>
            <a:rPr lang="en-US" b="1" dirty="0" smtClean="0"/>
            <a:t>Object</a:t>
          </a:r>
          <a:endParaRPr lang="ru-RU" b="1" dirty="0"/>
        </a:p>
      </dgm:t>
    </dgm:pt>
    <dgm:pt modelId="{6C3F00EC-7D63-4AF3-82ED-52FD63C888B9}" type="parTrans" cxnId="{D1391BE1-7816-41DA-A25A-4C1B1EA452DD}">
      <dgm:prSet/>
      <dgm:spPr/>
      <dgm:t>
        <a:bodyPr/>
        <a:lstStyle/>
        <a:p>
          <a:endParaRPr lang="ru-RU" b="1"/>
        </a:p>
      </dgm:t>
    </dgm:pt>
    <dgm:pt modelId="{22FBF4D9-BB1C-4C26-BC8B-31B5DDA44A6F}" type="sibTrans" cxnId="{D1391BE1-7816-41DA-A25A-4C1B1EA452DD}">
      <dgm:prSet/>
      <dgm:spPr/>
      <dgm:t>
        <a:bodyPr/>
        <a:lstStyle/>
        <a:p>
          <a:endParaRPr lang="ru-RU" b="1"/>
        </a:p>
      </dgm:t>
    </dgm:pt>
    <dgm:pt modelId="{CB869480-E7BB-4D34-8440-753D2E0D9B2B}">
      <dgm:prSet/>
      <dgm:spPr/>
      <dgm:t>
        <a:bodyPr/>
        <a:lstStyle/>
        <a:p>
          <a:r>
            <a:rPr lang="en-US" b="1" dirty="0" smtClean="0"/>
            <a:t>Class</a:t>
          </a:r>
          <a:endParaRPr lang="ru-RU" b="1" dirty="0"/>
        </a:p>
      </dgm:t>
    </dgm:pt>
    <dgm:pt modelId="{F7C45DEC-228C-4FB0-97F5-31048CBDF3F3}" type="parTrans" cxnId="{49A13459-1632-471C-9AA9-0AE7E972B857}">
      <dgm:prSet/>
      <dgm:spPr/>
      <dgm:t>
        <a:bodyPr/>
        <a:lstStyle/>
        <a:p>
          <a:endParaRPr lang="ru-RU" b="1"/>
        </a:p>
      </dgm:t>
    </dgm:pt>
    <dgm:pt modelId="{70F48B3C-8BD9-4BEF-9F81-5F4A6573A672}" type="sibTrans" cxnId="{49A13459-1632-471C-9AA9-0AE7E972B857}">
      <dgm:prSet/>
      <dgm:spPr/>
      <dgm:t>
        <a:bodyPr/>
        <a:lstStyle/>
        <a:p>
          <a:endParaRPr lang="ru-RU" b="1"/>
        </a:p>
      </dgm:t>
    </dgm:pt>
    <dgm:pt modelId="{242B16C3-F78C-4363-9569-1730DE616A92}">
      <dgm:prSet/>
      <dgm:spPr/>
      <dgm:t>
        <a:bodyPr/>
        <a:lstStyle/>
        <a:p>
          <a:r>
            <a:rPr lang="en-US" b="1" smtClean="0"/>
            <a:t>String</a:t>
          </a:r>
          <a:endParaRPr lang="ru-RU" b="1"/>
        </a:p>
      </dgm:t>
    </dgm:pt>
    <dgm:pt modelId="{0CCED534-8CD1-4309-A6DE-3303BDDC3CCA}" type="parTrans" cxnId="{008AD8C6-7081-424E-94F3-EBF4E2235541}">
      <dgm:prSet/>
      <dgm:spPr/>
      <dgm:t>
        <a:bodyPr/>
        <a:lstStyle/>
        <a:p>
          <a:endParaRPr lang="ru-RU" b="1"/>
        </a:p>
      </dgm:t>
    </dgm:pt>
    <dgm:pt modelId="{43D16C07-A49E-417B-9E34-410C9D625E74}" type="sibTrans" cxnId="{008AD8C6-7081-424E-94F3-EBF4E2235541}">
      <dgm:prSet/>
      <dgm:spPr/>
      <dgm:t>
        <a:bodyPr/>
        <a:lstStyle/>
        <a:p>
          <a:endParaRPr lang="ru-RU" b="1"/>
        </a:p>
      </dgm:t>
    </dgm:pt>
    <dgm:pt modelId="{4836A951-8E53-45F5-A3C0-89197DAB2D51}">
      <dgm:prSet/>
      <dgm:spPr/>
      <dgm:t>
        <a:bodyPr/>
        <a:lstStyle/>
        <a:p>
          <a:r>
            <a:rPr lang="en-US" b="1" smtClean="0"/>
            <a:t>StringBuffer</a:t>
          </a:r>
          <a:endParaRPr lang="ru-RU" b="1"/>
        </a:p>
      </dgm:t>
    </dgm:pt>
    <dgm:pt modelId="{F05BD535-EDB5-4E5C-84FA-16C92F1FEDF7}" type="parTrans" cxnId="{E2C4310E-174B-4705-9679-B55222F216DD}">
      <dgm:prSet/>
      <dgm:spPr/>
      <dgm:t>
        <a:bodyPr/>
        <a:lstStyle/>
        <a:p>
          <a:endParaRPr lang="ru-RU" b="1"/>
        </a:p>
      </dgm:t>
    </dgm:pt>
    <dgm:pt modelId="{79012ADF-9921-403A-8F57-37A58ECDF0EE}" type="sibTrans" cxnId="{E2C4310E-174B-4705-9679-B55222F216DD}">
      <dgm:prSet/>
      <dgm:spPr/>
      <dgm:t>
        <a:bodyPr/>
        <a:lstStyle/>
        <a:p>
          <a:endParaRPr lang="ru-RU" b="1"/>
        </a:p>
      </dgm:t>
    </dgm:pt>
    <dgm:pt modelId="{0A8A563C-0295-4977-8766-EC03952535EA}">
      <dgm:prSet/>
      <dgm:spPr/>
      <dgm:t>
        <a:bodyPr/>
        <a:lstStyle/>
        <a:p>
          <a:r>
            <a:rPr lang="en-US" b="1" smtClean="0"/>
            <a:t>Number</a:t>
          </a:r>
          <a:endParaRPr lang="ru-RU" b="1"/>
        </a:p>
      </dgm:t>
    </dgm:pt>
    <dgm:pt modelId="{C971FE8B-EBBD-4847-AE5C-2809D030BD72}" type="parTrans" cxnId="{63D25D0E-ECFF-45A6-BA70-F3A2798CB55A}">
      <dgm:prSet/>
      <dgm:spPr/>
      <dgm:t>
        <a:bodyPr/>
        <a:lstStyle/>
        <a:p>
          <a:endParaRPr lang="ru-RU" b="1"/>
        </a:p>
      </dgm:t>
    </dgm:pt>
    <dgm:pt modelId="{5D36BB4F-46CE-41C8-AD00-E5954012E63F}" type="sibTrans" cxnId="{63D25D0E-ECFF-45A6-BA70-F3A2798CB55A}">
      <dgm:prSet/>
      <dgm:spPr/>
      <dgm:t>
        <a:bodyPr/>
        <a:lstStyle/>
        <a:p>
          <a:endParaRPr lang="ru-RU" b="1"/>
        </a:p>
      </dgm:t>
    </dgm:pt>
    <dgm:pt modelId="{B01A8780-3C74-47C1-A2FB-120E49C715C0}">
      <dgm:prSet/>
      <dgm:spPr/>
      <dgm:t>
        <a:bodyPr/>
        <a:lstStyle/>
        <a:p>
          <a:r>
            <a:rPr lang="en-US" b="1" smtClean="0"/>
            <a:t>Math</a:t>
          </a:r>
          <a:endParaRPr lang="ru-RU" b="1"/>
        </a:p>
      </dgm:t>
    </dgm:pt>
    <dgm:pt modelId="{07723E3F-D281-428C-87F8-D9A429CFB1BB}" type="parTrans" cxnId="{FFA18015-8B9E-474A-A055-0F18B15883A7}">
      <dgm:prSet/>
      <dgm:spPr/>
      <dgm:t>
        <a:bodyPr/>
        <a:lstStyle/>
        <a:p>
          <a:endParaRPr lang="ru-RU" b="1"/>
        </a:p>
      </dgm:t>
    </dgm:pt>
    <dgm:pt modelId="{183A5ED0-256D-4150-AE81-88C8465088F1}" type="sibTrans" cxnId="{FFA18015-8B9E-474A-A055-0F18B15883A7}">
      <dgm:prSet/>
      <dgm:spPr/>
      <dgm:t>
        <a:bodyPr/>
        <a:lstStyle/>
        <a:p>
          <a:endParaRPr lang="ru-RU" b="1"/>
        </a:p>
      </dgm:t>
    </dgm:pt>
    <dgm:pt modelId="{31460FD0-8F0A-45E6-9873-1AE2D923DE27}">
      <dgm:prSet/>
      <dgm:spPr/>
      <dgm:t>
        <a:bodyPr/>
        <a:lstStyle/>
        <a:p>
          <a:r>
            <a:rPr lang="en-US" b="1" smtClean="0"/>
            <a:t>Throwble</a:t>
          </a:r>
          <a:endParaRPr lang="ru-RU" b="1"/>
        </a:p>
      </dgm:t>
    </dgm:pt>
    <dgm:pt modelId="{E73DC22A-3244-4DBB-B878-D7A2194BEFEE}" type="parTrans" cxnId="{234822D9-84D6-40C9-9CC5-E780D5427051}">
      <dgm:prSet/>
      <dgm:spPr/>
      <dgm:t>
        <a:bodyPr/>
        <a:lstStyle/>
        <a:p>
          <a:endParaRPr lang="ru-RU" b="1"/>
        </a:p>
      </dgm:t>
    </dgm:pt>
    <dgm:pt modelId="{8002A6A8-AA9D-4FFA-8EC8-3A4E30A4A727}" type="sibTrans" cxnId="{234822D9-84D6-40C9-9CC5-E780D5427051}">
      <dgm:prSet/>
      <dgm:spPr/>
      <dgm:t>
        <a:bodyPr/>
        <a:lstStyle/>
        <a:p>
          <a:endParaRPr lang="ru-RU" b="1"/>
        </a:p>
      </dgm:t>
    </dgm:pt>
    <dgm:pt modelId="{22C28283-302D-4008-8F6F-64C02997EB0E}">
      <dgm:prSet/>
      <dgm:spPr/>
      <dgm:t>
        <a:bodyPr/>
        <a:lstStyle/>
        <a:p>
          <a:r>
            <a:rPr lang="en-US" b="1" smtClean="0"/>
            <a:t>Thread</a:t>
          </a:r>
          <a:endParaRPr lang="ru-RU" b="1"/>
        </a:p>
      </dgm:t>
    </dgm:pt>
    <dgm:pt modelId="{425A3D30-6A43-4D62-9C23-42F398D824EB}" type="parTrans" cxnId="{1C7A5218-A2E4-4A9D-BEB5-D61AB232CCB1}">
      <dgm:prSet/>
      <dgm:spPr/>
      <dgm:t>
        <a:bodyPr/>
        <a:lstStyle/>
        <a:p>
          <a:endParaRPr lang="ru-RU" b="1"/>
        </a:p>
      </dgm:t>
    </dgm:pt>
    <dgm:pt modelId="{481FC558-21CE-4BDA-A114-BF1240FD403E}" type="sibTrans" cxnId="{1C7A5218-A2E4-4A9D-BEB5-D61AB232CCB1}">
      <dgm:prSet/>
      <dgm:spPr/>
      <dgm:t>
        <a:bodyPr/>
        <a:lstStyle/>
        <a:p>
          <a:endParaRPr lang="ru-RU" b="1"/>
        </a:p>
      </dgm:t>
    </dgm:pt>
    <dgm:pt modelId="{BC4CCE4B-E461-4DD2-837F-35D624ABA50D}">
      <dgm:prSet/>
      <dgm:spPr/>
      <dgm:t>
        <a:bodyPr/>
        <a:lstStyle/>
        <a:p>
          <a:r>
            <a:rPr lang="en-US" b="1" dirty="0" smtClean="0"/>
            <a:t>System</a:t>
          </a:r>
          <a:endParaRPr lang="ru-RU" b="1" dirty="0"/>
        </a:p>
      </dgm:t>
    </dgm:pt>
    <dgm:pt modelId="{5A1B0C3C-FF6D-43EB-ADF5-9B451B7DD4A5}" type="parTrans" cxnId="{D5A3DBC7-CE02-47F2-93DC-BFBA21E3EB63}">
      <dgm:prSet/>
      <dgm:spPr/>
      <dgm:t>
        <a:bodyPr/>
        <a:lstStyle/>
        <a:p>
          <a:endParaRPr lang="ru-RU" b="1"/>
        </a:p>
      </dgm:t>
    </dgm:pt>
    <dgm:pt modelId="{120A54BD-4BBC-48FF-BAD0-BFE93C02442F}" type="sibTrans" cxnId="{D5A3DBC7-CE02-47F2-93DC-BFBA21E3EB63}">
      <dgm:prSet/>
      <dgm:spPr/>
      <dgm:t>
        <a:bodyPr/>
        <a:lstStyle/>
        <a:p>
          <a:endParaRPr lang="ru-RU" b="1"/>
        </a:p>
      </dgm:t>
    </dgm:pt>
    <dgm:pt modelId="{F18710DD-EEA3-41CE-A674-C7D486F0C992}" type="pres">
      <dgm:prSet presAssocID="{91EBE031-D772-41CD-8560-AFE19B91232C}" presName="linearFlow" presStyleCnt="0">
        <dgm:presLayoutVars>
          <dgm:dir/>
          <dgm:animLvl val="lvl"/>
          <dgm:resizeHandles val="exact"/>
        </dgm:presLayoutVars>
      </dgm:prSet>
      <dgm:spPr/>
    </dgm:pt>
    <dgm:pt modelId="{FE788716-5FD3-4893-924C-9F4B7BD3D06E}" type="pres">
      <dgm:prSet presAssocID="{3BEA0467-B59E-46D8-BCF3-012D59AAC5EB}" presName="composite" presStyleCnt="0"/>
      <dgm:spPr/>
    </dgm:pt>
    <dgm:pt modelId="{514BB26B-A703-44C1-A071-F6B3E7B4CA82}" type="pres">
      <dgm:prSet presAssocID="{3BEA0467-B59E-46D8-BCF3-012D59AAC5EB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FC99C4-B4D7-457E-91B8-FFB4C6C5FB8D}" type="pres">
      <dgm:prSet presAssocID="{3BEA0467-B59E-46D8-BCF3-012D59AAC5EB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8847D2-FB3B-42F9-AC0C-10F6EA34A575}" type="pres">
      <dgm:prSet presAssocID="{A1BB5D26-B2CA-4EF2-9362-1961132C6BA4}" presName="sp" presStyleCnt="0"/>
      <dgm:spPr/>
    </dgm:pt>
    <dgm:pt modelId="{76373BB0-D2DA-4788-AF64-0BF4D3B68BC4}" type="pres">
      <dgm:prSet presAssocID="{6DDB3B81-804A-4866-8FA5-1334F4E6F034}" presName="composite" presStyleCnt="0"/>
      <dgm:spPr/>
    </dgm:pt>
    <dgm:pt modelId="{6C89E101-567F-4CEC-9B1D-18A77D4C633E}" type="pres">
      <dgm:prSet presAssocID="{6DDB3B81-804A-4866-8FA5-1334F4E6F034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FCC8ED-84E3-4C23-8024-EB6AB5C447E3}" type="pres">
      <dgm:prSet presAssocID="{6DDB3B81-804A-4866-8FA5-1334F4E6F034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F63300-C25C-4029-8726-CAFBDAB82C6D}" type="pres">
      <dgm:prSet presAssocID="{AD26B05B-B06A-4B35-BAE2-BD388EC83ED4}" presName="sp" presStyleCnt="0"/>
      <dgm:spPr/>
    </dgm:pt>
    <dgm:pt modelId="{9C8C3C00-A808-4914-8CF7-9395C0E8BEA3}" type="pres">
      <dgm:prSet presAssocID="{EF6FB7E8-235A-4FDA-8427-F59BC5FB73DD}" presName="composite" presStyleCnt="0"/>
      <dgm:spPr/>
    </dgm:pt>
    <dgm:pt modelId="{97F4A609-3AFF-4DA3-9C2A-E8A4626D6E68}" type="pres">
      <dgm:prSet presAssocID="{EF6FB7E8-235A-4FDA-8427-F59BC5FB73DD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BCAB52-09E8-40C7-B721-1A30D165E593}" type="pres">
      <dgm:prSet presAssocID="{EF6FB7E8-235A-4FDA-8427-F59BC5FB73DD}" presName="descendantText" presStyleLbl="alignAcc1" presStyleIdx="2" presStyleCnt="9">
        <dgm:presLayoutVars>
          <dgm:bulletEnabled val="1"/>
        </dgm:presLayoutVars>
      </dgm:prSet>
      <dgm:spPr/>
    </dgm:pt>
    <dgm:pt modelId="{05C2517E-A25A-4921-B0C7-60BB4EAFFEB0}" type="pres">
      <dgm:prSet presAssocID="{709418C5-9E5E-4E41-9076-075BBB78BD92}" presName="sp" presStyleCnt="0"/>
      <dgm:spPr/>
    </dgm:pt>
    <dgm:pt modelId="{6D5F65DB-C19C-4EC0-A172-9DF0301AAA29}" type="pres">
      <dgm:prSet presAssocID="{94358E81-7EC3-46D2-BEB1-86149D686BC0}" presName="composite" presStyleCnt="0"/>
      <dgm:spPr/>
    </dgm:pt>
    <dgm:pt modelId="{F5B02E18-5225-4533-B157-E1B3E90743CB}" type="pres">
      <dgm:prSet presAssocID="{94358E81-7EC3-46D2-BEB1-86149D686BC0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1270CD-6103-42D7-8E01-A9ECCCEA9FE6}" type="pres">
      <dgm:prSet presAssocID="{94358E81-7EC3-46D2-BEB1-86149D686BC0}" presName="descendantText" presStyleLbl="alignAcc1" presStyleIdx="3" presStyleCnt="9">
        <dgm:presLayoutVars>
          <dgm:bulletEnabled val="1"/>
        </dgm:presLayoutVars>
      </dgm:prSet>
      <dgm:spPr/>
    </dgm:pt>
    <dgm:pt modelId="{A1576769-6421-44D0-9ED0-3178E1F33465}" type="pres">
      <dgm:prSet presAssocID="{1F79780E-BC44-4770-89A4-7E775A927BD3}" presName="sp" presStyleCnt="0"/>
      <dgm:spPr/>
    </dgm:pt>
    <dgm:pt modelId="{79C04F27-CC6E-4A55-9289-7437131BAD74}" type="pres">
      <dgm:prSet presAssocID="{E5FFE138-97F5-46BE-9D33-D422E17A786A}" presName="composite" presStyleCnt="0"/>
      <dgm:spPr/>
    </dgm:pt>
    <dgm:pt modelId="{8DAEAD55-89EC-4FF7-AA41-DE9F05B42853}" type="pres">
      <dgm:prSet presAssocID="{E5FFE138-97F5-46BE-9D33-D422E17A786A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06AFEE-34E5-4425-9D93-587209D38B51}" type="pres">
      <dgm:prSet presAssocID="{E5FFE138-97F5-46BE-9D33-D422E17A786A}" presName="descendantText" presStyleLbl="alignAcc1" presStyleIdx="4" presStyleCnt="9">
        <dgm:presLayoutVars>
          <dgm:bulletEnabled val="1"/>
        </dgm:presLayoutVars>
      </dgm:prSet>
      <dgm:spPr/>
    </dgm:pt>
    <dgm:pt modelId="{853C63B3-16E0-474E-B470-F9147355AAD8}" type="pres">
      <dgm:prSet presAssocID="{7F1AA0D0-22D6-4FAF-9EFD-B3F1C4B7A994}" presName="sp" presStyleCnt="0"/>
      <dgm:spPr/>
    </dgm:pt>
    <dgm:pt modelId="{33289645-C93C-4CD1-930B-7F5F45C6ADF3}" type="pres">
      <dgm:prSet presAssocID="{41D8DA2B-92D0-486C-9627-A8C3A6BB70C7}" presName="composite" presStyleCnt="0"/>
      <dgm:spPr/>
    </dgm:pt>
    <dgm:pt modelId="{5E70B737-609D-4E91-A539-5F3D3F8ACB4D}" type="pres">
      <dgm:prSet presAssocID="{41D8DA2B-92D0-486C-9627-A8C3A6BB70C7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86EC6B-6FC5-4803-9641-09257039020B}" type="pres">
      <dgm:prSet presAssocID="{41D8DA2B-92D0-486C-9627-A8C3A6BB70C7}" presName="descendantText" presStyleLbl="alignAcc1" presStyleIdx="5" presStyleCnt="9">
        <dgm:presLayoutVars>
          <dgm:bulletEnabled val="1"/>
        </dgm:presLayoutVars>
      </dgm:prSet>
      <dgm:spPr/>
    </dgm:pt>
    <dgm:pt modelId="{446BA004-CC8B-41CF-AF8F-D56C5AA909A3}" type="pres">
      <dgm:prSet presAssocID="{A9371420-DD4D-414E-A085-1B12903F5ED1}" presName="sp" presStyleCnt="0"/>
      <dgm:spPr/>
    </dgm:pt>
    <dgm:pt modelId="{2F1AD51A-E9E4-4A03-8D0A-6B11B18AD4FE}" type="pres">
      <dgm:prSet presAssocID="{9E5B3048-8828-4B1E-82CF-B0E296591627}" presName="composite" presStyleCnt="0"/>
      <dgm:spPr/>
    </dgm:pt>
    <dgm:pt modelId="{01E0F9C1-2892-4B24-A5F1-DEE35B983FB9}" type="pres">
      <dgm:prSet presAssocID="{9E5B3048-8828-4B1E-82CF-B0E296591627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304582-75E2-4C93-A154-5C751EF6BA27}" type="pres">
      <dgm:prSet presAssocID="{9E5B3048-8828-4B1E-82CF-B0E296591627}" presName="descendantText" presStyleLbl="alignAcc1" presStyleIdx="6" presStyleCnt="9">
        <dgm:presLayoutVars>
          <dgm:bulletEnabled val="1"/>
        </dgm:presLayoutVars>
      </dgm:prSet>
      <dgm:spPr/>
    </dgm:pt>
    <dgm:pt modelId="{F62FBB11-9A52-4297-A5AA-F298935B5901}" type="pres">
      <dgm:prSet presAssocID="{C3F104C6-5DE2-4B47-8F8E-1A2D53556A48}" presName="sp" presStyleCnt="0"/>
      <dgm:spPr/>
    </dgm:pt>
    <dgm:pt modelId="{B6D2F8CE-4141-4A0A-A181-629AFC112E3F}" type="pres">
      <dgm:prSet presAssocID="{FBB330B4-361E-49E8-8F7D-E3134E1CD82E}" presName="composite" presStyleCnt="0"/>
      <dgm:spPr/>
    </dgm:pt>
    <dgm:pt modelId="{4454FBE3-C2F8-43DB-9FAD-9351E546B6BB}" type="pres">
      <dgm:prSet presAssocID="{FBB330B4-361E-49E8-8F7D-E3134E1CD82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ABB3EA-C9F0-400D-BB84-DB4131ADB8C2}" type="pres">
      <dgm:prSet presAssocID="{FBB330B4-361E-49E8-8F7D-E3134E1CD82E}" presName="descendantText" presStyleLbl="alignAcc1" presStyleIdx="7" presStyleCnt="9">
        <dgm:presLayoutVars>
          <dgm:bulletEnabled val="1"/>
        </dgm:presLayoutVars>
      </dgm:prSet>
      <dgm:spPr/>
    </dgm:pt>
    <dgm:pt modelId="{CA436F45-7655-48D8-AECB-1A7B54DCC4CB}" type="pres">
      <dgm:prSet presAssocID="{E4D83640-80B3-43BB-A100-BB0C22CB0225}" presName="sp" presStyleCnt="0"/>
      <dgm:spPr/>
    </dgm:pt>
    <dgm:pt modelId="{3382613B-0C2D-4CB1-A2B6-A2F17B61779A}" type="pres">
      <dgm:prSet presAssocID="{4306F729-254F-4515-8A5B-06B277FE27CC}" presName="composite" presStyleCnt="0"/>
      <dgm:spPr/>
    </dgm:pt>
    <dgm:pt modelId="{9BC8BA07-84CC-48FD-9BF1-E39788C409B7}" type="pres">
      <dgm:prSet presAssocID="{4306F729-254F-4515-8A5B-06B277FE27CC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754FFC72-3608-4152-A42D-B08A3E524A08}" type="pres">
      <dgm:prSet presAssocID="{4306F729-254F-4515-8A5B-06B277FE27CC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2D593EBD-2C14-4478-A9BE-84C341B46587}" type="presOf" srcId="{B01A8780-3C74-47C1-A2FB-120E49C715C0}" destId="{0786EC6B-6FC5-4803-9641-09257039020B}" srcOrd="0" destOrd="0" presId="urn:microsoft.com/office/officeart/2005/8/layout/chevron2"/>
    <dgm:cxn modelId="{1C7A5218-A2E4-4A9D-BEB5-D61AB232CCB1}" srcId="{FBB330B4-361E-49E8-8F7D-E3134E1CD82E}" destId="{22C28283-302D-4008-8F6F-64C02997EB0E}" srcOrd="0" destOrd="0" parTransId="{425A3D30-6A43-4D62-9C23-42F398D824EB}" sibTransId="{481FC558-21CE-4BDA-A114-BF1240FD403E}"/>
    <dgm:cxn modelId="{825EB4E0-1855-4F9A-B012-65986C951ADF}" type="presOf" srcId="{9E5B3048-8828-4B1E-82CF-B0E296591627}" destId="{01E0F9C1-2892-4B24-A5F1-DEE35B983FB9}" srcOrd="0" destOrd="0" presId="urn:microsoft.com/office/officeart/2005/8/layout/chevron2"/>
    <dgm:cxn modelId="{77522575-54C6-4E26-A0FD-DA3AEFCFFB60}" srcId="{91EBE031-D772-41CD-8560-AFE19B91232C}" destId="{3BEA0467-B59E-46D8-BCF3-012D59AAC5EB}" srcOrd="0" destOrd="0" parTransId="{E2FCBE04-763C-4121-B534-6AF830499761}" sibTransId="{A1BB5D26-B2CA-4EF2-9362-1961132C6BA4}"/>
    <dgm:cxn modelId="{7EF44F38-9FAE-4D64-AE07-B1EE26160DCA}" type="presOf" srcId="{EF6FB7E8-235A-4FDA-8427-F59BC5FB73DD}" destId="{97F4A609-3AFF-4DA3-9C2A-E8A4626D6E68}" srcOrd="0" destOrd="0" presId="urn:microsoft.com/office/officeart/2005/8/layout/chevron2"/>
    <dgm:cxn modelId="{D1391BE1-7816-41DA-A25A-4C1B1EA452DD}" srcId="{3BEA0467-B59E-46D8-BCF3-012D59AAC5EB}" destId="{F103AC2F-571D-431C-B7ED-7568E9B01FDF}" srcOrd="0" destOrd="0" parTransId="{6C3F00EC-7D63-4AF3-82ED-52FD63C888B9}" sibTransId="{22FBF4D9-BB1C-4C26-BC8B-31B5DDA44A6F}"/>
    <dgm:cxn modelId="{8049EB92-B18D-4E59-9182-24E44ED5DEEB}" type="presOf" srcId="{91EBE031-D772-41CD-8560-AFE19B91232C}" destId="{F18710DD-EEA3-41CE-A674-C7D486F0C992}" srcOrd="0" destOrd="0" presId="urn:microsoft.com/office/officeart/2005/8/layout/chevron2"/>
    <dgm:cxn modelId="{BA07719B-788F-435B-8158-FB46C9897019}" srcId="{91EBE031-D772-41CD-8560-AFE19B91232C}" destId="{E5FFE138-97F5-46BE-9D33-D422E17A786A}" srcOrd="4" destOrd="0" parTransId="{A39DC694-2F5E-4356-90A8-5A5A73763172}" sibTransId="{7F1AA0D0-22D6-4FAF-9EFD-B3F1C4B7A994}"/>
    <dgm:cxn modelId="{221BF385-F819-44C2-92F9-118FE7F7C85D}" type="presOf" srcId="{6DDB3B81-804A-4866-8FA5-1334F4E6F034}" destId="{6C89E101-567F-4CEC-9B1D-18A77D4C633E}" srcOrd="0" destOrd="0" presId="urn:microsoft.com/office/officeart/2005/8/layout/chevron2"/>
    <dgm:cxn modelId="{D5A3DBC7-CE02-47F2-93DC-BFBA21E3EB63}" srcId="{4306F729-254F-4515-8A5B-06B277FE27CC}" destId="{BC4CCE4B-E461-4DD2-837F-35D624ABA50D}" srcOrd="0" destOrd="0" parTransId="{5A1B0C3C-FF6D-43EB-ADF5-9B451B7DD4A5}" sibTransId="{120A54BD-4BBC-48FF-BAD0-BFE93C02442F}"/>
    <dgm:cxn modelId="{B7DB86B5-15FE-49A5-A3A8-9DE0B7408F3F}" srcId="{91EBE031-D772-41CD-8560-AFE19B91232C}" destId="{9E5B3048-8828-4B1E-82CF-B0E296591627}" srcOrd="6" destOrd="0" parTransId="{C0F9907A-E3E9-4DB4-9E58-7A9B40174C21}" sibTransId="{C3F104C6-5DE2-4B47-8F8E-1A2D53556A48}"/>
    <dgm:cxn modelId="{1BCB787D-2449-4668-B6B6-B12E0DC71DCF}" type="presOf" srcId="{CB869480-E7BB-4D34-8440-753D2E0D9B2B}" destId="{88FCC8ED-84E3-4C23-8024-EB6AB5C447E3}" srcOrd="0" destOrd="0" presId="urn:microsoft.com/office/officeart/2005/8/layout/chevron2"/>
    <dgm:cxn modelId="{E2C4310E-174B-4705-9679-B55222F216DD}" srcId="{94358E81-7EC3-46D2-BEB1-86149D686BC0}" destId="{4836A951-8E53-45F5-A3C0-89197DAB2D51}" srcOrd="0" destOrd="0" parTransId="{F05BD535-EDB5-4E5C-84FA-16C92F1FEDF7}" sibTransId="{79012ADF-9921-403A-8F57-37A58ECDF0EE}"/>
    <dgm:cxn modelId="{20E92355-DF55-4E9D-A38A-8C1688D8795D}" srcId="{91EBE031-D772-41CD-8560-AFE19B91232C}" destId="{6DDB3B81-804A-4866-8FA5-1334F4E6F034}" srcOrd="1" destOrd="0" parTransId="{92892945-A7B9-4FF8-8441-43EB51E9BFD8}" sibTransId="{AD26B05B-B06A-4B35-BAE2-BD388EC83ED4}"/>
    <dgm:cxn modelId="{909F7CA7-3FC5-4272-AF13-B4EB2D119475}" type="presOf" srcId="{BC4CCE4B-E461-4DD2-837F-35D624ABA50D}" destId="{754FFC72-3608-4152-A42D-B08A3E524A08}" srcOrd="0" destOrd="0" presId="urn:microsoft.com/office/officeart/2005/8/layout/chevron2"/>
    <dgm:cxn modelId="{B4798333-F2DA-4A87-9182-27BCFEE55F60}" type="presOf" srcId="{4836A951-8E53-45F5-A3C0-89197DAB2D51}" destId="{3E1270CD-6103-42D7-8E01-A9ECCCEA9FE6}" srcOrd="0" destOrd="0" presId="urn:microsoft.com/office/officeart/2005/8/layout/chevron2"/>
    <dgm:cxn modelId="{5544F19C-11F9-4FFA-A307-1E926EE01CDD}" type="presOf" srcId="{E5FFE138-97F5-46BE-9D33-D422E17A786A}" destId="{8DAEAD55-89EC-4FF7-AA41-DE9F05B42853}" srcOrd="0" destOrd="0" presId="urn:microsoft.com/office/officeart/2005/8/layout/chevron2"/>
    <dgm:cxn modelId="{7DDB8EE5-0941-48E2-B519-AD687D39A581}" type="presOf" srcId="{22C28283-302D-4008-8F6F-64C02997EB0E}" destId="{52ABB3EA-C9F0-400D-BB84-DB4131ADB8C2}" srcOrd="0" destOrd="0" presId="urn:microsoft.com/office/officeart/2005/8/layout/chevron2"/>
    <dgm:cxn modelId="{38F92B6B-11E0-478F-8E0B-63EB99AB9AB9}" type="presOf" srcId="{4306F729-254F-4515-8A5B-06B277FE27CC}" destId="{9BC8BA07-84CC-48FD-9BF1-E39788C409B7}" srcOrd="0" destOrd="0" presId="urn:microsoft.com/office/officeart/2005/8/layout/chevron2"/>
    <dgm:cxn modelId="{63D25D0E-ECFF-45A6-BA70-F3A2798CB55A}" srcId="{E5FFE138-97F5-46BE-9D33-D422E17A786A}" destId="{0A8A563C-0295-4977-8766-EC03952535EA}" srcOrd="0" destOrd="0" parTransId="{C971FE8B-EBBD-4847-AE5C-2809D030BD72}" sibTransId="{5D36BB4F-46CE-41C8-AD00-E5954012E63F}"/>
    <dgm:cxn modelId="{FAAC8C98-6B2E-4284-B258-70DF8CEB0367}" type="presOf" srcId="{242B16C3-F78C-4363-9569-1730DE616A92}" destId="{B7BCAB52-09E8-40C7-B721-1A30D165E593}" srcOrd="0" destOrd="0" presId="urn:microsoft.com/office/officeart/2005/8/layout/chevron2"/>
    <dgm:cxn modelId="{49A13459-1632-471C-9AA9-0AE7E972B857}" srcId="{6DDB3B81-804A-4866-8FA5-1334F4E6F034}" destId="{CB869480-E7BB-4D34-8440-753D2E0D9B2B}" srcOrd="0" destOrd="0" parTransId="{F7C45DEC-228C-4FB0-97F5-31048CBDF3F3}" sibTransId="{70F48B3C-8BD9-4BEF-9F81-5F4A6573A672}"/>
    <dgm:cxn modelId="{03EB62DB-7670-4BCE-A54E-AE5578BB5A9D}" type="presOf" srcId="{31460FD0-8F0A-45E6-9873-1AE2D923DE27}" destId="{41304582-75E2-4C93-A154-5C751EF6BA27}" srcOrd="0" destOrd="0" presId="urn:microsoft.com/office/officeart/2005/8/layout/chevron2"/>
    <dgm:cxn modelId="{FFA18015-8B9E-474A-A055-0F18B15883A7}" srcId="{41D8DA2B-92D0-486C-9627-A8C3A6BB70C7}" destId="{B01A8780-3C74-47C1-A2FB-120E49C715C0}" srcOrd="0" destOrd="0" parTransId="{07723E3F-D281-428C-87F8-D9A429CFB1BB}" sibTransId="{183A5ED0-256D-4150-AE81-88C8465088F1}"/>
    <dgm:cxn modelId="{3F896A28-B7F9-48F9-B8E7-6235FB79C652}" srcId="{91EBE031-D772-41CD-8560-AFE19B91232C}" destId="{FBB330B4-361E-49E8-8F7D-E3134E1CD82E}" srcOrd="7" destOrd="0" parTransId="{94F1B475-1AF4-4082-9E94-E6BA792C01AD}" sibTransId="{E4D83640-80B3-43BB-A100-BB0C22CB0225}"/>
    <dgm:cxn modelId="{28859A63-6EE9-4EC2-973E-9FB7C8B68493}" type="presOf" srcId="{3BEA0467-B59E-46D8-BCF3-012D59AAC5EB}" destId="{514BB26B-A703-44C1-A071-F6B3E7B4CA82}" srcOrd="0" destOrd="0" presId="urn:microsoft.com/office/officeart/2005/8/layout/chevron2"/>
    <dgm:cxn modelId="{C8DADD87-164C-4FBB-9314-2E7B8180417E}" type="presOf" srcId="{94358E81-7EC3-46D2-BEB1-86149D686BC0}" destId="{F5B02E18-5225-4533-B157-E1B3E90743CB}" srcOrd="0" destOrd="0" presId="urn:microsoft.com/office/officeart/2005/8/layout/chevron2"/>
    <dgm:cxn modelId="{072922DE-24BA-4EA1-BD65-0623CDFE1674}" type="presOf" srcId="{FBB330B4-361E-49E8-8F7D-E3134E1CD82E}" destId="{4454FBE3-C2F8-43DB-9FAD-9351E546B6BB}" srcOrd="0" destOrd="0" presId="urn:microsoft.com/office/officeart/2005/8/layout/chevron2"/>
    <dgm:cxn modelId="{E511E262-0B03-4D7F-B364-01FE90BE11BC}" srcId="{91EBE031-D772-41CD-8560-AFE19B91232C}" destId="{4306F729-254F-4515-8A5B-06B277FE27CC}" srcOrd="8" destOrd="0" parTransId="{328B1CE5-F372-42E0-A1C5-DE976854B0BC}" sibTransId="{42CFD16A-F895-4348-B48E-C91382A5C558}"/>
    <dgm:cxn modelId="{7E463EEE-50BA-4A8A-9A8E-ADC57441F92E}" type="presOf" srcId="{F103AC2F-571D-431C-B7ED-7568E9B01FDF}" destId="{FDFC99C4-B4D7-457E-91B8-FFB4C6C5FB8D}" srcOrd="0" destOrd="0" presId="urn:microsoft.com/office/officeart/2005/8/layout/chevron2"/>
    <dgm:cxn modelId="{269D846D-BD29-4638-9EC5-C7A4E3A9F032}" srcId="{91EBE031-D772-41CD-8560-AFE19B91232C}" destId="{94358E81-7EC3-46D2-BEB1-86149D686BC0}" srcOrd="3" destOrd="0" parTransId="{EBA114A8-DA24-4742-B719-670AC26F5755}" sibTransId="{1F79780E-BC44-4770-89A4-7E775A927BD3}"/>
    <dgm:cxn modelId="{008AD8C6-7081-424E-94F3-EBF4E2235541}" srcId="{EF6FB7E8-235A-4FDA-8427-F59BC5FB73DD}" destId="{242B16C3-F78C-4363-9569-1730DE616A92}" srcOrd="0" destOrd="0" parTransId="{0CCED534-8CD1-4309-A6DE-3303BDDC3CCA}" sibTransId="{43D16C07-A49E-417B-9E34-410C9D625E74}"/>
    <dgm:cxn modelId="{234822D9-84D6-40C9-9CC5-E780D5427051}" srcId="{9E5B3048-8828-4B1E-82CF-B0E296591627}" destId="{31460FD0-8F0A-45E6-9873-1AE2D923DE27}" srcOrd="0" destOrd="0" parTransId="{E73DC22A-3244-4DBB-B878-D7A2194BEFEE}" sibTransId="{8002A6A8-AA9D-4FFA-8EC8-3A4E30A4A727}"/>
    <dgm:cxn modelId="{8EF3822C-0DB9-4FB4-8316-6A490F5A273A}" srcId="{91EBE031-D772-41CD-8560-AFE19B91232C}" destId="{41D8DA2B-92D0-486C-9627-A8C3A6BB70C7}" srcOrd="5" destOrd="0" parTransId="{710FFE29-7D0A-44D8-9C71-18F53B12BE81}" sibTransId="{A9371420-DD4D-414E-A085-1B12903F5ED1}"/>
    <dgm:cxn modelId="{1AE4552E-5620-4B8A-A260-F36C35B5D130}" type="presOf" srcId="{0A8A563C-0295-4977-8766-EC03952535EA}" destId="{4B06AFEE-34E5-4425-9D93-587209D38B51}" srcOrd="0" destOrd="0" presId="urn:microsoft.com/office/officeart/2005/8/layout/chevron2"/>
    <dgm:cxn modelId="{FA94242B-A3C8-4B25-8016-D2AD2AA1EBC1}" srcId="{91EBE031-D772-41CD-8560-AFE19B91232C}" destId="{EF6FB7E8-235A-4FDA-8427-F59BC5FB73DD}" srcOrd="2" destOrd="0" parTransId="{C5F08E94-55E7-45C6-9CAA-5425640CD6E9}" sibTransId="{709418C5-9E5E-4E41-9076-075BBB78BD92}"/>
    <dgm:cxn modelId="{9214325C-824A-4775-91F0-C124699BEC29}" type="presOf" srcId="{41D8DA2B-92D0-486C-9627-A8C3A6BB70C7}" destId="{5E70B737-609D-4E91-A539-5F3D3F8ACB4D}" srcOrd="0" destOrd="0" presId="urn:microsoft.com/office/officeart/2005/8/layout/chevron2"/>
    <dgm:cxn modelId="{C8EA4D42-DF3E-495F-9E9E-3D27716B2AB2}" type="presParOf" srcId="{F18710DD-EEA3-41CE-A674-C7D486F0C992}" destId="{FE788716-5FD3-4893-924C-9F4B7BD3D06E}" srcOrd="0" destOrd="0" presId="urn:microsoft.com/office/officeart/2005/8/layout/chevron2"/>
    <dgm:cxn modelId="{7F0202AC-2D13-4F70-8C5A-7EBE7A663B8E}" type="presParOf" srcId="{FE788716-5FD3-4893-924C-9F4B7BD3D06E}" destId="{514BB26B-A703-44C1-A071-F6B3E7B4CA82}" srcOrd="0" destOrd="0" presId="urn:microsoft.com/office/officeart/2005/8/layout/chevron2"/>
    <dgm:cxn modelId="{1C148962-D461-4107-8286-B9BA2801B665}" type="presParOf" srcId="{FE788716-5FD3-4893-924C-9F4B7BD3D06E}" destId="{FDFC99C4-B4D7-457E-91B8-FFB4C6C5FB8D}" srcOrd="1" destOrd="0" presId="urn:microsoft.com/office/officeart/2005/8/layout/chevron2"/>
    <dgm:cxn modelId="{1668F578-CABD-4C72-947D-F40EE5DCEADA}" type="presParOf" srcId="{F18710DD-EEA3-41CE-A674-C7D486F0C992}" destId="{DA8847D2-FB3B-42F9-AC0C-10F6EA34A575}" srcOrd="1" destOrd="0" presId="urn:microsoft.com/office/officeart/2005/8/layout/chevron2"/>
    <dgm:cxn modelId="{69FD972F-BEC3-472F-B96E-64F0DD2FACC8}" type="presParOf" srcId="{F18710DD-EEA3-41CE-A674-C7D486F0C992}" destId="{76373BB0-D2DA-4788-AF64-0BF4D3B68BC4}" srcOrd="2" destOrd="0" presId="urn:microsoft.com/office/officeart/2005/8/layout/chevron2"/>
    <dgm:cxn modelId="{021EE15D-1B60-4352-B469-61BADB60ECD0}" type="presParOf" srcId="{76373BB0-D2DA-4788-AF64-0BF4D3B68BC4}" destId="{6C89E101-567F-4CEC-9B1D-18A77D4C633E}" srcOrd="0" destOrd="0" presId="urn:microsoft.com/office/officeart/2005/8/layout/chevron2"/>
    <dgm:cxn modelId="{CA966FE0-3511-49E2-84F7-EDA52AF320CC}" type="presParOf" srcId="{76373BB0-D2DA-4788-AF64-0BF4D3B68BC4}" destId="{88FCC8ED-84E3-4C23-8024-EB6AB5C447E3}" srcOrd="1" destOrd="0" presId="urn:microsoft.com/office/officeart/2005/8/layout/chevron2"/>
    <dgm:cxn modelId="{9AC511F5-85FD-4F7F-AC91-AB2F52750C6D}" type="presParOf" srcId="{F18710DD-EEA3-41CE-A674-C7D486F0C992}" destId="{EEF63300-C25C-4029-8726-CAFBDAB82C6D}" srcOrd="3" destOrd="0" presId="urn:microsoft.com/office/officeart/2005/8/layout/chevron2"/>
    <dgm:cxn modelId="{DE09786D-6788-4D18-8AA8-DB53AEFA7047}" type="presParOf" srcId="{F18710DD-EEA3-41CE-A674-C7D486F0C992}" destId="{9C8C3C00-A808-4914-8CF7-9395C0E8BEA3}" srcOrd="4" destOrd="0" presId="urn:microsoft.com/office/officeart/2005/8/layout/chevron2"/>
    <dgm:cxn modelId="{E595BE41-E1CF-476E-9FFE-E33C3602A6C6}" type="presParOf" srcId="{9C8C3C00-A808-4914-8CF7-9395C0E8BEA3}" destId="{97F4A609-3AFF-4DA3-9C2A-E8A4626D6E68}" srcOrd="0" destOrd="0" presId="urn:microsoft.com/office/officeart/2005/8/layout/chevron2"/>
    <dgm:cxn modelId="{49CB2E47-C4B8-4FEC-A60F-A2D72B5F25BF}" type="presParOf" srcId="{9C8C3C00-A808-4914-8CF7-9395C0E8BEA3}" destId="{B7BCAB52-09E8-40C7-B721-1A30D165E593}" srcOrd="1" destOrd="0" presId="urn:microsoft.com/office/officeart/2005/8/layout/chevron2"/>
    <dgm:cxn modelId="{3D5255A7-831F-4C11-ABA7-C28D3D5AAA9E}" type="presParOf" srcId="{F18710DD-EEA3-41CE-A674-C7D486F0C992}" destId="{05C2517E-A25A-4921-B0C7-60BB4EAFFEB0}" srcOrd="5" destOrd="0" presId="urn:microsoft.com/office/officeart/2005/8/layout/chevron2"/>
    <dgm:cxn modelId="{7872DEDF-C84D-4F0D-974F-DC708983C3A8}" type="presParOf" srcId="{F18710DD-EEA3-41CE-A674-C7D486F0C992}" destId="{6D5F65DB-C19C-4EC0-A172-9DF0301AAA29}" srcOrd="6" destOrd="0" presId="urn:microsoft.com/office/officeart/2005/8/layout/chevron2"/>
    <dgm:cxn modelId="{8D95CCB1-7C62-43E8-91D5-F0BB24717C53}" type="presParOf" srcId="{6D5F65DB-C19C-4EC0-A172-9DF0301AAA29}" destId="{F5B02E18-5225-4533-B157-E1B3E90743CB}" srcOrd="0" destOrd="0" presId="urn:microsoft.com/office/officeart/2005/8/layout/chevron2"/>
    <dgm:cxn modelId="{4BBE5730-F799-423E-9390-6DEE6F4EC4B0}" type="presParOf" srcId="{6D5F65DB-C19C-4EC0-A172-9DF0301AAA29}" destId="{3E1270CD-6103-42D7-8E01-A9ECCCEA9FE6}" srcOrd="1" destOrd="0" presId="urn:microsoft.com/office/officeart/2005/8/layout/chevron2"/>
    <dgm:cxn modelId="{3F15D041-5605-43A3-8F7B-C08D7FAE9887}" type="presParOf" srcId="{F18710DD-EEA3-41CE-A674-C7D486F0C992}" destId="{A1576769-6421-44D0-9ED0-3178E1F33465}" srcOrd="7" destOrd="0" presId="urn:microsoft.com/office/officeart/2005/8/layout/chevron2"/>
    <dgm:cxn modelId="{DA4144B9-8AA1-4F74-B677-E33B6CFB8B9F}" type="presParOf" srcId="{F18710DD-EEA3-41CE-A674-C7D486F0C992}" destId="{79C04F27-CC6E-4A55-9289-7437131BAD74}" srcOrd="8" destOrd="0" presId="urn:microsoft.com/office/officeart/2005/8/layout/chevron2"/>
    <dgm:cxn modelId="{F6F445CB-C3D1-4051-A3E9-B1C5AF1A071F}" type="presParOf" srcId="{79C04F27-CC6E-4A55-9289-7437131BAD74}" destId="{8DAEAD55-89EC-4FF7-AA41-DE9F05B42853}" srcOrd="0" destOrd="0" presId="urn:microsoft.com/office/officeart/2005/8/layout/chevron2"/>
    <dgm:cxn modelId="{213659B2-9596-4934-BB8B-74154C0567BE}" type="presParOf" srcId="{79C04F27-CC6E-4A55-9289-7437131BAD74}" destId="{4B06AFEE-34E5-4425-9D93-587209D38B51}" srcOrd="1" destOrd="0" presId="urn:microsoft.com/office/officeart/2005/8/layout/chevron2"/>
    <dgm:cxn modelId="{FB37037A-1818-4A3A-BA22-A754CD97B409}" type="presParOf" srcId="{F18710DD-EEA3-41CE-A674-C7D486F0C992}" destId="{853C63B3-16E0-474E-B470-F9147355AAD8}" srcOrd="9" destOrd="0" presId="urn:microsoft.com/office/officeart/2005/8/layout/chevron2"/>
    <dgm:cxn modelId="{62B05E5C-13DA-4FF5-AE8E-2D616E4B6545}" type="presParOf" srcId="{F18710DD-EEA3-41CE-A674-C7D486F0C992}" destId="{33289645-C93C-4CD1-930B-7F5F45C6ADF3}" srcOrd="10" destOrd="0" presId="urn:microsoft.com/office/officeart/2005/8/layout/chevron2"/>
    <dgm:cxn modelId="{2CDCCA35-9A8E-4891-B13A-73182092BAC6}" type="presParOf" srcId="{33289645-C93C-4CD1-930B-7F5F45C6ADF3}" destId="{5E70B737-609D-4E91-A539-5F3D3F8ACB4D}" srcOrd="0" destOrd="0" presId="urn:microsoft.com/office/officeart/2005/8/layout/chevron2"/>
    <dgm:cxn modelId="{BC3243F3-8D80-425B-8651-573CFC054708}" type="presParOf" srcId="{33289645-C93C-4CD1-930B-7F5F45C6ADF3}" destId="{0786EC6B-6FC5-4803-9641-09257039020B}" srcOrd="1" destOrd="0" presId="urn:microsoft.com/office/officeart/2005/8/layout/chevron2"/>
    <dgm:cxn modelId="{1563A0B0-3644-4CC5-901B-D886864E34C1}" type="presParOf" srcId="{F18710DD-EEA3-41CE-A674-C7D486F0C992}" destId="{446BA004-CC8B-41CF-AF8F-D56C5AA909A3}" srcOrd="11" destOrd="0" presId="urn:microsoft.com/office/officeart/2005/8/layout/chevron2"/>
    <dgm:cxn modelId="{19A2023B-510B-4085-BD57-E4339A88E626}" type="presParOf" srcId="{F18710DD-EEA3-41CE-A674-C7D486F0C992}" destId="{2F1AD51A-E9E4-4A03-8D0A-6B11B18AD4FE}" srcOrd="12" destOrd="0" presId="urn:microsoft.com/office/officeart/2005/8/layout/chevron2"/>
    <dgm:cxn modelId="{9B81D352-6857-45AB-8DA8-34662F4901C9}" type="presParOf" srcId="{2F1AD51A-E9E4-4A03-8D0A-6B11B18AD4FE}" destId="{01E0F9C1-2892-4B24-A5F1-DEE35B983FB9}" srcOrd="0" destOrd="0" presId="urn:microsoft.com/office/officeart/2005/8/layout/chevron2"/>
    <dgm:cxn modelId="{09821974-F1B2-4077-9C98-A1F7AA79EC70}" type="presParOf" srcId="{2F1AD51A-E9E4-4A03-8D0A-6B11B18AD4FE}" destId="{41304582-75E2-4C93-A154-5C751EF6BA27}" srcOrd="1" destOrd="0" presId="urn:microsoft.com/office/officeart/2005/8/layout/chevron2"/>
    <dgm:cxn modelId="{BC1266C8-88B0-4326-9F63-506944878DD0}" type="presParOf" srcId="{F18710DD-EEA3-41CE-A674-C7D486F0C992}" destId="{F62FBB11-9A52-4297-A5AA-F298935B5901}" srcOrd="13" destOrd="0" presId="urn:microsoft.com/office/officeart/2005/8/layout/chevron2"/>
    <dgm:cxn modelId="{7EFC30DB-941E-4272-B052-EDDDE6603403}" type="presParOf" srcId="{F18710DD-EEA3-41CE-A674-C7D486F0C992}" destId="{B6D2F8CE-4141-4A0A-A181-629AFC112E3F}" srcOrd="14" destOrd="0" presId="urn:microsoft.com/office/officeart/2005/8/layout/chevron2"/>
    <dgm:cxn modelId="{F96A71C5-9562-4F19-9AB1-F87220DC0B97}" type="presParOf" srcId="{B6D2F8CE-4141-4A0A-A181-629AFC112E3F}" destId="{4454FBE3-C2F8-43DB-9FAD-9351E546B6BB}" srcOrd="0" destOrd="0" presId="urn:microsoft.com/office/officeart/2005/8/layout/chevron2"/>
    <dgm:cxn modelId="{B9F3D9F6-70C2-4706-A510-B1D19D0997F3}" type="presParOf" srcId="{B6D2F8CE-4141-4A0A-A181-629AFC112E3F}" destId="{52ABB3EA-C9F0-400D-BB84-DB4131ADB8C2}" srcOrd="1" destOrd="0" presId="urn:microsoft.com/office/officeart/2005/8/layout/chevron2"/>
    <dgm:cxn modelId="{E8940249-A3E5-4F59-82EF-D28E058DF048}" type="presParOf" srcId="{F18710DD-EEA3-41CE-A674-C7D486F0C992}" destId="{CA436F45-7655-48D8-AECB-1A7B54DCC4CB}" srcOrd="15" destOrd="0" presId="urn:microsoft.com/office/officeart/2005/8/layout/chevron2"/>
    <dgm:cxn modelId="{D6764D9F-218B-4B52-9A83-E227646D8CEF}" type="presParOf" srcId="{F18710DD-EEA3-41CE-A674-C7D486F0C992}" destId="{3382613B-0C2D-4CB1-A2B6-A2F17B61779A}" srcOrd="16" destOrd="0" presId="urn:microsoft.com/office/officeart/2005/8/layout/chevron2"/>
    <dgm:cxn modelId="{DFFEC0AB-FF26-4DCB-ADB4-E86A902FAE62}" type="presParOf" srcId="{3382613B-0C2D-4CB1-A2B6-A2F17B61779A}" destId="{9BC8BA07-84CC-48FD-9BF1-E39788C409B7}" srcOrd="0" destOrd="0" presId="urn:microsoft.com/office/officeart/2005/8/layout/chevron2"/>
    <dgm:cxn modelId="{F4EEB3E9-A2A9-4A3E-9C2C-EC8C1FB55C5F}" type="presParOf" srcId="{3382613B-0C2D-4CB1-A2B6-A2F17B61779A}" destId="{754FFC72-3608-4152-A42D-B08A3E524A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BE031-D772-41CD-8560-AFE19B91232C}" type="doc">
      <dgm:prSet loTypeId="urn:microsoft.com/office/officeart/2005/8/layout/chevron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3BEA0467-B59E-46D8-BCF3-012D59AAC5EB}">
      <dgm:prSet phldrT="[Text]"/>
      <dgm:spPr/>
      <dgm:t>
        <a:bodyPr/>
        <a:lstStyle/>
        <a:p>
          <a:endParaRPr lang="ru-RU" b="1" i="0" dirty="0"/>
        </a:p>
      </dgm:t>
    </dgm:pt>
    <dgm:pt modelId="{E2FCBE04-763C-4121-B534-6AF830499761}" type="parTrans" cxnId="{77522575-54C6-4E26-A0FD-DA3AEFCFFB60}">
      <dgm:prSet/>
      <dgm:spPr/>
      <dgm:t>
        <a:bodyPr/>
        <a:lstStyle/>
        <a:p>
          <a:endParaRPr lang="ru-RU" b="1" i="0"/>
        </a:p>
      </dgm:t>
    </dgm:pt>
    <dgm:pt modelId="{A1BB5D26-B2CA-4EF2-9362-1961132C6BA4}" type="sibTrans" cxnId="{77522575-54C6-4E26-A0FD-DA3AEFCFFB60}">
      <dgm:prSet/>
      <dgm:spPr/>
      <dgm:t>
        <a:bodyPr/>
        <a:lstStyle/>
        <a:p>
          <a:endParaRPr lang="ru-RU" b="1" i="0"/>
        </a:p>
      </dgm:t>
    </dgm:pt>
    <dgm:pt modelId="{6DDB3B81-804A-4866-8FA5-1334F4E6F034}">
      <dgm:prSet phldrT="[Text]"/>
      <dgm:spPr/>
      <dgm:t>
        <a:bodyPr/>
        <a:lstStyle/>
        <a:p>
          <a:endParaRPr lang="ru-RU" b="1" i="0" dirty="0"/>
        </a:p>
      </dgm:t>
    </dgm:pt>
    <dgm:pt modelId="{92892945-A7B9-4FF8-8441-43EB51E9BFD8}" type="parTrans" cxnId="{20E92355-DF55-4E9D-A38A-8C1688D8795D}">
      <dgm:prSet/>
      <dgm:spPr/>
      <dgm:t>
        <a:bodyPr/>
        <a:lstStyle/>
        <a:p>
          <a:endParaRPr lang="ru-RU" b="1" i="0"/>
        </a:p>
      </dgm:t>
    </dgm:pt>
    <dgm:pt modelId="{AD26B05B-B06A-4B35-BAE2-BD388EC83ED4}" type="sibTrans" cxnId="{20E92355-DF55-4E9D-A38A-8C1688D8795D}">
      <dgm:prSet/>
      <dgm:spPr/>
      <dgm:t>
        <a:bodyPr/>
        <a:lstStyle/>
        <a:p>
          <a:endParaRPr lang="ru-RU" b="1" i="0"/>
        </a:p>
      </dgm:t>
    </dgm:pt>
    <dgm:pt modelId="{EF6FB7E8-235A-4FDA-8427-F59BC5FB73DD}">
      <dgm:prSet phldrT="[Text]"/>
      <dgm:spPr/>
      <dgm:t>
        <a:bodyPr/>
        <a:lstStyle/>
        <a:p>
          <a:endParaRPr lang="ru-RU" b="1" i="0" dirty="0"/>
        </a:p>
      </dgm:t>
    </dgm:pt>
    <dgm:pt modelId="{C5F08E94-55E7-45C6-9CAA-5425640CD6E9}" type="parTrans" cxnId="{FA94242B-A3C8-4B25-8016-D2AD2AA1EBC1}">
      <dgm:prSet/>
      <dgm:spPr/>
      <dgm:t>
        <a:bodyPr/>
        <a:lstStyle/>
        <a:p>
          <a:endParaRPr lang="ru-RU" b="1" i="0"/>
        </a:p>
      </dgm:t>
    </dgm:pt>
    <dgm:pt modelId="{709418C5-9E5E-4E41-9076-075BBB78BD92}" type="sibTrans" cxnId="{FA94242B-A3C8-4B25-8016-D2AD2AA1EBC1}">
      <dgm:prSet/>
      <dgm:spPr/>
      <dgm:t>
        <a:bodyPr/>
        <a:lstStyle/>
        <a:p>
          <a:endParaRPr lang="ru-RU" b="1" i="0"/>
        </a:p>
      </dgm:t>
    </dgm:pt>
    <dgm:pt modelId="{F103AC2F-571D-431C-B7ED-7568E9B01FDF}">
      <dgm:prSet/>
      <dgm:spPr/>
      <dgm:t>
        <a:bodyPr/>
        <a:lstStyle/>
        <a:p>
          <a:r>
            <a:rPr lang="ru-RU" b="1" i="0" dirty="0" smtClean="0"/>
            <a:t>Cloneable</a:t>
          </a:r>
          <a:endParaRPr lang="ru-RU" b="1" i="0" dirty="0"/>
        </a:p>
      </dgm:t>
    </dgm:pt>
    <dgm:pt modelId="{6C3F00EC-7D63-4AF3-82ED-52FD63C888B9}" type="parTrans" cxnId="{D1391BE1-7816-41DA-A25A-4C1B1EA452DD}">
      <dgm:prSet/>
      <dgm:spPr/>
      <dgm:t>
        <a:bodyPr/>
        <a:lstStyle/>
        <a:p>
          <a:endParaRPr lang="ru-RU" b="1" i="0"/>
        </a:p>
      </dgm:t>
    </dgm:pt>
    <dgm:pt modelId="{22FBF4D9-BB1C-4C26-BC8B-31B5DDA44A6F}" type="sibTrans" cxnId="{D1391BE1-7816-41DA-A25A-4C1B1EA452DD}">
      <dgm:prSet/>
      <dgm:spPr/>
      <dgm:t>
        <a:bodyPr/>
        <a:lstStyle/>
        <a:p>
          <a:endParaRPr lang="ru-RU" b="1" i="0"/>
        </a:p>
      </dgm:t>
    </dgm:pt>
    <dgm:pt modelId="{CB869480-E7BB-4D34-8440-753D2E0D9B2B}">
      <dgm:prSet/>
      <dgm:spPr/>
      <dgm:t>
        <a:bodyPr/>
        <a:lstStyle/>
        <a:p>
          <a:r>
            <a:rPr lang="ru-RU" b="1" i="0" dirty="0" smtClean="0"/>
            <a:t>Runnable </a:t>
          </a:r>
          <a:endParaRPr lang="ru-RU" b="1" i="0" dirty="0"/>
        </a:p>
      </dgm:t>
    </dgm:pt>
    <dgm:pt modelId="{F7C45DEC-228C-4FB0-97F5-31048CBDF3F3}" type="parTrans" cxnId="{49A13459-1632-471C-9AA9-0AE7E972B857}">
      <dgm:prSet/>
      <dgm:spPr/>
      <dgm:t>
        <a:bodyPr/>
        <a:lstStyle/>
        <a:p>
          <a:endParaRPr lang="ru-RU" b="1" i="0"/>
        </a:p>
      </dgm:t>
    </dgm:pt>
    <dgm:pt modelId="{70F48B3C-8BD9-4BEF-9F81-5F4A6573A672}" type="sibTrans" cxnId="{49A13459-1632-471C-9AA9-0AE7E972B857}">
      <dgm:prSet/>
      <dgm:spPr/>
      <dgm:t>
        <a:bodyPr/>
        <a:lstStyle/>
        <a:p>
          <a:endParaRPr lang="ru-RU" b="1" i="0"/>
        </a:p>
      </dgm:t>
    </dgm:pt>
    <dgm:pt modelId="{242B16C3-F78C-4363-9569-1730DE616A92}">
      <dgm:prSet/>
      <dgm:spPr/>
      <dgm:t>
        <a:bodyPr/>
        <a:lstStyle/>
        <a:p>
          <a:r>
            <a:rPr lang="ru-RU" b="1" i="0" dirty="0" smtClean="0"/>
            <a:t>Comparable </a:t>
          </a:r>
          <a:endParaRPr lang="ru-RU" b="1" i="0" dirty="0"/>
        </a:p>
      </dgm:t>
    </dgm:pt>
    <dgm:pt modelId="{0CCED534-8CD1-4309-A6DE-3303BDDC3CCA}" type="parTrans" cxnId="{008AD8C6-7081-424E-94F3-EBF4E2235541}">
      <dgm:prSet/>
      <dgm:spPr/>
      <dgm:t>
        <a:bodyPr/>
        <a:lstStyle/>
        <a:p>
          <a:endParaRPr lang="ru-RU" b="1" i="0"/>
        </a:p>
      </dgm:t>
    </dgm:pt>
    <dgm:pt modelId="{43D16C07-A49E-417B-9E34-410C9D625E74}" type="sibTrans" cxnId="{008AD8C6-7081-424E-94F3-EBF4E2235541}">
      <dgm:prSet/>
      <dgm:spPr/>
      <dgm:t>
        <a:bodyPr/>
        <a:lstStyle/>
        <a:p>
          <a:endParaRPr lang="ru-RU" b="1" i="0"/>
        </a:p>
      </dgm:t>
    </dgm:pt>
    <dgm:pt modelId="{F18710DD-EEA3-41CE-A674-C7D486F0C992}" type="pres">
      <dgm:prSet presAssocID="{91EBE031-D772-41CD-8560-AFE19B91232C}" presName="linearFlow" presStyleCnt="0">
        <dgm:presLayoutVars>
          <dgm:dir/>
          <dgm:animLvl val="lvl"/>
          <dgm:resizeHandles val="exact"/>
        </dgm:presLayoutVars>
      </dgm:prSet>
      <dgm:spPr/>
    </dgm:pt>
    <dgm:pt modelId="{FE788716-5FD3-4893-924C-9F4B7BD3D06E}" type="pres">
      <dgm:prSet presAssocID="{3BEA0467-B59E-46D8-BCF3-012D59AAC5EB}" presName="composite" presStyleCnt="0"/>
      <dgm:spPr/>
    </dgm:pt>
    <dgm:pt modelId="{514BB26B-A703-44C1-A071-F6B3E7B4CA82}" type="pres">
      <dgm:prSet presAssocID="{3BEA0467-B59E-46D8-BCF3-012D59AAC5E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FC99C4-B4D7-457E-91B8-FFB4C6C5FB8D}" type="pres">
      <dgm:prSet presAssocID="{3BEA0467-B59E-46D8-BCF3-012D59AAC5E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8847D2-FB3B-42F9-AC0C-10F6EA34A575}" type="pres">
      <dgm:prSet presAssocID="{A1BB5D26-B2CA-4EF2-9362-1961132C6BA4}" presName="sp" presStyleCnt="0"/>
      <dgm:spPr/>
    </dgm:pt>
    <dgm:pt modelId="{76373BB0-D2DA-4788-AF64-0BF4D3B68BC4}" type="pres">
      <dgm:prSet presAssocID="{6DDB3B81-804A-4866-8FA5-1334F4E6F034}" presName="composite" presStyleCnt="0"/>
      <dgm:spPr/>
    </dgm:pt>
    <dgm:pt modelId="{6C89E101-567F-4CEC-9B1D-18A77D4C633E}" type="pres">
      <dgm:prSet presAssocID="{6DDB3B81-804A-4866-8FA5-1334F4E6F03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FCC8ED-84E3-4C23-8024-EB6AB5C447E3}" type="pres">
      <dgm:prSet presAssocID="{6DDB3B81-804A-4866-8FA5-1334F4E6F03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F63300-C25C-4029-8726-CAFBDAB82C6D}" type="pres">
      <dgm:prSet presAssocID="{AD26B05B-B06A-4B35-BAE2-BD388EC83ED4}" presName="sp" presStyleCnt="0"/>
      <dgm:spPr/>
    </dgm:pt>
    <dgm:pt modelId="{9C8C3C00-A808-4914-8CF7-9395C0E8BEA3}" type="pres">
      <dgm:prSet presAssocID="{EF6FB7E8-235A-4FDA-8427-F59BC5FB73DD}" presName="composite" presStyleCnt="0"/>
      <dgm:spPr/>
    </dgm:pt>
    <dgm:pt modelId="{97F4A609-3AFF-4DA3-9C2A-E8A4626D6E68}" type="pres">
      <dgm:prSet presAssocID="{EF6FB7E8-235A-4FDA-8427-F59BC5FB73D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BCAB52-09E8-40C7-B721-1A30D165E593}" type="pres">
      <dgm:prSet presAssocID="{EF6FB7E8-235A-4FDA-8427-F59BC5FB73D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7D3ADB-853E-4694-9A7F-183E52D0E428}" type="presOf" srcId="{3BEA0467-B59E-46D8-BCF3-012D59AAC5EB}" destId="{514BB26B-A703-44C1-A071-F6B3E7B4CA82}" srcOrd="0" destOrd="0" presId="urn:microsoft.com/office/officeart/2005/8/layout/chevron2"/>
    <dgm:cxn modelId="{3789AD8C-7822-4398-8893-E5AAA23FA55A}" type="presOf" srcId="{6DDB3B81-804A-4866-8FA5-1334F4E6F034}" destId="{6C89E101-567F-4CEC-9B1D-18A77D4C633E}" srcOrd="0" destOrd="0" presId="urn:microsoft.com/office/officeart/2005/8/layout/chevron2"/>
    <dgm:cxn modelId="{9BC73103-A84F-4F7A-BBE9-E6519FC9D113}" type="presOf" srcId="{242B16C3-F78C-4363-9569-1730DE616A92}" destId="{B7BCAB52-09E8-40C7-B721-1A30D165E593}" srcOrd="0" destOrd="0" presId="urn:microsoft.com/office/officeart/2005/8/layout/chevron2"/>
    <dgm:cxn modelId="{49A13459-1632-471C-9AA9-0AE7E972B857}" srcId="{6DDB3B81-804A-4866-8FA5-1334F4E6F034}" destId="{CB869480-E7BB-4D34-8440-753D2E0D9B2B}" srcOrd="0" destOrd="0" parTransId="{F7C45DEC-228C-4FB0-97F5-31048CBDF3F3}" sibTransId="{70F48B3C-8BD9-4BEF-9F81-5F4A6573A672}"/>
    <dgm:cxn modelId="{FA94242B-A3C8-4B25-8016-D2AD2AA1EBC1}" srcId="{91EBE031-D772-41CD-8560-AFE19B91232C}" destId="{EF6FB7E8-235A-4FDA-8427-F59BC5FB73DD}" srcOrd="2" destOrd="0" parTransId="{C5F08E94-55E7-45C6-9CAA-5425640CD6E9}" sibTransId="{709418C5-9E5E-4E41-9076-075BBB78BD92}"/>
    <dgm:cxn modelId="{D1391BE1-7816-41DA-A25A-4C1B1EA452DD}" srcId="{3BEA0467-B59E-46D8-BCF3-012D59AAC5EB}" destId="{F103AC2F-571D-431C-B7ED-7568E9B01FDF}" srcOrd="0" destOrd="0" parTransId="{6C3F00EC-7D63-4AF3-82ED-52FD63C888B9}" sibTransId="{22FBF4D9-BB1C-4C26-BC8B-31B5DDA44A6F}"/>
    <dgm:cxn modelId="{77522575-54C6-4E26-A0FD-DA3AEFCFFB60}" srcId="{91EBE031-D772-41CD-8560-AFE19B91232C}" destId="{3BEA0467-B59E-46D8-BCF3-012D59AAC5EB}" srcOrd="0" destOrd="0" parTransId="{E2FCBE04-763C-4121-B534-6AF830499761}" sibTransId="{A1BB5D26-B2CA-4EF2-9362-1961132C6BA4}"/>
    <dgm:cxn modelId="{AB5F3B19-ECC0-4A0F-8C52-03AB18DBB179}" type="presOf" srcId="{91EBE031-D772-41CD-8560-AFE19B91232C}" destId="{F18710DD-EEA3-41CE-A674-C7D486F0C992}" srcOrd="0" destOrd="0" presId="urn:microsoft.com/office/officeart/2005/8/layout/chevron2"/>
    <dgm:cxn modelId="{008AD8C6-7081-424E-94F3-EBF4E2235541}" srcId="{EF6FB7E8-235A-4FDA-8427-F59BC5FB73DD}" destId="{242B16C3-F78C-4363-9569-1730DE616A92}" srcOrd="0" destOrd="0" parTransId="{0CCED534-8CD1-4309-A6DE-3303BDDC3CCA}" sibTransId="{43D16C07-A49E-417B-9E34-410C9D625E74}"/>
    <dgm:cxn modelId="{D0453E0D-F443-43FB-A766-F24D60F376E5}" type="presOf" srcId="{EF6FB7E8-235A-4FDA-8427-F59BC5FB73DD}" destId="{97F4A609-3AFF-4DA3-9C2A-E8A4626D6E68}" srcOrd="0" destOrd="0" presId="urn:microsoft.com/office/officeart/2005/8/layout/chevron2"/>
    <dgm:cxn modelId="{72942E46-3B43-4281-A297-BF57E96E5D2F}" type="presOf" srcId="{CB869480-E7BB-4D34-8440-753D2E0D9B2B}" destId="{88FCC8ED-84E3-4C23-8024-EB6AB5C447E3}" srcOrd="0" destOrd="0" presId="urn:microsoft.com/office/officeart/2005/8/layout/chevron2"/>
    <dgm:cxn modelId="{05A0E29B-B84A-4B8C-9A5C-15A37BB5DB54}" type="presOf" srcId="{F103AC2F-571D-431C-B7ED-7568E9B01FDF}" destId="{FDFC99C4-B4D7-457E-91B8-FFB4C6C5FB8D}" srcOrd="0" destOrd="0" presId="urn:microsoft.com/office/officeart/2005/8/layout/chevron2"/>
    <dgm:cxn modelId="{20E92355-DF55-4E9D-A38A-8C1688D8795D}" srcId="{91EBE031-D772-41CD-8560-AFE19B91232C}" destId="{6DDB3B81-804A-4866-8FA5-1334F4E6F034}" srcOrd="1" destOrd="0" parTransId="{92892945-A7B9-4FF8-8441-43EB51E9BFD8}" sibTransId="{AD26B05B-B06A-4B35-BAE2-BD388EC83ED4}"/>
    <dgm:cxn modelId="{5865B41F-08A4-4940-AF32-6AC0E4965080}" type="presParOf" srcId="{F18710DD-EEA3-41CE-A674-C7D486F0C992}" destId="{FE788716-5FD3-4893-924C-9F4B7BD3D06E}" srcOrd="0" destOrd="0" presId="urn:microsoft.com/office/officeart/2005/8/layout/chevron2"/>
    <dgm:cxn modelId="{CD94CFB6-3E5B-40AF-9550-2143C86C2EA2}" type="presParOf" srcId="{FE788716-5FD3-4893-924C-9F4B7BD3D06E}" destId="{514BB26B-A703-44C1-A071-F6B3E7B4CA82}" srcOrd="0" destOrd="0" presId="urn:microsoft.com/office/officeart/2005/8/layout/chevron2"/>
    <dgm:cxn modelId="{A8CFE452-B1DF-4747-B301-282F675C609E}" type="presParOf" srcId="{FE788716-5FD3-4893-924C-9F4B7BD3D06E}" destId="{FDFC99C4-B4D7-457E-91B8-FFB4C6C5FB8D}" srcOrd="1" destOrd="0" presId="urn:microsoft.com/office/officeart/2005/8/layout/chevron2"/>
    <dgm:cxn modelId="{D6FD242F-68E0-4564-BB59-77DF5F5B26A1}" type="presParOf" srcId="{F18710DD-EEA3-41CE-A674-C7D486F0C992}" destId="{DA8847D2-FB3B-42F9-AC0C-10F6EA34A575}" srcOrd="1" destOrd="0" presId="urn:microsoft.com/office/officeart/2005/8/layout/chevron2"/>
    <dgm:cxn modelId="{180B2D4C-572C-4D9A-BBA6-66B6D70F8E2D}" type="presParOf" srcId="{F18710DD-EEA3-41CE-A674-C7D486F0C992}" destId="{76373BB0-D2DA-4788-AF64-0BF4D3B68BC4}" srcOrd="2" destOrd="0" presId="urn:microsoft.com/office/officeart/2005/8/layout/chevron2"/>
    <dgm:cxn modelId="{5C82D9A7-8518-4482-98A4-EDCCB8854744}" type="presParOf" srcId="{76373BB0-D2DA-4788-AF64-0BF4D3B68BC4}" destId="{6C89E101-567F-4CEC-9B1D-18A77D4C633E}" srcOrd="0" destOrd="0" presId="urn:microsoft.com/office/officeart/2005/8/layout/chevron2"/>
    <dgm:cxn modelId="{E7C34BDE-9D8D-4322-B3CA-067054297A83}" type="presParOf" srcId="{76373BB0-D2DA-4788-AF64-0BF4D3B68BC4}" destId="{88FCC8ED-84E3-4C23-8024-EB6AB5C447E3}" srcOrd="1" destOrd="0" presId="urn:microsoft.com/office/officeart/2005/8/layout/chevron2"/>
    <dgm:cxn modelId="{0C928727-C70F-4D85-B606-E7F51413FC91}" type="presParOf" srcId="{F18710DD-EEA3-41CE-A674-C7D486F0C992}" destId="{EEF63300-C25C-4029-8726-CAFBDAB82C6D}" srcOrd="3" destOrd="0" presId="urn:microsoft.com/office/officeart/2005/8/layout/chevron2"/>
    <dgm:cxn modelId="{B2B6F843-4DFE-4E38-9904-BBD54A270F23}" type="presParOf" srcId="{F18710DD-EEA3-41CE-A674-C7D486F0C992}" destId="{9C8C3C00-A808-4914-8CF7-9395C0E8BEA3}" srcOrd="4" destOrd="0" presId="urn:microsoft.com/office/officeart/2005/8/layout/chevron2"/>
    <dgm:cxn modelId="{F57A7A07-7449-4568-A98D-9B4690B2F7DF}" type="presParOf" srcId="{9C8C3C00-A808-4914-8CF7-9395C0E8BEA3}" destId="{97F4A609-3AFF-4DA3-9C2A-E8A4626D6E68}" srcOrd="0" destOrd="0" presId="urn:microsoft.com/office/officeart/2005/8/layout/chevron2"/>
    <dgm:cxn modelId="{30224176-4217-4F21-9517-CC85DA193DBC}" type="presParOf" srcId="{9C8C3C00-A808-4914-8CF7-9395C0E8BEA3}" destId="{B7BCAB52-09E8-40C7-B721-1A30D165E5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BB26B-A703-44C1-A071-F6B3E7B4CA82}">
      <dsp:nvSpPr>
        <dsp:cNvPr id="0" name=""/>
        <dsp:cNvSpPr/>
      </dsp:nvSpPr>
      <dsp:spPr>
        <a:xfrm rot="5400000">
          <a:off x="-92756" y="93200"/>
          <a:ext cx="618379" cy="43286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b="1" kern="1200" dirty="0"/>
        </a:p>
      </dsp:txBody>
      <dsp:txXfrm rot="-5400000">
        <a:off x="2" y="216876"/>
        <a:ext cx="432865" cy="185514"/>
      </dsp:txXfrm>
    </dsp:sp>
    <dsp:sp modelId="{FDFC99C4-B4D7-457E-91B8-FFB4C6C5FB8D}">
      <dsp:nvSpPr>
        <dsp:cNvPr id="0" name=""/>
        <dsp:cNvSpPr/>
      </dsp:nvSpPr>
      <dsp:spPr>
        <a:xfrm rot="5400000">
          <a:off x="3543851" y="-3110542"/>
          <a:ext cx="401946" cy="6623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Object</a:t>
          </a:r>
          <a:endParaRPr lang="ru-RU" sz="2400" b="1" kern="1200" dirty="0"/>
        </a:p>
      </dsp:txBody>
      <dsp:txXfrm rot="-5400000">
        <a:off x="432866" y="20064"/>
        <a:ext cx="6604297" cy="362704"/>
      </dsp:txXfrm>
    </dsp:sp>
    <dsp:sp modelId="{6C89E101-567F-4CEC-9B1D-18A77D4C633E}">
      <dsp:nvSpPr>
        <dsp:cNvPr id="0" name=""/>
        <dsp:cNvSpPr/>
      </dsp:nvSpPr>
      <dsp:spPr>
        <a:xfrm rot="5400000">
          <a:off x="-92756" y="645862"/>
          <a:ext cx="618379" cy="432865"/>
        </a:xfrm>
        <a:prstGeom prst="chevron">
          <a:avLst/>
        </a:prstGeom>
        <a:gradFill rotWithShape="0">
          <a:gsLst>
            <a:gs pos="0">
              <a:schemeClr val="accent5">
                <a:hueOff val="-1283810"/>
                <a:satOff val="5615"/>
                <a:lumOff val="-1569"/>
                <a:alphaOff val="0"/>
                <a:shade val="51000"/>
                <a:satMod val="130000"/>
              </a:schemeClr>
            </a:gs>
            <a:gs pos="80000">
              <a:schemeClr val="accent5">
                <a:hueOff val="-1283810"/>
                <a:satOff val="5615"/>
                <a:lumOff val="-1569"/>
                <a:alphaOff val="0"/>
                <a:shade val="93000"/>
                <a:satMod val="130000"/>
              </a:schemeClr>
            </a:gs>
            <a:gs pos="100000">
              <a:schemeClr val="accent5">
                <a:hueOff val="-1283810"/>
                <a:satOff val="5615"/>
                <a:lumOff val="-156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283810"/>
              <a:satOff val="5615"/>
              <a:lumOff val="-15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b="1" kern="1200" dirty="0"/>
        </a:p>
      </dsp:txBody>
      <dsp:txXfrm rot="-5400000">
        <a:off x="2" y="769538"/>
        <a:ext cx="432865" cy="185514"/>
      </dsp:txXfrm>
    </dsp:sp>
    <dsp:sp modelId="{88FCC8ED-84E3-4C23-8024-EB6AB5C447E3}">
      <dsp:nvSpPr>
        <dsp:cNvPr id="0" name=""/>
        <dsp:cNvSpPr/>
      </dsp:nvSpPr>
      <dsp:spPr>
        <a:xfrm rot="5400000">
          <a:off x="3543851" y="-2557880"/>
          <a:ext cx="401946" cy="6623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83810"/>
              <a:satOff val="5615"/>
              <a:lumOff val="-15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Class</a:t>
          </a:r>
          <a:endParaRPr lang="ru-RU" sz="2400" b="1" kern="1200" dirty="0"/>
        </a:p>
      </dsp:txBody>
      <dsp:txXfrm rot="-5400000">
        <a:off x="432866" y="572726"/>
        <a:ext cx="6604297" cy="362704"/>
      </dsp:txXfrm>
    </dsp:sp>
    <dsp:sp modelId="{97F4A609-3AFF-4DA3-9C2A-E8A4626D6E68}">
      <dsp:nvSpPr>
        <dsp:cNvPr id="0" name=""/>
        <dsp:cNvSpPr/>
      </dsp:nvSpPr>
      <dsp:spPr>
        <a:xfrm rot="5400000">
          <a:off x="-92756" y="1198523"/>
          <a:ext cx="618379" cy="432865"/>
        </a:xfrm>
        <a:prstGeom prst="chevron">
          <a:avLst/>
        </a:prstGeom>
        <a:gradFill rotWithShape="0">
          <a:gsLst>
            <a:gs pos="0">
              <a:schemeClr val="accent5">
                <a:hueOff val="-2567620"/>
                <a:satOff val="11230"/>
                <a:lumOff val="-3137"/>
                <a:alphaOff val="0"/>
                <a:shade val="51000"/>
                <a:satMod val="130000"/>
              </a:schemeClr>
            </a:gs>
            <a:gs pos="80000">
              <a:schemeClr val="accent5">
                <a:hueOff val="-2567620"/>
                <a:satOff val="11230"/>
                <a:lumOff val="-3137"/>
                <a:alphaOff val="0"/>
                <a:shade val="93000"/>
                <a:satMod val="130000"/>
              </a:schemeClr>
            </a:gs>
            <a:gs pos="100000">
              <a:schemeClr val="accent5">
                <a:hueOff val="-2567620"/>
                <a:satOff val="11230"/>
                <a:lumOff val="-313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567620"/>
              <a:satOff val="11230"/>
              <a:lumOff val="-31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b="1" kern="1200" dirty="0"/>
        </a:p>
      </dsp:txBody>
      <dsp:txXfrm rot="-5400000">
        <a:off x="2" y="1322199"/>
        <a:ext cx="432865" cy="185514"/>
      </dsp:txXfrm>
    </dsp:sp>
    <dsp:sp modelId="{B7BCAB52-09E8-40C7-B721-1A30D165E593}">
      <dsp:nvSpPr>
        <dsp:cNvPr id="0" name=""/>
        <dsp:cNvSpPr/>
      </dsp:nvSpPr>
      <dsp:spPr>
        <a:xfrm rot="5400000">
          <a:off x="3543851" y="-2005218"/>
          <a:ext cx="401946" cy="6623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567620"/>
              <a:satOff val="11230"/>
              <a:lumOff val="-31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String</a:t>
          </a:r>
          <a:endParaRPr lang="ru-RU" sz="2400" b="1" kern="1200"/>
        </a:p>
      </dsp:txBody>
      <dsp:txXfrm rot="-5400000">
        <a:off x="432866" y="1125388"/>
        <a:ext cx="6604297" cy="362704"/>
      </dsp:txXfrm>
    </dsp:sp>
    <dsp:sp modelId="{F5B02E18-5225-4533-B157-E1B3E90743CB}">
      <dsp:nvSpPr>
        <dsp:cNvPr id="0" name=""/>
        <dsp:cNvSpPr/>
      </dsp:nvSpPr>
      <dsp:spPr>
        <a:xfrm rot="5400000">
          <a:off x="-92756" y="1751185"/>
          <a:ext cx="618379" cy="432865"/>
        </a:xfrm>
        <a:prstGeom prst="chevron">
          <a:avLst/>
        </a:prstGeom>
        <a:gradFill rotWithShape="0">
          <a:gsLst>
            <a:gs pos="0">
              <a:schemeClr val="accent5">
                <a:hueOff val="-3851430"/>
                <a:satOff val="16845"/>
                <a:lumOff val="-4706"/>
                <a:alphaOff val="0"/>
                <a:shade val="51000"/>
                <a:satMod val="130000"/>
              </a:schemeClr>
            </a:gs>
            <a:gs pos="80000">
              <a:schemeClr val="accent5">
                <a:hueOff val="-3851430"/>
                <a:satOff val="16845"/>
                <a:lumOff val="-4706"/>
                <a:alphaOff val="0"/>
                <a:shade val="93000"/>
                <a:satMod val="130000"/>
              </a:schemeClr>
            </a:gs>
            <a:gs pos="100000">
              <a:schemeClr val="accent5">
                <a:hueOff val="-3851430"/>
                <a:satOff val="16845"/>
                <a:lumOff val="-470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851430"/>
              <a:satOff val="16845"/>
              <a:lumOff val="-47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b="1" kern="1200" dirty="0"/>
        </a:p>
      </dsp:txBody>
      <dsp:txXfrm rot="-5400000">
        <a:off x="2" y="1874861"/>
        <a:ext cx="432865" cy="185514"/>
      </dsp:txXfrm>
    </dsp:sp>
    <dsp:sp modelId="{3E1270CD-6103-42D7-8E01-A9ECCCEA9FE6}">
      <dsp:nvSpPr>
        <dsp:cNvPr id="0" name=""/>
        <dsp:cNvSpPr/>
      </dsp:nvSpPr>
      <dsp:spPr>
        <a:xfrm rot="5400000">
          <a:off x="3543851" y="-1452557"/>
          <a:ext cx="401946" cy="6623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851430"/>
              <a:satOff val="16845"/>
              <a:lumOff val="-47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StringBuffer</a:t>
          </a:r>
          <a:endParaRPr lang="ru-RU" sz="2400" b="1" kern="1200"/>
        </a:p>
      </dsp:txBody>
      <dsp:txXfrm rot="-5400000">
        <a:off x="432866" y="1678049"/>
        <a:ext cx="6604297" cy="362704"/>
      </dsp:txXfrm>
    </dsp:sp>
    <dsp:sp modelId="{8DAEAD55-89EC-4FF7-AA41-DE9F05B42853}">
      <dsp:nvSpPr>
        <dsp:cNvPr id="0" name=""/>
        <dsp:cNvSpPr/>
      </dsp:nvSpPr>
      <dsp:spPr>
        <a:xfrm rot="5400000">
          <a:off x="-92756" y="2303847"/>
          <a:ext cx="618379" cy="432865"/>
        </a:xfrm>
        <a:prstGeom prst="chevron">
          <a:avLst/>
        </a:prstGeom>
        <a:gradFill rotWithShape="0">
          <a:gsLst>
            <a:gs pos="0">
              <a:schemeClr val="accent5">
                <a:hueOff val="-5135240"/>
                <a:satOff val="22461"/>
                <a:lumOff val="-6275"/>
                <a:alphaOff val="0"/>
                <a:shade val="51000"/>
                <a:satMod val="130000"/>
              </a:schemeClr>
            </a:gs>
            <a:gs pos="80000">
              <a:schemeClr val="accent5">
                <a:hueOff val="-5135240"/>
                <a:satOff val="22461"/>
                <a:lumOff val="-6275"/>
                <a:alphaOff val="0"/>
                <a:shade val="93000"/>
                <a:satMod val="130000"/>
              </a:schemeClr>
            </a:gs>
            <a:gs pos="100000">
              <a:schemeClr val="accent5">
                <a:hueOff val="-5135240"/>
                <a:satOff val="22461"/>
                <a:lumOff val="-627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5135240"/>
              <a:satOff val="22461"/>
              <a:lumOff val="-62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b="1" kern="1200" dirty="0"/>
        </a:p>
      </dsp:txBody>
      <dsp:txXfrm rot="-5400000">
        <a:off x="2" y="2427523"/>
        <a:ext cx="432865" cy="185514"/>
      </dsp:txXfrm>
    </dsp:sp>
    <dsp:sp modelId="{4B06AFEE-34E5-4425-9D93-587209D38B51}">
      <dsp:nvSpPr>
        <dsp:cNvPr id="0" name=""/>
        <dsp:cNvSpPr/>
      </dsp:nvSpPr>
      <dsp:spPr>
        <a:xfrm rot="5400000">
          <a:off x="3543851" y="-899895"/>
          <a:ext cx="401946" cy="6623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135240"/>
              <a:satOff val="22461"/>
              <a:lumOff val="-62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Number</a:t>
          </a:r>
          <a:endParaRPr lang="ru-RU" sz="2400" b="1" kern="1200"/>
        </a:p>
      </dsp:txBody>
      <dsp:txXfrm rot="-5400000">
        <a:off x="432866" y="2230711"/>
        <a:ext cx="6604297" cy="362704"/>
      </dsp:txXfrm>
    </dsp:sp>
    <dsp:sp modelId="{5E70B737-609D-4E91-A539-5F3D3F8ACB4D}">
      <dsp:nvSpPr>
        <dsp:cNvPr id="0" name=""/>
        <dsp:cNvSpPr/>
      </dsp:nvSpPr>
      <dsp:spPr>
        <a:xfrm rot="5400000">
          <a:off x="-92756" y="2856508"/>
          <a:ext cx="618379" cy="432865"/>
        </a:xfrm>
        <a:prstGeom prst="chevron">
          <a:avLst/>
        </a:prstGeom>
        <a:gradFill rotWithShape="0">
          <a:gsLst>
            <a:gs pos="0">
              <a:schemeClr val="accent5">
                <a:hueOff val="-6419051"/>
                <a:satOff val="28076"/>
                <a:lumOff val="-7843"/>
                <a:alphaOff val="0"/>
                <a:shade val="51000"/>
                <a:satMod val="130000"/>
              </a:schemeClr>
            </a:gs>
            <a:gs pos="80000">
              <a:schemeClr val="accent5">
                <a:hueOff val="-6419051"/>
                <a:satOff val="28076"/>
                <a:lumOff val="-7843"/>
                <a:alphaOff val="0"/>
                <a:shade val="93000"/>
                <a:satMod val="130000"/>
              </a:schemeClr>
            </a:gs>
            <a:gs pos="100000">
              <a:schemeClr val="accent5">
                <a:hueOff val="-6419051"/>
                <a:satOff val="28076"/>
                <a:lumOff val="-784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419051"/>
              <a:satOff val="28076"/>
              <a:lumOff val="-784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b="1" kern="1200" dirty="0"/>
        </a:p>
      </dsp:txBody>
      <dsp:txXfrm rot="-5400000">
        <a:off x="2" y="2980184"/>
        <a:ext cx="432865" cy="185514"/>
      </dsp:txXfrm>
    </dsp:sp>
    <dsp:sp modelId="{0786EC6B-6FC5-4803-9641-09257039020B}">
      <dsp:nvSpPr>
        <dsp:cNvPr id="0" name=""/>
        <dsp:cNvSpPr/>
      </dsp:nvSpPr>
      <dsp:spPr>
        <a:xfrm rot="5400000">
          <a:off x="3543851" y="-347233"/>
          <a:ext cx="401946" cy="6623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419051"/>
              <a:satOff val="28076"/>
              <a:lumOff val="-784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Math</a:t>
          </a:r>
          <a:endParaRPr lang="ru-RU" sz="2400" b="1" kern="1200"/>
        </a:p>
      </dsp:txBody>
      <dsp:txXfrm rot="-5400000">
        <a:off x="432866" y="2783373"/>
        <a:ext cx="6604297" cy="362704"/>
      </dsp:txXfrm>
    </dsp:sp>
    <dsp:sp modelId="{01E0F9C1-2892-4B24-A5F1-DEE35B983FB9}">
      <dsp:nvSpPr>
        <dsp:cNvPr id="0" name=""/>
        <dsp:cNvSpPr/>
      </dsp:nvSpPr>
      <dsp:spPr>
        <a:xfrm rot="5400000">
          <a:off x="-92756" y="3409170"/>
          <a:ext cx="618379" cy="432865"/>
        </a:xfrm>
        <a:prstGeom prst="chevron">
          <a:avLst/>
        </a:prstGeom>
        <a:gradFill rotWithShape="0">
          <a:gsLst>
            <a:gs pos="0">
              <a:schemeClr val="accent5">
                <a:hueOff val="-7702861"/>
                <a:satOff val="33691"/>
                <a:lumOff val="-9412"/>
                <a:alphaOff val="0"/>
                <a:shade val="51000"/>
                <a:satMod val="130000"/>
              </a:schemeClr>
            </a:gs>
            <a:gs pos="80000">
              <a:schemeClr val="accent5">
                <a:hueOff val="-7702861"/>
                <a:satOff val="33691"/>
                <a:lumOff val="-9412"/>
                <a:alphaOff val="0"/>
                <a:shade val="93000"/>
                <a:satMod val="130000"/>
              </a:schemeClr>
            </a:gs>
            <a:gs pos="100000">
              <a:schemeClr val="accent5">
                <a:hueOff val="-7702861"/>
                <a:satOff val="33691"/>
                <a:lumOff val="-941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702861"/>
              <a:satOff val="33691"/>
              <a:lumOff val="-94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b="1" kern="1200" dirty="0"/>
        </a:p>
      </dsp:txBody>
      <dsp:txXfrm rot="-5400000">
        <a:off x="2" y="3532846"/>
        <a:ext cx="432865" cy="185514"/>
      </dsp:txXfrm>
    </dsp:sp>
    <dsp:sp modelId="{41304582-75E2-4C93-A154-5C751EF6BA27}">
      <dsp:nvSpPr>
        <dsp:cNvPr id="0" name=""/>
        <dsp:cNvSpPr/>
      </dsp:nvSpPr>
      <dsp:spPr>
        <a:xfrm rot="5400000">
          <a:off x="3543851" y="205427"/>
          <a:ext cx="401946" cy="6623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702861"/>
              <a:satOff val="33691"/>
              <a:lumOff val="-94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Throwble</a:t>
          </a:r>
          <a:endParaRPr lang="ru-RU" sz="2400" b="1" kern="1200"/>
        </a:p>
      </dsp:txBody>
      <dsp:txXfrm rot="-5400000">
        <a:off x="432866" y="3336034"/>
        <a:ext cx="6604297" cy="362704"/>
      </dsp:txXfrm>
    </dsp:sp>
    <dsp:sp modelId="{4454FBE3-C2F8-43DB-9FAD-9351E546B6BB}">
      <dsp:nvSpPr>
        <dsp:cNvPr id="0" name=""/>
        <dsp:cNvSpPr/>
      </dsp:nvSpPr>
      <dsp:spPr>
        <a:xfrm rot="5400000">
          <a:off x="-92756" y="3961832"/>
          <a:ext cx="618379" cy="432865"/>
        </a:xfrm>
        <a:prstGeom prst="chevron">
          <a:avLst/>
        </a:prstGeom>
        <a:gradFill rotWithShape="0">
          <a:gsLst>
            <a:gs pos="0">
              <a:schemeClr val="accent5">
                <a:hueOff val="-8986671"/>
                <a:satOff val="39306"/>
                <a:lumOff val="-10980"/>
                <a:alphaOff val="0"/>
                <a:shade val="51000"/>
                <a:satMod val="130000"/>
              </a:schemeClr>
            </a:gs>
            <a:gs pos="80000">
              <a:schemeClr val="accent5">
                <a:hueOff val="-8986671"/>
                <a:satOff val="39306"/>
                <a:lumOff val="-10980"/>
                <a:alphaOff val="0"/>
                <a:shade val="93000"/>
                <a:satMod val="130000"/>
              </a:schemeClr>
            </a:gs>
            <a:gs pos="100000">
              <a:schemeClr val="accent5">
                <a:hueOff val="-8986671"/>
                <a:satOff val="39306"/>
                <a:lumOff val="-1098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8986671"/>
              <a:satOff val="39306"/>
              <a:lumOff val="-1098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b="1" kern="1200" dirty="0"/>
        </a:p>
      </dsp:txBody>
      <dsp:txXfrm rot="-5400000">
        <a:off x="2" y="4085508"/>
        <a:ext cx="432865" cy="185514"/>
      </dsp:txXfrm>
    </dsp:sp>
    <dsp:sp modelId="{52ABB3EA-C9F0-400D-BB84-DB4131ADB8C2}">
      <dsp:nvSpPr>
        <dsp:cNvPr id="0" name=""/>
        <dsp:cNvSpPr/>
      </dsp:nvSpPr>
      <dsp:spPr>
        <a:xfrm rot="5400000">
          <a:off x="3543851" y="758089"/>
          <a:ext cx="401946" cy="6623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986671"/>
              <a:satOff val="39306"/>
              <a:lumOff val="-1098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Thread</a:t>
          </a:r>
          <a:endParaRPr lang="ru-RU" sz="2400" b="1" kern="1200"/>
        </a:p>
      </dsp:txBody>
      <dsp:txXfrm rot="-5400000">
        <a:off x="432866" y="3888696"/>
        <a:ext cx="6604297" cy="362704"/>
      </dsp:txXfrm>
    </dsp:sp>
    <dsp:sp modelId="{9BC8BA07-84CC-48FD-9BF1-E39788C409B7}">
      <dsp:nvSpPr>
        <dsp:cNvPr id="0" name=""/>
        <dsp:cNvSpPr/>
      </dsp:nvSpPr>
      <dsp:spPr>
        <a:xfrm rot="5400000">
          <a:off x="-92756" y="4514493"/>
          <a:ext cx="618379" cy="432865"/>
        </a:xfrm>
        <a:prstGeom prst="chevron">
          <a:avLst/>
        </a:prstGeom>
        <a:gradFill rotWithShape="0">
          <a:gsLst>
            <a:gs pos="0">
              <a:schemeClr val="accent5">
                <a:hueOff val="-10270481"/>
                <a:satOff val="44921"/>
                <a:lumOff val="-12549"/>
                <a:alphaOff val="0"/>
                <a:shade val="51000"/>
                <a:satMod val="130000"/>
              </a:schemeClr>
            </a:gs>
            <a:gs pos="80000">
              <a:schemeClr val="accent5">
                <a:hueOff val="-10270481"/>
                <a:satOff val="44921"/>
                <a:lumOff val="-12549"/>
                <a:alphaOff val="0"/>
                <a:shade val="93000"/>
                <a:satMod val="130000"/>
              </a:schemeClr>
            </a:gs>
            <a:gs pos="100000">
              <a:schemeClr val="accent5">
                <a:hueOff val="-10270481"/>
                <a:satOff val="44921"/>
                <a:lumOff val="-1254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0270481"/>
              <a:satOff val="44921"/>
              <a:lumOff val="-12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b="1" kern="1200" dirty="0"/>
        </a:p>
      </dsp:txBody>
      <dsp:txXfrm rot="-5400000">
        <a:off x="2" y="4638169"/>
        <a:ext cx="432865" cy="185514"/>
      </dsp:txXfrm>
    </dsp:sp>
    <dsp:sp modelId="{754FFC72-3608-4152-A42D-B08A3E524A08}">
      <dsp:nvSpPr>
        <dsp:cNvPr id="0" name=""/>
        <dsp:cNvSpPr/>
      </dsp:nvSpPr>
      <dsp:spPr>
        <a:xfrm rot="5400000">
          <a:off x="3543851" y="1310751"/>
          <a:ext cx="401946" cy="6623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0270481"/>
              <a:satOff val="44921"/>
              <a:lumOff val="-12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System</a:t>
          </a:r>
          <a:endParaRPr lang="ru-RU" sz="2400" b="1" kern="1200" dirty="0"/>
        </a:p>
      </dsp:txBody>
      <dsp:txXfrm rot="-5400000">
        <a:off x="432866" y="4441358"/>
        <a:ext cx="6604297" cy="362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BB26B-A703-44C1-A071-F6B3E7B4CA82}">
      <dsp:nvSpPr>
        <dsp:cNvPr id="0" name=""/>
        <dsp:cNvSpPr/>
      </dsp:nvSpPr>
      <dsp:spPr>
        <a:xfrm rot="5400000">
          <a:off x="-167798" y="168951"/>
          <a:ext cx="1118655" cy="783058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b="1" i="0" kern="1200" dirty="0"/>
        </a:p>
      </dsp:txBody>
      <dsp:txXfrm rot="-5400000">
        <a:off x="1" y="392681"/>
        <a:ext cx="783058" cy="335597"/>
      </dsp:txXfrm>
    </dsp:sp>
    <dsp:sp modelId="{FDFC99C4-B4D7-457E-91B8-FFB4C6C5FB8D}">
      <dsp:nvSpPr>
        <dsp:cNvPr id="0" name=""/>
        <dsp:cNvSpPr/>
      </dsp:nvSpPr>
      <dsp:spPr>
        <a:xfrm rot="5400000">
          <a:off x="3196318" y="-2412106"/>
          <a:ext cx="727126" cy="55536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4300" b="1" i="0" kern="1200" dirty="0" smtClean="0"/>
            <a:t>Cloneable</a:t>
          </a:r>
          <a:endParaRPr lang="ru-RU" sz="4300" b="1" i="0" kern="1200" dirty="0"/>
        </a:p>
      </dsp:txBody>
      <dsp:txXfrm rot="-5400000">
        <a:off x="783059" y="36648"/>
        <a:ext cx="5518150" cy="656136"/>
      </dsp:txXfrm>
    </dsp:sp>
    <dsp:sp modelId="{6C89E101-567F-4CEC-9B1D-18A77D4C633E}">
      <dsp:nvSpPr>
        <dsp:cNvPr id="0" name=""/>
        <dsp:cNvSpPr/>
      </dsp:nvSpPr>
      <dsp:spPr>
        <a:xfrm rot="5400000">
          <a:off x="-167798" y="1084634"/>
          <a:ext cx="1118655" cy="783058"/>
        </a:xfrm>
        <a:prstGeom prst="chevron">
          <a:avLst/>
        </a:prstGeom>
        <a:gradFill rotWithShape="0">
          <a:gsLst>
            <a:gs pos="0">
              <a:schemeClr val="accent5">
                <a:hueOff val="-5135240"/>
                <a:satOff val="22461"/>
                <a:lumOff val="-6275"/>
                <a:alphaOff val="0"/>
                <a:shade val="51000"/>
                <a:satMod val="130000"/>
              </a:schemeClr>
            </a:gs>
            <a:gs pos="80000">
              <a:schemeClr val="accent5">
                <a:hueOff val="-5135240"/>
                <a:satOff val="22461"/>
                <a:lumOff val="-6275"/>
                <a:alphaOff val="0"/>
                <a:shade val="93000"/>
                <a:satMod val="130000"/>
              </a:schemeClr>
            </a:gs>
            <a:gs pos="100000">
              <a:schemeClr val="accent5">
                <a:hueOff val="-5135240"/>
                <a:satOff val="22461"/>
                <a:lumOff val="-627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5135240"/>
              <a:satOff val="22461"/>
              <a:lumOff val="-62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b="1" i="0" kern="1200" dirty="0"/>
        </a:p>
      </dsp:txBody>
      <dsp:txXfrm rot="-5400000">
        <a:off x="1" y="1308364"/>
        <a:ext cx="783058" cy="335597"/>
      </dsp:txXfrm>
    </dsp:sp>
    <dsp:sp modelId="{88FCC8ED-84E3-4C23-8024-EB6AB5C447E3}">
      <dsp:nvSpPr>
        <dsp:cNvPr id="0" name=""/>
        <dsp:cNvSpPr/>
      </dsp:nvSpPr>
      <dsp:spPr>
        <a:xfrm rot="5400000">
          <a:off x="3196318" y="-1496423"/>
          <a:ext cx="727126" cy="55536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135240"/>
              <a:satOff val="22461"/>
              <a:lumOff val="-62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4300" b="1" i="0" kern="1200" dirty="0" smtClean="0"/>
            <a:t>Runnable </a:t>
          </a:r>
          <a:endParaRPr lang="ru-RU" sz="4300" b="1" i="0" kern="1200" dirty="0"/>
        </a:p>
      </dsp:txBody>
      <dsp:txXfrm rot="-5400000">
        <a:off x="783059" y="952331"/>
        <a:ext cx="5518150" cy="656136"/>
      </dsp:txXfrm>
    </dsp:sp>
    <dsp:sp modelId="{97F4A609-3AFF-4DA3-9C2A-E8A4626D6E68}">
      <dsp:nvSpPr>
        <dsp:cNvPr id="0" name=""/>
        <dsp:cNvSpPr/>
      </dsp:nvSpPr>
      <dsp:spPr>
        <a:xfrm rot="5400000">
          <a:off x="-167798" y="2000317"/>
          <a:ext cx="1118655" cy="783058"/>
        </a:xfrm>
        <a:prstGeom prst="chevron">
          <a:avLst/>
        </a:prstGeom>
        <a:gradFill rotWithShape="0">
          <a:gsLst>
            <a:gs pos="0">
              <a:schemeClr val="accent5">
                <a:hueOff val="-10270481"/>
                <a:satOff val="44921"/>
                <a:lumOff val="-12549"/>
                <a:alphaOff val="0"/>
                <a:shade val="51000"/>
                <a:satMod val="130000"/>
              </a:schemeClr>
            </a:gs>
            <a:gs pos="80000">
              <a:schemeClr val="accent5">
                <a:hueOff val="-10270481"/>
                <a:satOff val="44921"/>
                <a:lumOff val="-12549"/>
                <a:alphaOff val="0"/>
                <a:shade val="93000"/>
                <a:satMod val="130000"/>
              </a:schemeClr>
            </a:gs>
            <a:gs pos="100000">
              <a:schemeClr val="accent5">
                <a:hueOff val="-10270481"/>
                <a:satOff val="44921"/>
                <a:lumOff val="-1254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0270481"/>
              <a:satOff val="44921"/>
              <a:lumOff val="-12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b="1" i="0" kern="1200" dirty="0"/>
        </a:p>
      </dsp:txBody>
      <dsp:txXfrm rot="-5400000">
        <a:off x="1" y="2224047"/>
        <a:ext cx="783058" cy="335597"/>
      </dsp:txXfrm>
    </dsp:sp>
    <dsp:sp modelId="{B7BCAB52-09E8-40C7-B721-1A30D165E593}">
      <dsp:nvSpPr>
        <dsp:cNvPr id="0" name=""/>
        <dsp:cNvSpPr/>
      </dsp:nvSpPr>
      <dsp:spPr>
        <a:xfrm rot="5400000">
          <a:off x="3196318" y="-580740"/>
          <a:ext cx="727126" cy="55536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0270481"/>
              <a:satOff val="44921"/>
              <a:lumOff val="-12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4300" b="1" i="0" kern="1200" dirty="0" smtClean="0"/>
            <a:t>Comparable </a:t>
          </a:r>
          <a:endParaRPr lang="ru-RU" sz="4300" b="1" i="0" kern="1200" dirty="0"/>
        </a:p>
      </dsp:txBody>
      <dsp:txXfrm rot="-5400000">
        <a:off x="783059" y="1868014"/>
        <a:ext cx="5518150" cy="656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25.02.2016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25.02.2016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25.02.2016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6193383" cy="15541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 smtClean="0"/>
              <a:t>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b="1" dirty="0" smtClean="0"/>
              <a:t>Пакет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java.lang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764704"/>
            <a:ext cx="73400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4000" dirty="0" smtClean="0"/>
              <a:t>Обзор </a:t>
            </a:r>
            <a:r>
              <a:rPr lang="en-US" sz="4000" dirty="0" smtClean="0"/>
              <a:t>java.lang.*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en-US" sz="4000" dirty="0" err="1" smtClean="0"/>
              <a:t>java.lang.Object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ava.lang.*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683568" y="874455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сокращение от англ.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основной (базовый) пакет языка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Все классы в Java неявным образом импортируют классы этого пакета.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7664" y="1897960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java.lang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нужно явно импортировать</a:t>
            </a:r>
            <a:endParaRPr lang="ru-RU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914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 </a:t>
            </a:r>
            <a:r>
              <a:rPr lang="en-US" dirty="0" err="1" smtClean="0"/>
              <a:t>java.lang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4177672"/>
              </p:ext>
            </p:extLst>
          </p:nvPr>
        </p:nvGraphicFramePr>
        <p:xfrm>
          <a:off x="1187624" y="764704"/>
          <a:ext cx="705678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9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</a:t>
            </a:r>
            <a:r>
              <a:rPr lang="ru-RU" dirty="0" smtClean="0"/>
              <a:t>интерфейсы </a:t>
            </a:r>
            <a:r>
              <a:rPr lang="en-US" dirty="0" err="1" smtClean="0"/>
              <a:t>java.lang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14909108"/>
              </p:ext>
            </p:extLst>
          </p:nvPr>
        </p:nvGraphicFramePr>
        <p:xfrm>
          <a:off x="1547664" y="1700808"/>
          <a:ext cx="6336704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pPr lvl="0"/>
            <a:r>
              <a:rPr lang="en-US" b="1" dirty="0" err="1" smtClean="0">
                <a:effectLst/>
              </a:rPr>
              <a:t>java.lang.Object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3" name="Прямоугольник 2"/>
          <p:cNvSpPr/>
          <p:nvPr/>
        </p:nvSpPr>
        <p:spPr>
          <a:xfrm>
            <a:off x="615328" y="764704"/>
            <a:ext cx="7913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базовым для всех остальных классов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нем содержится набор методов, которые поддерживаются любым классом в Java.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2515" y="178036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класса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bject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3354"/>
              </p:ext>
            </p:extLst>
          </p:nvPr>
        </p:nvGraphicFramePr>
        <p:xfrm>
          <a:off x="431540" y="2276872"/>
          <a:ext cx="8280920" cy="3556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924436"/>
                <a:gridCol w="4356484"/>
              </a:tblGrid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Метод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Действие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ru-RU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equals(Object)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Определяет, являются ли объекты одинаковыми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Возвращает хеш-код объекта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toString()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Возращает строковое представление объекта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wait(), </a:t>
                      </a:r>
                      <a:endParaRPr lang="en-US" sz="1800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notify(), </a:t>
                      </a:r>
                      <a:endParaRPr lang="en-US" sz="1800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notifyAll()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Методы работы с многопоточностью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void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finalize()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удаления</a:t>
                      </a:r>
                      <a:r>
                        <a:rPr lang="ru-RU" baseline="0" dirty="0" smtClean="0"/>
                        <a:t> объекта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native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Object clone()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throws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CloneNotSupportedException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создания копии объекта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4825</TotalTime>
  <Words>163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lecture template</vt:lpstr>
      <vt:lpstr>Лекция 9   Пакет  java.lang </vt:lpstr>
      <vt:lpstr>Вопросы лекции</vt:lpstr>
      <vt:lpstr>java.lang.*</vt:lpstr>
      <vt:lpstr>Основные классы java.lang</vt:lpstr>
      <vt:lpstr>Основные интерфейсы java.lang</vt:lpstr>
      <vt:lpstr>java.lang.Object 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Globa, Darya</cp:lastModifiedBy>
  <cp:revision>320</cp:revision>
  <cp:lastPrinted>2008-10-06T12:12:35Z</cp:lastPrinted>
  <dcterms:created xsi:type="dcterms:W3CDTF">2011-07-27T18:24:16Z</dcterms:created>
  <dcterms:modified xsi:type="dcterms:W3CDTF">2016-02-25T12:17:21Z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