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2" r:id="rId3"/>
    <p:sldId id="305" r:id="rId4"/>
    <p:sldId id="283" r:id="rId5"/>
    <p:sldId id="285" r:id="rId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DA06E-DF8A-42C3-AA3D-28A1933B2289}" type="doc">
      <dgm:prSet loTypeId="urn:microsoft.com/office/officeart/2008/layout/VerticalCurvedList" loCatId="list" qsTypeId="urn:microsoft.com/office/officeart/2005/8/quickstyle/3d5" qsCatId="3D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8C8A4FF0-4896-4244-9BC5-15CF9693B8E4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Объектно-ориентированный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0F4437E4-EC18-4406-887C-2A3E07919659}" type="parTrans" cxnId="{49C3477C-0006-42A1-8AFF-465E258ECD75}">
      <dgm:prSet/>
      <dgm:spPr/>
      <dgm:t>
        <a:bodyPr/>
        <a:lstStyle/>
        <a:p>
          <a:endParaRPr lang="ru-RU"/>
        </a:p>
      </dgm:t>
    </dgm:pt>
    <dgm:pt modelId="{48AF8F0C-FCA4-4F74-91BB-3F518102A059}" type="sibTrans" cxnId="{49C3477C-0006-42A1-8AFF-465E258ECD75}">
      <dgm:prSet/>
      <dgm:spPr/>
      <dgm:t>
        <a:bodyPr/>
        <a:lstStyle/>
        <a:p>
          <a:endParaRPr lang="ru-RU"/>
        </a:p>
      </dgm:t>
    </dgm:pt>
    <dgm:pt modelId="{86E9C828-995E-4C99-844B-F319AE8451DF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Интерпретируемый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6542FF34-DE94-4346-885D-1AE5BE7916CD}" type="parTrans" cxnId="{85824335-0182-4EE9-8CD9-3CCC8BD9DF96}">
      <dgm:prSet/>
      <dgm:spPr/>
      <dgm:t>
        <a:bodyPr/>
        <a:lstStyle/>
        <a:p>
          <a:endParaRPr lang="ru-RU"/>
        </a:p>
      </dgm:t>
    </dgm:pt>
    <dgm:pt modelId="{5E3EAFB1-332C-4944-B048-D4FC121E571F}" type="sibTrans" cxnId="{85824335-0182-4EE9-8CD9-3CCC8BD9DF96}">
      <dgm:prSet/>
      <dgm:spPr/>
      <dgm:t>
        <a:bodyPr/>
        <a:lstStyle/>
        <a:p>
          <a:endParaRPr lang="ru-RU"/>
        </a:p>
      </dgm:t>
    </dgm:pt>
    <dgm:pt modelId="{5A9CA3A2-1CCF-44C5-9E05-DF5F3678209F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Высокопроизводительный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88EC4CFB-FB9C-4879-9823-27D6D66D83C0}" type="parTrans" cxnId="{07BCEC12-32B1-4D71-B182-1F73060CC7B6}">
      <dgm:prSet/>
      <dgm:spPr/>
      <dgm:t>
        <a:bodyPr/>
        <a:lstStyle/>
        <a:p>
          <a:endParaRPr lang="ru-RU"/>
        </a:p>
      </dgm:t>
    </dgm:pt>
    <dgm:pt modelId="{13029076-2A67-46F0-88AE-7DA4A1A845DF}" type="sibTrans" cxnId="{07BCEC12-32B1-4D71-B182-1F73060CC7B6}">
      <dgm:prSet/>
      <dgm:spPr/>
      <dgm:t>
        <a:bodyPr/>
        <a:lstStyle/>
        <a:p>
          <a:endParaRPr lang="ru-RU"/>
        </a:p>
      </dgm:t>
    </dgm:pt>
    <dgm:pt modelId="{A8045964-86A9-47B4-A3FA-695CB3E61DB4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Многопоточный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5DF0ED20-2AD1-4DAF-AFEA-5995A627D879}" type="parTrans" cxnId="{C9632FBD-1304-459B-85B7-B2EAE2412B0B}">
      <dgm:prSet/>
      <dgm:spPr/>
      <dgm:t>
        <a:bodyPr/>
        <a:lstStyle/>
        <a:p>
          <a:endParaRPr lang="ru-RU"/>
        </a:p>
      </dgm:t>
    </dgm:pt>
    <dgm:pt modelId="{48691316-E559-4D2F-8AE9-0DDEFD3C0032}" type="sibTrans" cxnId="{C9632FBD-1304-459B-85B7-B2EAE2412B0B}">
      <dgm:prSet/>
      <dgm:spPr/>
      <dgm:t>
        <a:bodyPr/>
        <a:lstStyle/>
        <a:p>
          <a:endParaRPr lang="ru-RU"/>
        </a:p>
      </dgm:t>
    </dgm:pt>
    <dgm:pt modelId="{3EFD9B05-47B3-47C0-9D66-3F178EF78A42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Распределенный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06F81F76-37BE-47D4-A401-C6537B082CA4}" type="parTrans" cxnId="{FD58C353-245B-4C8B-9CF0-839BE3259170}">
      <dgm:prSet/>
      <dgm:spPr/>
      <dgm:t>
        <a:bodyPr/>
        <a:lstStyle/>
        <a:p>
          <a:endParaRPr lang="ru-RU"/>
        </a:p>
      </dgm:t>
    </dgm:pt>
    <dgm:pt modelId="{32650F28-468F-4D59-8C55-CEA20794A4D4}" type="sibTrans" cxnId="{FD58C353-245B-4C8B-9CF0-839BE3259170}">
      <dgm:prSet/>
      <dgm:spPr/>
      <dgm:t>
        <a:bodyPr/>
        <a:lstStyle/>
        <a:p>
          <a:endParaRPr lang="ru-RU"/>
        </a:p>
      </dgm:t>
    </dgm:pt>
    <dgm:pt modelId="{F5B343AD-EC71-4308-9B5D-9C66D5ADDA6A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Надежный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7A7BE043-2547-49B6-8B97-873F985C675B}" type="parTrans" cxnId="{4701D8A1-CB99-4490-910F-9D70F52231E8}">
      <dgm:prSet/>
      <dgm:spPr/>
      <dgm:t>
        <a:bodyPr/>
        <a:lstStyle/>
        <a:p>
          <a:endParaRPr lang="ru-RU"/>
        </a:p>
      </dgm:t>
    </dgm:pt>
    <dgm:pt modelId="{0D6FE2AC-EC3C-47AF-9E74-15E1FDAB5AC6}" type="sibTrans" cxnId="{4701D8A1-CB99-4490-910F-9D70F52231E8}">
      <dgm:prSet/>
      <dgm:spPr/>
      <dgm:t>
        <a:bodyPr/>
        <a:lstStyle/>
        <a:p>
          <a:endParaRPr lang="ru-RU"/>
        </a:p>
      </dgm:t>
    </dgm:pt>
    <dgm:pt modelId="{EA3A4E36-CE3D-44B0-B2A6-98848FCB6911}">
      <dgm:prSet phldrT="[Текст]" custT="1"/>
      <dgm:spPr/>
      <dgm:t>
        <a:bodyPr/>
        <a:lstStyle/>
        <a:p>
          <a:r>
            <a:rPr lang="ru-RU" sz="1800" b="1" dirty="0" smtClean="0">
              <a:latin typeface="Arial" pitchFamily="34" charset="0"/>
              <a:cs typeface="Arial" pitchFamily="34" charset="0"/>
            </a:rPr>
            <a:t>Динамичный</a:t>
          </a:r>
          <a:endParaRPr lang="ru-RU" sz="1800" b="1" dirty="0">
            <a:latin typeface="Arial" pitchFamily="34" charset="0"/>
            <a:cs typeface="Arial" pitchFamily="34" charset="0"/>
          </a:endParaRPr>
        </a:p>
      </dgm:t>
    </dgm:pt>
    <dgm:pt modelId="{D2AB8B69-70C8-4490-A5B6-A8F854E4B543}" type="parTrans" cxnId="{54C91ADB-1402-4BBF-8507-1B9584F3E755}">
      <dgm:prSet/>
      <dgm:spPr/>
      <dgm:t>
        <a:bodyPr/>
        <a:lstStyle/>
        <a:p>
          <a:endParaRPr lang="ru-RU"/>
        </a:p>
      </dgm:t>
    </dgm:pt>
    <dgm:pt modelId="{5F28F8EB-6F85-4B77-9EAA-9D751CD7468F}" type="sibTrans" cxnId="{54C91ADB-1402-4BBF-8507-1B9584F3E755}">
      <dgm:prSet/>
      <dgm:spPr/>
      <dgm:t>
        <a:bodyPr/>
        <a:lstStyle/>
        <a:p>
          <a:endParaRPr lang="ru-RU"/>
        </a:p>
      </dgm:t>
    </dgm:pt>
    <dgm:pt modelId="{5CE818C2-F098-4A79-B590-FE6389F37337}" type="pres">
      <dgm:prSet presAssocID="{500DA06E-DF8A-42C3-AA3D-28A1933B228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23F56A4-94E2-4FEA-81BB-3EF58562DAAD}" type="pres">
      <dgm:prSet presAssocID="{500DA06E-DF8A-42C3-AA3D-28A1933B2289}" presName="Name1" presStyleCnt="0"/>
      <dgm:spPr/>
    </dgm:pt>
    <dgm:pt modelId="{673D6197-2E13-4ECC-A190-E04905856C25}" type="pres">
      <dgm:prSet presAssocID="{500DA06E-DF8A-42C3-AA3D-28A1933B2289}" presName="cycle" presStyleCnt="0"/>
      <dgm:spPr/>
    </dgm:pt>
    <dgm:pt modelId="{045DB438-4515-4261-9A4D-400AA88976EF}" type="pres">
      <dgm:prSet presAssocID="{500DA06E-DF8A-42C3-AA3D-28A1933B2289}" presName="srcNode" presStyleLbl="node1" presStyleIdx="0" presStyleCnt="7"/>
      <dgm:spPr/>
    </dgm:pt>
    <dgm:pt modelId="{1109CF41-79D0-4E3F-8C16-186965F9C8A1}" type="pres">
      <dgm:prSet presAssocID="{500DA06E-DF8A-42C3-AA3D-28A1933B2289}" presName="conn" presStyleLbl="parChTrans1D2" presStyleIdx="0" presStyleCnt="1"/>
      <dgm:spPr/>
      <dgm:t>
        <a:bodyPr/>
        <a:lstStyle/>
        <a:p>
          <a:endParaRPr lang="ru-RU"/>
        </a:p>
      </dgm:t>
    </dgm:pt>
    <dgm:pt modelId="{2CE651D6-79E2-414F-BB9B-AD20373F96CF}" type="pres">
      <dgm:prSet presAssocID="{500DA06E-DF8A-42C3-AA3D-28A1933B2289}" presName="extraNode" presStyleLbl="node1" presStyleIdx="0" presStyleCnt="7"/>
      <dgm:spPr/>
    </dgm:pt>
    <dgm:pt modelId="{6D2257EE-343E-459E-870A-03E16B5D34DE}" type="pres">
      <dgm:prSet presAssocID="{500DA06E-DF8A-42C3-AA3D-28A1933B2289}" presName="dstNode" presStyleLbl="node1" presStyleIdx="0" presStyleCnt="7"/>
      <dgm:spPr/>
    </dgm:pt>
    <dgm:pt modelId="{4D4EACBC-26A1-4B78-BC94-C913630044B7}" type="pres">
      <dgm:prSet presAssocID="{8C8A4FF0-4896-4244-9BC5-15CF9693B8E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88214-7C09-4111-8D36-7991B0779DEF}" type="pres">
      <dgm:prSet presAssocID="{8C8A4FF0-4896-4244-9BC5-15CF9693B8E4}" presName="accent_1" presStyleCnt="0"/>
      <dgm:spPr/>
    </dgm:pt>
    <dgm:pt modelId="{B6728F93-DD08-4317-83B6-68E7F1D515B8}" type="pres">
      <dgm:prSet presAssocID="{8C8A4FF0-4896-4244-9BC5-15CF9693B8E4}" presName="accentRepeatNode" presStyleLbl="solidFgAcc1" presStyleIdx="0" presStyleCnt="7"/>
      <dgm:spPr/>
    </dgm:pt>
    <dgm:pt modelId="{CD331EDB-1683-450A-A563-0DE214FFB529}" type="pres">
      <dgm:prSet presAssocID="{86E9C828-995E-4C99-844B-F319AE8451D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AC70D7-BE27-46C0-A246-2C45EDD0461A}" type="pres">
      <dgm:prSet presAssocID="{86E9C828-995E-4C99-844B-F319AE8451DF}" presName="accent_2" presStyleCnt="0"/>
      <dgm:spPr/>
    </dgm:pt>
    <dgm:pt modelId="{B296ACB9-89A4-40EB-883A-C0420C698281}" type="pres">
      <dgm:prSet presAssocID="{86E9C828-995E-4C99-844B-F319AE8451DF}" presName="accentRepeatNode" presStyleLbl="solidFgAcc1" presStyleIdx="1" presStyleCnt="7"/>
      <dgm:spPr/>
    </dgm:pt>
    <dgm:pt modelId="{31886FD9-6440-44B9-93FD-AD4C889C1D2A}" type="pres">
      <dgm:prSet presAssocID="{5A9CA3A2-1CCF-44C5-9E05-DF5F3678209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61429D-F36D-4534-B6DC-76DA4DB55FCA}" type="pres">
      <dgm:prSet presAssocID="{5A9CA3A2-1CCF-44C5-9E05-DF5F3678209F}" presName="accent_3" presStyleCnt="0"/>
      <dgm:spPr/>
    </dgm:pt>
    <dgm:pt modelId="{614CA0A0-6A7C-4FCD-84B5-50BA38F90FD1}" type="pres">
      <dgm:prSet presAssocID="{5A9CA3A2-1CCF-44C5-9E05-DF5F3678209F}" presName="accentRepeatNode" presStyleLbl="solidFgAcc1" presStyleIdx="2" presStyleCnt="7"/>
      <dgm:spPr/>
    </dgm:pt>
    <dgm:pt modelId="{78CAB1D7-46DB-4FAE-8BE2-BD98121E9E7E}" type="pres">
      <dgm:prSet presAssocID="{A8045964-86A9-47B4-A3FA-695CB3E61DB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1663AD-34CA-41B6-A698-22318CCCB71E}" type="pres">
      <dgm:prSet presAssocID="{A8045964-86A9-47B4-A3FA-695CB3E61DB4}" presName="accent_4" presStyleCnt="0"/>
      <dgm:spPr/>
    </dgm:pt>
    <dgm:pt modelId="{E7390F65-BF29-4D38-ADD9-CE5DA1B5D7B3}" type="pres">
      <dgm:prSet presAssocID="{A8045964-86A9-47B4-A3FA-695CB3E61DB4}" presName="accentRepeatNode" presStyleLbl="solidFgAcc1" presStyleIdx="3" presStyleCnt="7"/>
      <dgm:spPr/>
    </dgm:pt>
    <dgm:pt modelId="{500C5FD3-D11D-4E69-89A6-DC223CE939DC}" type="pres">
      <dgm:prSet presAssocID="{F5B343AD-EC71-4308-9B5D-9C66D5ADDA6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87D434-736B-4AE6-BED9-49D264360E3E}" type="pres">
      <dgm:prSet presAssocID="{F5B343AD-EC71-4308-9B5D-9C66D5ADDA6A}" presName="accent_5" presStyleCnt="0"/>
      <dgm:spPr/>
    </dgm:pt>
    <dgm:pt modelId="{1A71C264-C9DE-4E25-B2FD-3A8949F99C39}" type="pres">
      <dgm:prSet presAssocID="{F5B343AD-EC71-4308-9B5D-9C66D5ADDA6A}" presName="accentRepeatNode" presStyleLbl="solidFgAcc1" presStyleIdx="4" presStyleCnt="7"/>
      <dgm:spPr/>
    </dgm:pt>
    <dgm:pt modelId="{2FB05CEB-C3C7-41CD-84BF-7E778FFF8EF9}" type="pres">
      <dgm:prSet presAssocID="{3EFD9B05-47B3-47C0-9D66-3F178EF78A4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F78259-08EE-4EDD-9BD3-3D663328E2FC}" type="pres">
      <dgm:prSet presAssocID="{3EFD9B05-47B3-47C0-9D66-3F178EF78A42}" presName="accent_6" presStyleCnt="0"/>
      <dgm:spPr/>
    </dgm:pt>
    <dgm:pt modelId="{F1680A10-1C5C-42C8-9985-69D0B573EE0C}" type="pres">
      <dgm:prSet presAssocID="{3EFD9B05-47B3-47C0-9D66-3F178EF78A42}" presName="accentRepeatNode" presStyleLbl="solidFgAcc1" presStyleIdx="5" presStyleCnt="7"/>
      <dgm:spPr/>
    </dgm:pt>
    <dgm:pt modelId="{0D9E4DF6-9B61-4493-97DD-DFB2C942FCAE}" type="pres">
      <dgm:prSet presAssocID="{EA3A4E36-CE3D-44B0-B2A6-98848FCB691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261C19-2EE8-4F72-A7A9-90C14B9E5941}" type="pres">
      <dgm:prSet presAssocID="{EA3A4E36-CE3D-44B0-B2A6-98848FCB6911}" presName="accent_7" presStyleCnt="0"/>
      <dgm:spPr/>
    </dgm:pt>
    <dgm:pt modelId="{476CC799-193A-4463-932A-AD7544243179}" type="pres">
      <dgm:prSet presAssocID="{EA3A4E36-CE3D-44B0-B2A6-98848FCB6911}" presName="accentRepeatNode" presStyleLbl="solidFgAcc1" presStyleIdx="6" presStyleCnt="7"/>
      <dgm:spPr/>
    </dgm:pt>
  </dgm:ptLst>
  <dgm:cxnLst>
    <dgm:cxn modelId="{4701D8A1-CB99-4490-910F-9D70F52231E8}" srcId="{500DA06E-DF8A-42C3-AA3D-28A1933B2289}" destId="{F5B343AD-EC71-4308-9B5D-9C66D5ADDA6A}" srcOrd="4" destOrd="0" parTransId="{7A7BE043-2547-49B6-8B97-873F985C675B}" sibTransId="{0D6FE2AC-EC3C-47AF-9E74-15E1FDAB5AC6}"/>
    <dgm:cxn modelId="{A15B5904-2AF8-456B-8FFE-FB59869AA32B}" type="presOf" srcId="{EA3A4E36-CE3D-44B0-B2A6-98848FCB6911}" destId="{0D9E4DF6-9B61-4493-97DD-DFB2C942FCAE}" srcOrd="0" destOrd="0" presId="urn:microsoft.com/office/officeart/2008/layout/VerticalCurvedList"/>
    <dgm:cxn modelId="{2D17FA9B-EA43-4885-9C2A-603D8E03A712}" type="presOf" srcId="{A8045964-86A9-47B4-A3FA-695CB3E61DB4}" destId="{78CAB1D7-46DB-4FAE-8BE2-BD98121E9E7E}" srcOrd="0" destOrd="0" presId="urn:microsoft.com/office/officeart/2008/layout/VerticalCurvedList"/>
    <dgm:cxn modelId="{38D8F507-4979-41F4-AE55-71D106E19F9C}" type="presOf" srcId="{5A9CA3A2-1CCF-44C5-9E05-DF5F3678209F}" destId="{31886FD9-6440-44B9-93FD-AD4C889C1D2A}" srcOrd="0" destOrd="0" presId="urn:microsoft.com/office/officeart/2008/layout/VerticalCurvedList"/>
    <dgm:cxn modelId="{324B6175-18D1-4EC8-8ED8-6AED20950840}" type="presOf" srcId="{3EFD9B05-47B3-47C0-9D66-3F178EF78A42}" destId="{2FB05CEB-C3C7-41CD-84BF-7E778FFF8EF9}" srcOrd="0" destOrd="0" presId="urn:microsoft.com/office/officeart/2008/layout/VerticalCurvedList"/>
    <dgm:cxn modelId="{85824335-0182-4EE9-8CD9-3CCC8BD9DF96}" srcId="{500DA06E-DF8A-42C3-AA3D-28A1933B2289}" destId="{86E9C828-995E-4C99-844B-F319AE8451DF}" srcOrd="1" destOrd="0" parTransId="{6542FF34-DE94-4346-885D-1AE5BE7916CD}" sibTransId="{5E3EAFB1-332C-4944-B048-D4FC121E571F}"/>
    <dgm:cxn modelId="{C9632FBD-1304-459B-85B7-B2EAE2412B0B}" srcId="{500DA06E-DF8A-42C3-AA3D-28A1933B2289}" destId="{A8045964-86A9-47B4-A3FA-695CB3E61DB4}" srcOrd="3" destOrd="0" parTransId="{5DF0ED20-2AD1-4DAF-AFEA-5995A627D879}" sibTransId="{48691316-E559-4D2F-8AE9-0DDEFD3C0032}"/>
    <dgm:cxn modelId="{5CF09430-D5F7-44CA-B6E7-2D00F97FDCEF}" type="presOf" srcId="{500DA06E-DF8A-42C3-AA3D-28A1933B2289}" destId="{5CE818C2-F098-4A79-B590-FE6389F37337}" srcOrd="0" destOrd="0" presId="urn:microsoft.com/office/officeart/2008/layout/VerticalCurvedList"/>
    <dgm:cxn modelId="{49C3477C-0006-42A1-8AFF-465E258ECD75}" srcId="{500DA06E-DF8A-42C3-AA3D-28A1933B2289}" destId="{8C8A4FF0-4896-4244-9BC5-15CF9693B8E4}" srcOrd="0" destOrd="0" parTransId="{0F4437E4-EC18-4406-887C-2A3E07919659}" sibTransId="{48AF8F0C-FCA4-4F74-91BB-3F518102A059}"/>
    <dgm:cxn modelId="{5365AFB9-2A28-42AA-9D15-A7A122ABDACF}" type="presOf" srcId="{F5B343AD-EC71-4308-9B5D-9C66D5ADDA6A}" destId="{500C5FD3-D11D-4E69-89A6-DC223CE939DC}" srcOrd="0" destOrd="0" presId="urn:microsoft.com/office/officeart/2008/layout/VerticalCurvedList"/>
    <dgm:cxn modelId="{FD58C353-245B-4C8B-9CF0-839BE3259170}" srcId="{500DA06E-DF8A-42C3-AA3D-28A1933B2289}" destId="{3EFD9B05-47B3-47C0-9D66-3F178EF78A42}" srcOrd="5" destOrd="0" parTransId="{06F81F76-37BE-47D4-A401-C6537B082CA4}" sibTransId="{32650F28-468F-4D59-8C55-CEA20794A4D4}"/>
    <dgm:cxn modelId="{B767D2C0-D1DC-4C23-ABE2-6FC88D5E28B8}" type="presOf" srcId="{8C8A4FF0-4896-4244-9BC5-15CF9693B8E4}" destId="{4D4EACBC-26A1-4B78-BC94-C913630044B7}" srcOrd="0" destOrd="0" presId="urn:microsoft.com/office/officeart/2008/layout/VerticalCurvedList"/>
    <dgm:cxn modelId="{49DC2A1D-D21B-49BC-9897-6A279644B72E}" type="presOf" srcId="{48AF8F0C-FCA4-4F74-91BB-3F518102A059}" destId="{1109CF41-79D0-4E3F-8C16-186965F9C8A1}" srcOrd="0" destOrd="0" presId="urn:microsoft.com/office/officeart/2008/layout/VerticalCurvedList"/>
    <dgm:cxn modelId="{07BCEC12-32B1-4D71-B182-1F73060CC7B6}" srcId="{500DA06E-DF8A-42C3-AA3D-28A1933B2289}" destId="{5A9CA3A2-1CCF-44C5-9E05-DF5F3678209F}" srcOrd="2" destOrd="0" parTransId="{88EC4CFB-FB9C-4879-9823-27D6D66D83C0}" sibTransId="{13029076-2A67-46F0-88AE-7DA4A1A845DF}"/>
    <dgm:cxn modelId="{54C91ADB-1402-4BBF-8507-1B9584F3E755}" srcId="{500DA06E-DF8A-42C3-AA3D-28A1933B2289}" destId="{EA3A4E36-CE3D-44B0-B2A6-98848FCB6911}" srcOrd="6" destOrd="0" parTransId="{D2AB8B69-70C8-4490-A5B6-A8F854E4B543}" sibTransId="{5F28F8EB-6F85-4B77-9EAA-9D751CD7468F}"/>
    <dgm:cxn modelId="{80B4574E-DB59-4879-8A60-FE7ECC86CAF2}" type="presOf" srcId="{86E9C828-995E-4C99-844B-F319AE8451DF}" destId="{CD331EDB-1683-450A-A563-0DE214FFB529}" srcOrd="0" destOrd="0" presId="urn:microsoft.com/office/officeart/2008/layout/VerticalCurvedList"/>
    <dgm:cxn modelId="{5706DD89-E732-47A9-BE3B-D947A09285C7}" type="presParOf" srcId="{5CE818C2-F098-4A79-B590-FE6389F37337}" destId="{123F56A4-94E2-4FEA-81BB-3EF58562DAAD}" srcOrd="0" destOrd="0" presId="urn:microsoft.com/office/officeart/2008/layout/VerticalCurvedList"/>
    <dgm:cxn modelId="{AE40983F-4D84-4869-BEAC-7ADE85258F65}" type="presParOf" srcId="{123F56A4-94E2-4FEA-81BB-3EF58562DAAD}" destId="{673D6197-2E13-4ECC-A190-E04905856C25}" srcOrd="0" destOrd="0" presId="urn:microsoft.com/office/officeart/2008/layout/VerticalCurvedList"/>
    <dgm:cxn modelId="{4E3B0B55-EC9C-4F1F-A58B-19752C56228C}" type="presParOf" srcId="{673D6197-2E13-4ECC-A190-E04905856C25}" destId="{045DB438-4515-4261-9A4D-400AA88976EF}" srcOrd="0" destOrd="0" presId="urn:microsoft.com/office/officeart/2008/layout/VerticalCurvedList"/>
    <dgm:cxn modelId="{505C5D5F-A490-472E-B75A-ED4900FE073F}" type="presParOf" srcId="{673D6197-2E13-4ECC-A190-E04905856C25}" destId="{1109CF41-79D0-4E3F-8C16-186965F9C8A1}" srcOrd="1" destOrd="0" presId="urn:microsoft.com/office/officeart/2008/layout/VerticalCurvedList"/>
    <dgm:cxn modelId="{CB4FEF54-DB95-4E22-941C-23C932AEA94C}" type="presParOf" srcId="{673D6197-2E13-4ECC-A190-E04905856C25}" destId="{2CE651D6-79E2-414F-BB9B-AD20373F96CF}" srcOrd="2" destOrd="0" presId="urn:microsoft.com/office/officeart/2008/layout/VerticalCurvedList"/>
    <dgm:cxn modelId="{D860C6B4-904F-421D-B2B1-09D238260C5D}" type="presParOf" srcId="{673D6197-2E13-4ECC-A190-E04905856C25}" destId="{6D2257EE-343E-459E-870A-03E16B5D34DE}" srcOrd="3" destOrd="0" presId="urn:microsoft.com/office/officeart/2008/layout/VerticalCurvedList"/>
    <dgm:cxn modelId="{0813AC0E-B5FD-4A6C-8A6A-5709CF2A2290}" type="presParOf" srcId="{123F56A4-94E2-4FEA-81BB-3EF58562DAAD}" destId="{4D4EACBC-26A1-4B78-BC94-C913630044B7}" srcOrd="1" destOrd="0" presId="urn:microsoft.com/office/officeart/2008/layout/VerticalCurvedList"/>
    <dgm:cxn modelId="{F186B59B-195A-4B21-B823-771A4935D904}" type="presParOf" srcId="{123F56A4-94E2-4FEA-81BB-3EF58562DAAD}" destId="{60B88214-7C09-4111-8D36-7991B0779DEF}" srcOrd="2" destOrd="0" presId="urn:microsoft.com/office/officeart/2008/layout/VerticalCurvedList"/>
    <dgm:cxn modelId="{BC608437-3061-4B0F-B017-F9B7D8990981}" type="presParOf" srcId="{60B88214-7C09-4111-8D36-7991B0779DEF}" destId="{B6728F93-DD08-4317-83B6-68E7F1D515B8}" srcOrd="0" destOrd="0" presId="urn:microsoft.com/office/officeart/2008/layout/VerticalCurvedList"/>
    <dgm:cxn modelId="{54F4683D-D87A-4909-9565-BB7713FD3DF6}" type="presParOf" srcId="{123F56A4-94E2-4FEA-81BB-3EF58562DAAD}" destId="{CD331EDB-1683-450A-A563-0DE214FFB529}" srcOrd="3" destOrd="0" presId="urn:microsoft.com/office/officeart/2008/layout/VerticalCurvedList"/>
    <dgm:cxn modelId="{74843A23-A780-4B5E-A078-0936D20E287A}" type="presParOf" srcId="{123F56A4-94E2-4FEA-81BB-3EF58562DAAD}" destId="{9BAC70D7-BE27-46C0-A246-2C45EDD0461A}" srcOrd="4" destOrd="0" presId="urn:microsoft.com/office/officeart/2008/layout/VerticalCurvedList"/>
    <dgm:cxn modelId="{F6B66419-B709-40ED-84D5-65D2B31FF170}" type="presParOf" srcId="{9BAC70D7-BE27-46C0-A246-2C45EDD0461A}" destId="{B296ACB9-89A4-40EB-883A-C0420C698281}" srcOrd="0" destOrd="0" presId="urn:microsoft.com/office/officeart/2008/layout/VerticalCurvedList"/>
    <dgm:cxn modelId="{B6C6B159-F9FA-4361-B765-ED4EC7B1D8CA}" type="presParOf" srcId="{123F56A4-94E2-4FEA-81BB-3EF58562DAAD}" destId="{31886FD9-6440-44B9-93FD-AD4C889C1D2A}" srcOrd="5" destOrd="0" presId="urn:microsoft.com/office/officeart/2008/layout/VerticalCurvedList"/>
    <dgm:cxn modelId="{BF862643-819E-423B-B145-207584F13FDB}" type="presParOf" srcId="{123F56A4-94E2-4FEA-81BB-3EF58562DAAD}" destId="{2B61429D-F36D-4534-B6DC-76DA4DB55FCA}" srcOrd="6" destOrd="0" presId="urn:microsoft.com/office/officeart/2008/layout/VerticalCurvedList"/>
    <dgm:cxn modelId="{5427A2DE-5FC9-4F15-A3B9-3FC9DB92206E}" type="presParOf" srcId="{2B61429D-F36D-4534-B6DC-76DA4DB55FCA}" destId="{614CA0A0-6A7C-4FCD-84B5-50BA38F90FD1}" srcOrd="0" destOrd="0" presId="urn:microsoft.com/office/officeart/2008/layout/VerticalCurvedList"/>
    <dgm:cxn modelId="{7A3A0412-F29E-4D21-A89A-48A728724D5F}" type="presParOf" srcId="{123F56A4-94E2-4FEA-81BB-3EF58562DAAD}" destId="{78CAB1D7-46DB-4FAE-8BE2-BD98121E9E7E}" srcOrd="7" destOrd="0" presId="urn:microsoft.com/office/officeart/2008/layout/VerticalCurvedList"/>
    <dgm:cxn modelId="{9E10C168-459E-42B5-AF61-1B7BD1F4730E}" type="presParOf" srcId="{123F56A4-94E2-4FEA-81BB-3EF58562DAAD}" destId="{A11663AD-34CA-41B6-A698-22318CCCB71E}" srcOrd="8" destOrd="0" presId="urn:microsoft.com/office/officeart/2008/layout/VerticalCurvedList"/>
    <dgm:cxn modelId="{9D041DA9-D3BF-4684-8EC6-04AC7D737424}" type="presParOf" srcId="{A11663AD-34CA-41B6-A698-22318CCCB71E}" destId="{E7390F65-BF29-4D38-ADD9-CE5DA1B5D7B3}" srcOrd="0" destOrd="0" presId="urn:microsoft.com/office/officeart/2008/layout/VerticalCurvedList"/>
    <dgm:cxn modelId="{AE6F1349-2A58-4908-B1D7-6C528905D74B}" type="presParOf" srcId="{123F56A4-94E2-4FEA-81BB-3EF58562DAAD}" destId="{500C5FD3-D11D-4E69-89A6-DC223CE939DC}" srcOrd="9" destOrd="0" presId="urn:microsoft.com/office/officeart/2008/layout/VerticalCurvedList"/>
    <dgm:cxn modelId="{25DF8C59-7628-4E19-B18C-20AB3BA5E4F7}" type="presParOf" srcId="{123F56A4-94E2-4FEA-81BB-3EF58562DAAD}" destId="{5F87D434-736B-4AE6-BED9-49D264360E3E}" srcOrd="10" destOrd="0" presId="urn:microsoft.com/office/officeart/2008/layout/VerticalCurvedList"/>
    <dgm:cxn modelId="{E4B0A11C-C399-484A-90BE-C6E1C4DC20AF}" type="presParOf" srcId="{5F87D434-736B-4AE6-BED9-49D264360E3E}" destId="{1A71C264-C9DE-4E25-B2FD-3A8949F99C39}" srcOrd="0" destOrd="0" presId="urn:microsoft.com/office/officeart/2008/layout/VerticalCurvedList"/>
    <dgm:cxn modelId="{3EE759EC-B807-4B01-80B1-D4319A736ECA}" type="presParOf" srcId="{123F56A4-94E2-4FEA-81BB-3EF58562DAAD}" destId="{2FB05CEB-C3C7-41CD-84BF-7E778FFF8EF9}" srcOrd="11" destOrd="0" presId="urn:microsoft.com/office/officeart/2008/layout/VerticalCurvedList"/>
    <dgm:cxn modelId="{8718A4F7-B45F-4BA8-BE8A-CCE5B68EC5F1}" type="presParOf" srcId="{123F56A4-94E2-4FEA-81BB-3EF58562DAAD}" destId="{33F78259-08EE-4EDD-9BD3-3D663328E2FC}" srcOrd="12" destOrd="0" presId="urn:microsoft.com/office/officeart/2008/layout/VerticalCurvedList"/>
    <dgm:cxn modelId="{D9488047-DED6-411F-A8D2-228C52D0AF22}" type="presParOf" srcId="{33F78259-08EE-4EDD-9BD3-3D663328E2FC}" destId="{F1680A10-1C5C-42C8-9985-69D0B573EE0C}" srcOrd="0" destOrd="0" presId="urn:microsoft.com/office/officeart/2008/layout/VerticalCurvedList"/>
    <dgm:cxn modelId="{6D504748-6DFF-4433-8621-B49A517FB799}" type="presParOf" srcId="{123F56A4-94E2-4FEA-81BB-3EF58562DAAD}" destId="{0D9E4DF6-9B61-4493-97DD-DFB2C942FCAE}" srcOrd="13" destOrd="0" presId="urn:microsoft.com/office/officeart/2008/layout/VerticalCurvedList"/>
    <dgm:cxn modelId="{FF3CFEFC-73D4-45F2-B09D-2EEA7C203287}" type="presParOf" srcId="{123F56A4-94E2-4FEA-81BB-3EF58562DAAD}" destId="{F7261C19-2EE8-4F72-A7A9-90C14B9E5941}" srcOrd="14" destOrd="0" presId="urn:microsoft.com/office/officeart/2008/layout/VerticalCurvedList"/>
    <dgm:cxn modelId="{B695EC86-2A39-4A40-A171-3D8C18432A7E}" type="presParOf" srcId="{F7261C19-2EE8-4F72-A7A9-90C14B9E5941}" destId="{476CC799-193A-4463-932A-AD75442431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9CF41-79D0-4E3F-8C16-186965F9C8A1}">
      <dsp:nvSpPr>
        <dsp:cNvPr id="0" name=""/>
        <dsp:cNvSpPr/>
      </dsp:nvSpPr>
      <dsp:spPr>
        <a:xfrm>
          <a:off x="-5858464" y="-897147"/>
          <a:ext cx="6978870" cy="6978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EACBC-26A1-4B78-BC94-C913630044B7}">
      <dsp:nvSpPr>
        <dsp:cNvPr id="0" name=""/>
        <dsp:cNvSpPr/>
      </dsp:nvSpPr>
      <dsp:spPr>
        <a:xfrm>
          <a:off x="363698" y="235690"/>
          <a:ext cx="4751663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Объектно-ориентированный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363698" y="235690"/>
        <a:ext cx="4751663" cy="471174"/>
      </dsp:txXfrm>
    </dsp:sp>
    <dsp:sp modelId="{B6728F93-DD08-4317-83B6-68E7F1D515B8}">
      <dsp:nvSpPr>
        <dsp:cNvPr id="0" name=""/>
        <dsp:cNvSpPr/>
      </dsp:nvSpPr>
      <dsp:spPr>
        <a:xfrm>
          <a:off x="69214" y="17679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331EDB-1683-450A-A563-0DE214FFB529}">
      <dsp:nvSpPr>
        <dsp:cNvPr id="0" name=""/>
        <dsp:cNvSpPr/>
      </dsp:nvSpPr>
      <dsp:spPr>
        <a:xfrm>
          <a:off x="790388" y="942866"/>
          <a:ext cx="4324973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Интерпретируемый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790388" y="942866"/>
        <a:ext cx="4324973" cy="471174"/>
      </dsp:txXfrm>
    </dsp:sp>
    <dsp:sp modelId="{B296ACB9-89A4-40EB-883A-C0420C698281}">
      <dsp:nvSpPr>
        <dsp:cNvPr id="0" name=""/>
        <dsp:cNvSpPr/>
      </dsp:nvSpPr>
      <dsp:spPr>
        <a:xfrm>
          <a:off x="495904" y="883970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886FD9-6440-44B9-93FD-AD4C889C1D2A}">
      <dsp:nvSpPr>
        <dsp:cNvPr id="0" name=""/>
        <dsp:cNvSpPr/>
      </dsp:nvSpPr>
      <dsp:spPr>
        <a:xfrm>
          <a:off x="1024212" y="1649524"/>
          <a:ext cx="4091148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Высокопроизводительный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1024212" y="1649524"/>
        <a:ext cx="4091148" cy="471174"/>
      </dsp:txXfrm>
    </dsp:sp>
    <dsp:sp modelId="{614CA0A0-6A7C-4FCD-84B5-50BA38F90FD1}">
      <dsp:nvSpPr>
        <dsp:cNvPr id="0" name=""/>
        <dsp:cNvSpPr/>
      </dsp:nvSpPr>
      <dsp:spPr>
        <a:xfrm>
          <a:off x="729729" y="1590627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AB1D7-46DB-4FAE-8BE2-BD98121E9E7E}">
      <dsp:nvSpPr>
        <dsp:cNvPr id="0" name=""/>
        <dsp:cNvSpPr/>
      </dsp:nvSpPr>
      <dsp:spPr>
        <a:xfrm>
          <a:off x="1098870" y="2356700"/>
          <a:ext cx="4016491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Многопоточный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1098870" y="2356700"/>
        <a:ext cx="4016491" cy="471174"/>
      </dsp:txXfrm>
    </dsp:sp>
    <dsp:sp modelId="{E7390F65-BF29-4D38-ADD9-CE5DA1B5D7B3}">
      <dsp:nvSpPr>
        <dsp:cNvPr id="0" name=""/>
        <dsp:cNvSpPr/>
      </dsp:nvSpPr>
      <dsp:spPr>
        <a:xfrm>
          <a:off x="804386" y="229780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0C5FD3-D11D-4E69-89A6-DC223CE939DC}">
      <dsp:nvSpPr>
        <dsp:cNvPr id="0" name=""/>
        <dsp:cNvSpPr/>
      </dsp:nvSpPr>
      <dsp:spPr>
        <a:xfrm>
          <a:off x="1024212" y="3063877"/>
          <a:ext cx="4091148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Надежный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1024212" y="3063877"/>
        <a:ext cx="4091148" cy="471174"/>
      </dsp:txXfrm>
    </dsp:sp>
    <dsp:sp modelId="{1A71C264-C9DE-4E25-B2FD-3A8949F99C39}">
      <dsp:nvSpPr>
        <dsp:cNvPr id="0" name=""/>
        <dsp:cNvSpPr/>
      </dsp:nvSpPr>
      <dsp:spPr>
        <a:xfrm>
          <a:off x="729729" y="3004980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B05CEB-C3C7-41CD-84BF-7E778FFF8EF9}">
      <dsp:nvSpPr>
        <dsp:cNvPr id="0" name=""/>
        <dsp:cNvSpPr/>
      </dsp:nvSpPr>
      <dsp:spPr>
        <a:xfrm>
          <a:off x="790388" y="3770534"/>
          <a:ext cx="4324973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Распределенный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790388" y="3770534"/>
        <a:ext cx="4324973" cy="471174"/>
      </dsp:txXfrm>
    </dsp:sp>
    <dsp:sp modelId="{F1680A10-1C5C-42C8-9985-69D0B573EE0C}">
      <dsp:nvSpPr>
        <dsp:cNvPr id="0" name=""/>
        <dsp:cNvSpPr/>
      </dsp:nvSpPr>
      <dsp:spPr>
        <a:xfrm>
          <a:off x="495904" y="3711637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E4DF6-9B61-4493-97DD-DFB2C942FCAE}">
      <dsp:nvSpPr>
        <dsp:cNvPr id="0" name=""/>
        <dsp:cNvSpPr/>
      </dsp:nvSpPr>
      <dsp:spPr>
        <a:xfrm>
          <a:off x="363698" y="4477710"/>
          <a:ext cx="4751663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Динамичный</a:t>
          </a:r>
          <a:endParaRPr lang="ru-RU" sz="1800" b="1" kern="1200" dirty="0">
            <a:latin typeface="Arial" pitchFamily="34" charset="0"/>
            <a:cs typeface="Arial" pitchFamily="34" charset="0"/>
          </a:endParaRPr>
        </a:p>
      </dsp:txBody>
      <dsp:txXfrm>
        <a:off x="363698" y="4477710"/>
        <a:ext cx="4751663" cy="471174"/>
      </dsp:txXfrm>
    </dsp:sp>
    <dsp:sp modelId="{476CC799-193A-4463-932A-AD7544243179}">
      <dsp:nvSpPr>
        <dsp:cNvPr id="0" name=""/>
        <dsp:cNvSpPr/>
      </dsp:nvSpPr>
      <dsp:spPr>
        <a:xfrm>
          <a:off x="69214" y="441881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18.01.2016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18.01.2016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18.01.2016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6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18.01.2016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</a:t>
            </a:r>
            <a:r>
              <a:rPr lang="ru-RU" dirty="0"/>
              <a:t>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Введение в </a:t>
            </a:r>
            <a:r>
              <a:rPr lang="en-US" b="1" dirty="0" smtClean="0"/>
              <a:t>Java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52736"/>
            <a:ext cx="8532813" cy="496855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Java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 2.Том 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1. Основы</a:t>
            </a:r>
            <a:r>
              <a:rPr lang="ru-RU" dirty="0"/>
              <a:t>. </a:t>
            </a:r>
            <a:r>
              <a:rPr lang="ru-RU" dirty="0" smtClean="0"/>
              <a:t>Кей С. </a:t>
            </a:r>
            <a:r>
              <a:rPr lang="ru-RU" dirty="0" err="1" smtClean="0"/>
              <a:t>Хорстманн</a:t>
            </a:r>
            <a:r>
              <a:rPr lang="ru-RU" dirty="0" smtClean="0"/>
              <a:t>, Гари </a:t>
            </a:r>
            <a:r>
              <a:rPr lang="ru-RU" dirty="0" err="1" smtClean="0"/>
              <a:t>Корнелл</a:t>
            </a:r>
            <a:endParaRPr lang="ru-RU" dirty="0" smtClean="0"/>
          </a:p>
          <a:p>
            <a:pPr algn="just">
              <a:lnSpc>
                <a:spcPct val="100000"/>
              </a:lnSpc>
            </a:pPr>
            <a:r>
              <a:rPr lang="ru-RU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Java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2.Том 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2. Тонкости 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программирования. </a:t>
            </a:r>
            <a:r>
              <a:rPr lang="ru-RU" dirty="0"/>
              <a:t>Кей С. </a:t>
            </a:r>
            <a:r>
              <a:rPr lang="ru-RU" dirty="0" err="1"/>
              <a:t>Хорстманн</a:t>
            </a:r>
            <a:r>
              <a:rPr lang="ru-RU" dirty="0"/>
              <a:t>, Гари </a:t>
            </a:r>
            <a:r>
              <a:rPr lang="ru-RU" dirty="0" err="1"/>
              <a:t>Корнелл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Java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 2. </a:t>
            </a:r>
            <a:r>
              <a:rPr lang="ru-RU" dirty="0"/>
              <a:t>П. </a:t>
            </a:r>
            <a:r>
              <a:rPr lang="ru-RU" dirty="0" err="1"/>
              <a:t>Ноутон</a:t>
            </a:r>
            <a:r>
              <a:rPr lang="ru-RU" dirty="0"/>
              <a:t>, Г. </a:t>
            </a:r>
            <a:r>
              <a:rPr lang="ru-RU" dirty="0" err="1"/>
              <a:t>Шилдт</a:t>
            </a:r>
            <a:r>
              <a:rPr lang="ru-RU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Объектно-ориентированный 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анализ и проектирование с примерами приложений на C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++. </a:t>
            </a:r>
            <a:r>
              <a:rPr lang="ru-RU" dirty="0"/>
              <a:t>Г. </a:t>
            </a:r>
            <a:r>
              <a:rPr lang="ru-RU" dirty="0" smtClean="0"/>
              <a:t>Буч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Design Patterns: Elements of Reusable Object-Oriented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Software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. </a:t>
            </a:r>
            <a:r>
              <a:rPr lang="en-US" dirty="0"/>
              <a:t>Gang of </a:t>
            </a:r>
            <a:r>
              <a:rPr lang="en-US" dirty="0" smtClean="0"/>
              <a:t>four (</a:t>
            </a:r>
            <a:r>
              <a:rPr lang="en-US" dirty="0" err="1" smtClean="0"/>
              <a:t>GoF</a:t>
            </a:r>
            <a:r>
              <a:rPr lang="en-US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300701"/>
            <a:ext cx="4680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rPr>
              <a:t>Java</a:t>
            </a:r>
            <a:r>
              <a:rPr lang="ru-RU" dirty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– объектно-ориентированный язык программирования</a:t>
            </a:r>
            <a:r>
              <a:rPr lang="ru-RU" dirty="0" smtClean="0"/>
              <a:t> , </a:t>
            </a:r>
            <a:r>
              <a:rPr lang="ru-RU" dirty="0">
                <a:latin typeface="Arial Narrow" pitchFamily="34" charset="0"/>
              </a:rPr>
              <a:t>разработанный </a:t>
            </a:r>
            <a:r>
              <a:rPr lang="ru-RU" dirty="0" smtClean="0">
                <a:latin typeface="Arial Narrow" pitchFamily="34" charset="0"/>
              </a:rPr>
              <a:t>компанией</a:t>
            </a:r>
            <a:r>
              <a:rPr lang="en-US" dirty="0" smtClean="0">
                <a:latin typeface="Arial Narrow" pitchFamily="34" charset="0"/>
              </a:rPr>
              <a:t> Sun Microsystems </a:t>
            </a:r>
            <a:r>
              <a:rPr lang="ru-RU" dirty="0" smtClean="0">
                <a:latin typeface="Arial Narrow" pitchFamily="34" charset="0"/>
              </a:rPr>
              <a:t>(в </a:t>
            </a:r>
            <a:r>
              <a:rPr lang="ru-RU" dirty="0">
                <a:latin typeface="Arial Narrow" pitchFamily="34" charset="0"/>
              </a:rPr>
              <a:t>последующем приобретённой компанией </a:t>
            </a:r>
            <a:r>
              <a:rPr lang="en-US" dirty="0" smtClean="0">
                <a:latin typeface="Arial Narrow" pitchFamily="34" charset="0"/>
              </a:rPr>
              <a:t>Oracle</a:t>
            </a:r>
            <a:r>
              <a:rPr lang="ru-RU" dirty="0" smtClean="0">
                <a:latin typeface="Arial Narrow" pitchFamily="34" charset="0"/>
              </a:rPr>
              <a:t>). </a:t>
            </a:r>
            <a:endParaRPr lang="en-US" dirty="0" smtClean="0">
              <a:latin typeface="Arial Narrow" pitchFamily="34" charset="0"/>
            </a:endParaRPr>
          </a:p>
          <a:p>
            <a:pPr algn="just"/>
            <a:endParaRPr lang="en-US" dirty="0">
              <a:latin typeface="Arial Narrow" pitchFamily="34" charset="0"/>
            </a:endParaRPr>
          </a:p>
          <a:p>
            <a:pPr algn="just"/>
            <a:r>
              <a:rPr lang="ru-RU" dirty="0" smtClean="0">
                <a:latin typeface="Arial Narrow" pitchFamily="34" charset="0"/>
              </a:rPr>
              <a:t>Приложения </a:t>
            </a:r>
            <a:r>
              <a:rPr lang="ru-RU" dirty="0">
                <a:latin typeface="Arial Narrow" pitchFamily="34" charset="0"/>
              </a:rPr>
              <a:t>Java </a:t>
            </a:r>
            <a:r>
              <a:rPr lang="ru-RU" dirty="0" smtClean="0">
                <a:latin typeface="Arial Narrow" pitchFamily="34" charset="0"/>
              </a:rPr>
              <a:t>транслируются</a:t>
            </a:r>
            <a:r>
              <a:rPr lang="ru-RU" dirty="0">
                <a:latin typeface="Arial Narrow" pitchFamily="34" charset="0"/>
              </a:rPr>
              <a:t> в </a:t>
            </a:r>
            <a:r>
              <a:rPr lang="ru-RU" dirty="0" smtClean="0">
                <a:latin typeface="Arial Narrow" pitchFamily="34" charset="0"/>
              </a:rPr>
              <a:t>специальный байт-код, что позволяет им работать </a:t>
            </a:r>
            <a:r>
              <a:rPr lang="ru-RU" dirty="0">
                <a:latin typeface="Arial Narrow" pitchFamily="34" charset="0"/>
              </a:rPr>
              <a:t>на любой </a:t>
            </a:r>
            <a:r>
              <a:rPr lang="ru-RU" dirty="0" smtClean="0">
                <a:latin typeface="Arial Narrow" pitchFamily="34" charset="0"/>
              </a:rPr>
              <a:t>виртуальной машине </a:t>
            </a:r>
            <a:r>
              <a:rPr lang="en-US" dirty="0" smtClean="0">
                <a:latin typeface="Arial Narrow" pitchFamily="34" charset="0"/>
              </a:rPr>
              <a:t>Java</a:t>
            </a:r>
            <a:r>
              <a:rPr lang="ru-RU" dirty="0">
                <a:latin typeface="Arial Narrow" pitchFamily="34" charset="0"/>
              </a:rPr>
              <a:t> вне зависимости от </a:t>
            </a:r>
            <a:r>
              <a:rPr lang="ru-RU" dirty="0" smtClean="0">
                <a:latin typeface="Arial Narrow" pitchFamily="34" charset="0"/>
              </a:rPr>
              <a:t>архитектуры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системы, на которой исполняется приложение.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1026" name="Picture 2" descr="C:\Users\Daria\Desktop\5f549d0239a3123c2433214a24e9979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367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5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Характерные особенности языка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37388663"/>
              </p:ext>
            </p:extLst>
          </p:nvPr>
        </p:nvGraphicFramePr>
        <p:xfrm>
          <a:off x="3419872" y="1124744"/>
          <a:ext cx="51845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 descr="C:\Users\Daria\Desktop\5f549d0239a3123c2433214a24e9979f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7550"/>
            <a:ext cx="2804115" cy="280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Платформы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35528"/>
              </p:ext>
            </p:extLst>
          </p:nvPr>
        </p:nvGraphicFramePr>
        <p:xfrm>
          <a:off x="269522" y="692697"/>
          <a:ext cx="8604955" cy="575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408"/>
                <a:gridCol w="1611966"/>
                <a:gridCol w="5238581"/>
              </a:tblGrid>
              <a:tr h="81878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Аббревиатура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Расшифровка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Обозначение</a:t>
                      </a:r>
                      <a:endParaRPr lang="ru-RU" sz="1600" b="1" dirty="0"/>
                    </a:p>
                  </a:txBody>
                  <a:tcPr anchor="ctr"/>
                </a:tc>
              </a:tr>
              <a:tr h="9595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Java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 SE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Основное издание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содержит компиляторы,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JRE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подходит для создания пользовательских приложений, в первую очередь – для настольных систем.</a:t>
                      </a:r>
                    </a:p>
                    <a:p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95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Java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 EE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собой набор спецификаций для создания программного обеспечения уровня предприятия.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95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Java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 ME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Создана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использования в устройствах, ограниченных по вычислительной мощности, например,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вмобильных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телефонах, КПК, встроенных системах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9567">
                <a:tc>
                  <a:txBody>
                    <a:bodyPr/>
                    <a:lstStyle/>
                    <a:p>
                      <a:r>
                        <a:rPr lang="en-US" sz="2000" u="none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Java</a:t>
                      </a:r>
                      <a:r>
                        <a:rPr lang="en-US" sz="2000" u="none" kern="1200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 FX</a:t>
                      </a:r>
                      <a:endParaRPr lang="ru-RU" sz="2000" u="none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Технология, являющаяся следующим шагом в эволюции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как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Rich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предназначена для создания графических интерфейсов корпоративных приложений и бизнеса.</a:t>
                      </a:r>
                    </a:p>
                    <a:p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9567">
                <a:tc>
                  <a:txBody>
                    <a:bodyPr/>
                    <a:lstStyle/>
                    <a:p>
                      <a:r>
                        <a:rPr lang="en-US" sz="2000" u="none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Java</a:t>
                      </a:r>
                      <a:r>
                        <a:rPr lang="en-US" sz="2000" u="none" kern="1200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itchFamily="34" charset="0"/>
                          <a:ea typeface="+mj-ea"/>
                          <a:cs typeface="Arial" pitchFamily="34" charset="0"/>
                        </a:rPr>
                        <a:t> Card</a:t>
                      </a:r>
                      <a:endParaRPr lang="ru-RU" sz="2000" u="none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Технология предоставляет безопасную среду для приложений, работающих на смарт-картах и других устройствах с очень ограниченным объёмом памяти и возможностями обработки.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2844</TotalTime>
  <Words>231</Words>
  <Application>Microsoft Office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lecture template</vt:lpstr>
      <vt:lpstr>Лекция 1    Введение в Java</vt:lpstr>
      <vt:lpstr>Список литературы</vt:lpstr>
      <vt:lpstr>Java</vt:lpstr>
      <vt:lpstr>Характерные особенности языка Java</vt:lpstr>
      <vt:lpstr>Платформы Java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281</cp:revision>
  <cp:lastPrinted>2008-10-06T12:12:35Z</cp:lastPrinted>
  <dcterms:created xsi:type="dcterms:W3CDTF">2011-07-27T18:24:16Z</dcterms:created>
  <dcterms:modified xsi:type="dcterms:W3CDTF">2016-01-18T09:16:10Z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