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307" r:id="rId4"/>
    <p:sldId id="284" r:id="rId5"/>
    <p:sldId id="311" r:id="rId6"/>
    <p:sldId id="313" r:id="rId7"/>
    <p:sldId id="312" r:id="rId8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4B9E4"/>
    <a:srgbClr val="EDA95A"/>
    <a:srgbClr val="DDD674"/>
    <a:srgbClr val="BABD5A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1020" y="-720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07.02.2016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07.02.2016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07.02.2016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Инициализация объектов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1268760"/>
            <a:ext cx="6043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4000" dirty="0" smtClean="0"/>
              <a:t>Способы инициализации объектов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Порядок инициализации в классе</a:t>
            </a:r>
            <a:endParaRPr lang="ru-RU" sz="4000" dirty="0"/>
          </a:p>
          <a:p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инициализации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875275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Имя_класса</a:t>
            </a:r>
            <a:r>
              <a:rPr lang="ru-RU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имя_переменной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Имя_класса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список параметров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23628" y="2970349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инициализация в месте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объявления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инициализация в нестатическом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блоке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инициализация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конструкторе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98908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инициализации</a:t>
            </a:r>
            <a:endParaRPr lang="ru-RU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95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pPr lvl="0"/>
            <a:r>
              <a:rPr lang="ru-RU" dirty="0" smtClean="0"/>
              <a:t>Инициализация </a:t>
            </a:r>
            <a:r>
              <a:rPr lang="ru-RU" dirty="0"/>
              <a:t>в месте объявления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692696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Явно и неявно происходит каждый раз, как создается новый объект некоторого класса.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1460050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имя_поля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значение;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69781"/>
              </p:ext>
            </p:extLst>
          </p:nvPr>
        </p:nvGraphicFramePr>
        <p:xfrm>
          <a:off x="2123728" y="3212976"/>
          <a:ext cx="5472608" cy="2451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2883"/>
                <a:gridCol w="2219725"/>
              </a:tblGrid>
              <a:tr h="611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</a:t>
                      </a:r>
                      <a:b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данных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Значение по умолчанию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46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724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46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724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46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724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446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Массивы, классы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724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41008" y="2573859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Значения по умолчанию</a:t>
            </a:r>
            <a:endParaRPr lang="ru-RU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r>
              <a:rPr lang="ru-RU" dirty="0"/>
              <a:t>Инициализация полей объекта в нестатическом блоке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692696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Использование инициализационных блоков является альтернативой предыдущему способу инициализации.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99592" y="1460050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ru-RU" sz="2800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модификатор_доступа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ru-RU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Имя_класса</a:t>
            </a:r>
            <a:r>
              <a:rPr lang="ru-RU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нестатический блок инициализации</a:t>
            </a:r>
            <a:endParaRPr lang="en-US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r>
              <a:rPr lang="ru-RU" dirty="0"/>
              <a:t>Конструктор класса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692696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Конструктор</a:t>
            </a:r>
            <a:r>
              <a:rPr 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это специальный метод класса, который вызывается при создании нового объекта.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916832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модификатор_доступа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ru-RU" dirty="0"/>
              <a:t> </a:t>
            </a:r>
            <a:r>
              <a:rPr lang="en-US" dirty="0" smtClean="0"/>
              <a:t>     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ru-RU" sz="2800" b="1" dirty="0" err="1" smtClean="0">
                <a:solidFill>
                  <a:srgbClr val="00B050"/>
                </a:solidFill>
              </a:rPr>
              <a:t>Имя_класса</a:t>
            </a:r>
            <a:r>
              <a:rPr lang="en-US" dirty="0" smtClean="0"/>
              <a:t>   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ru-RU" b="1" dirty="0" smtClean="0">
                <a:solidFill>
                  <a:srgbClr val="00B050"/>
                </a:solidFill>
              </a:rPr>
              <a:t>{ 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 </a:t>
            </a:r>
            <a:r>
              <a:rPr lang="ru-RU" dirty="0" smtClean="0"/>
              <a:t>            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модификатор_доступа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ru-RU" dirty="0"/>
              <a:t> </a:t>
            </a:r>
            <a:r>
              <a:rPr lang="ru-RU" b="1" dirty="0" err="1">
                <a:solidFill>
                  <a:srgbClr val="00B050"/>
                </a:solidFill>
              </a:rPr>
              <a:t>Имя_конструктора</a:t>
            </a:r>
            <a:r>
              <a:rPr lang="ru-RU" dirty="0"/>
              <a:t>([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список_параметров</a:t>
            </a:r>
            <a:r>
              <a:rPr lang="ru-RU" dirty="0"/>
              <a:t>])</a:t>
            </a:r>
          </a:p>
          <a:p>
            <a:r>
              <a:rPr lang="ru-RU" dirty="0">
                <a:solidFill>
                  <a:srgbClr val="FF0000"/>
                </a:solidFill>
              </a:rPr>
              <a:t>                {</a:t>
            </a:r>
          </a:p>
          <a:p>
            <a:r>
              <a:rPr lang="ru-RU" dirty="0">
                <a:solidFill>
                  <a:srgbClr val="FF0000"/>
                </a:solidFill>
              </a:rPr>
              <a:t>                    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ru-RU" dirty="0">
                <a:solidFill>
                  <a:srgbClr val="FF0000"/>
                </a:solidFill>
              </a:rPr>
              <a:t>инициализация полей класса</a:t>
            </a:r>
          </a:p>
          <a:p>
            <a:r>
              <a:rPr lang="ru-RU" dirty="0">
                <a:solidFill>
                  <a:srgbClr val="FF0000"/>
                </a:solidFill>
              </a:rPr>
              <a:t>                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rgbClr val="00B050"/>
                </a:solidFill>
              </a:rPr>
              <a:t>}</a:t>
            </a:r>
            <a:endParaRPr lang="ru-RU" b="1" dirty="0">
              <a:solidFill>
                <a:srgbClr val="00B05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4869160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(!)     ИМЯ_КОНСТРУКТОРА = ИМЯ_КЛАССА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0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r>
              <a:rPr lang="ru-RU" dirty="0"/>
              <a:t>Порядок инициализации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074510"/>
            <a:ext cx="79928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Инициализация полей в месте объявления и в инициализационном блоке происходит до инициализации в конструкторе.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Инициализации полей в месте объявления и в инициализационных блоках выполняются в порядке их объявления в классе.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Инициализация полей базового класса происходит полностью до инициализации производного класса, т.е. сначала выполняются все инициализаторы базового класса, а потом все инициализаторы производного класса.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1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4652</TotalTime>
  <Words>222</Words>
  <Application>Microsoft Office PowerPoint</Application>
  <PresentationFormat>Экран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lecture template</vt:lpstr>
      <vt:lpstr>Лекция 5   Инициализация объектов</vt:lpstr>
      <vt:lpstr>Вопросы лекции</vt:lpstr>
      <vt:lpstr>Способы инициализации</vt:lpstr>
      <vt:lpstr>Инициализация в месте объявления </vt:lpstr>
      <vt:lpstr>Инициализация полей объекта в нестатическом блоке</vt:lpstr>
      <vt:lpstr>Конструктор класса</vt:lpstr>
      <vt:lpstr>Порядок инициализации объекта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Daria</cp:lastModifiedBy>
  <cp:revision>304</cp:revision>
  <cp:lastPrinted>2008-10-06T12:12:35Z</cp:lastPrinted>
  <dcterms:created xsi:type="dcterms:W3CDTF">2011-07-27T18:24:16Z</dcterms:created>
  <dcterms:modified xsi:type="dcterms:W3CDTF">2016-02-07T15:14:16Z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