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83" r:id="rId3"/>
    <p:sldId id="307" r:id="rId4"/>
    <p:sldId id="284" r:id="rId5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4B9E4"/>
    <a:srgbClr val="EDA95A"/>
    <a:srgbClr val="DDD674"/>
    <a:srgbClr val="BABD5A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3333" autoAdjust="0"/>
  </p:normalViewPr>
  <p:slideViewPr>
    <p:cSldViewPr>
      <p:cViewPr>
        <p:scale>
          <a:sx n="74" d="100"/>
          <a:sy n="74" d="100"/>
        </p:scale>
        <p:origin x="-1020" y="-720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60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07.02.2016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07.02.2016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07.02.2016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2016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6193383" cy="155416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b="1" dirty="0" smtClean="0"/>
              <a:t>ООП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1268760"/>
            <a:ext cx="60439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4000" dirty="0" smtClean="0"/>
              <a:t>Паради</a:t>
            </a:r>
            <a:r>
              <a:rPr lang="ru-RU" sz="4000" dirty="0" smtClean="0"/>
              <a:t>гма ООП</a:t>
            </a:r>
            <a:endParaRPr lang="ru-RU" sz="4000" dirty="0" smtClean="0"/>
          </a:p>
          <a:p>
            <a:pPr marL="457200" indent="-457200" algn="just">
              <a:buAutoNum type="arabicPeriod"/>
            </a:pPr>
            <a:endParaRPr lang="ru-RU" sz="4000" dirty="0"/>
          </a:p>
          <a:p>
            <a:pPr marL="457200" indent="-457200" algn="just">
              <a:buAutoNum type="arabicPeriod"/>
            </a:pPr>
            <a:r>
              <a:rPr lang="ru-RU" sz="4000" dirty="0" smtClean="0"/>
              <a:t>ООП в </a:t>
            </a:r>
            <a:r>
              <a:rPr lang="en-US" sz="4000" dirty="0" smtClean="0"/>
              <a:t>Java</a:t>
            </a:r>
            <a:endParaRPr lang="ru-RU" sz="4000" dirty="0"/>
          </a:p>
          <a:p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ООП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1268760"/>
            <a:ext cx="74888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Объектная модель характеризуется следующими свойствами:</a:t>
            </a:r>
          </a:p>
          <a:p>
            <a:pPr lvl="0"/>
            <a:endParaRPr lang="ru-RU" dirty="0" smtClean="0"/>
          </a:p>
          <a:p>
            <a:pPr marL="342900" lvl="0" indent="-342900">
              <a:buFont typeface="Wingdings" pitchFamily="2" charset="2"/>
              <a:buChar char="Ø"/>
            </a:pPr>
            <a:r>
              <a:rPr lang="ru-RU" sz="2400" dirty="0" smtClean="0"/>
              <a:t>абстрагирование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ru-RU" sz="24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ru-RU" sz="2400" dirty="0" smtClean="0"/>
              <a:t>инкапсуляция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ru-RU" sz="24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ru-RU" sz="2400" dirty="0" smtClean="0"/>
              <a:t>модульность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ru-RU" sz="24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ru-RU" sz="2400" dirty="0" smtClean="0"/>
              <a:t>иерархия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3095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pPr lvl="0"/>
            <a:r>
              <a:rPr lang="ru-RU" b="1" dirty="0"/>
              <a:t>Организация иерархии классов в </a:t>
            </a:r>
            <a:r>
              <a:rPr lang="en-US" b="1" dirty="0"/>
              <a:t>Java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940727"/>
            <a:ext cx="849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модификатор_доступа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ru-RU" b="1" dirty="0" err="1">
                <a:solidFill>
                  <a:srgbClr val="00B050"/>
                </a:solidFill>
              </a:rPr>
              <a:t>Имя_класса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   </a:t>
            </a:r>
            <a:r>
              <a:rPr lang="ru-RU" b="1" dirty="0" err="1" smtClean="0">
                <a:solidFill>
                  <a:srgbClr val="00B050"/>
                </a:solidFill>
              </a:rPr>
              <a:t>Имя_суперкласса</a:t>
            </a:r>
            <a:endParaRPr lang="ru-RU" b="1" dirty="0">
              <a:solidFill>
                <a:srgbClr val="00B050"/>
              </a:solidFill>
            </a:endParaRPr>
          </a:p>
          <a:p>
            <a:r>
              <a:rPr lang="en-US" dirty="0"/>
              <a:t>{</a:t>
            </a:r>
            <a:endParaRPr lang="ru-RU" dirty="0"/>
          </a:p>
          <a:p>
            <a:r>
              <a:rPr lang="ru-RU" dirty="0"/>
              <a:t>                </a:t>
            </a:r>
            <a:r>
              <a:rPr lang="en-US" dirty="0"/>
              <a:t>// </a:t>
            </a:r>
            <a:r>
              <a:rPr lang="ru-RU" dirty="0"/>
              <a:t>тело класса-потомка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2924944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0070C0"/>
                </a:solidFill>
              </a:rPr>
              <a:t>public</a:t>
            </a:r>
            <a:r>
              <a:rPr lang="en-US" sz="4000" dirty="0" smtClean="0"/>
              <a:t> </a:t>
            </a:r>
            <a:r>
              <a:rPr lang="en-US" sz="4000" dirty="0" err="1" smtClean="0"/>
              <a:t>BmwCar</a:t>
            </a:r>
            <a:r>
              <a:rPr lang="en-US" sz="4000" dirty="0" smtClean="0"/>
              <a:t> </a:t>
            </a:r>
            <a:r>
              <a:rPr lang="en-US" sz="2800" b="1" dirty="0">
                <a:solidFill>
                  <a:srgbClr val="0070C0"/>
                </a:solidFill>
              </a:rPr>
              <a:t>extends</a:t>
            </a:r>
            <a:r>
              <a:rPr lang="en-US" sz="4000" dirty="0" smtClean="0"/>
              <a:t> Car {} </a:t>
            </a:r>
            <a:endParaRPr lang="ru-RU" sz="4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4077072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0070C0"/>
                </a:solidFill>
              </a:rPr>
              <a:t>public</a:t>
            </a:r>
            <a:r>
              <a:rPr lang="en-US" sz="4000" dirty="0" smtClean="0"/>
              <a:t> Employee </a:t>
            </a:r>
            <a:r>
              <a:rPr lang="en-US" sz="2800" b="1" dirty="0" smtClean="0">
                <a:solidFill>
                  <a:srgbClr val="0070C0"/>
                </a:solidFill>
              </a:rPr>
              <a:t>extends</a:t>
            </a:r>
            <a:r>
              <a:rPr lang="en-US" sz="4000" dirty="0" smtClean="0"/>
              <a:t> Person{} 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4662</TotalTime>
  <Words>55</Words>
  <Application>Microsoft Office PowerPoint</Application>
  <PresentationFormat>Экран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lecture template</vt:lpstr>
      <vt:lpstr>Лекция 6   ООП</vt:lpstr>
      <vt:lpstr>Вопросы лекции</vt:lpstr>
      <vt:lpstr>Парадигма ООП</vt:lpstr>
      <vt:lpstr>Организация иерархии классов в Java 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Daria</cp:lastModifiedBy>
  <cp:revision>307</cp:revision>
  <cp:lastPrinted>2008-10-06T12:12:35Z</cp:lastPrinted>
  <dcterms:created xsi:type="dcterms:W3CDTF">2011-07-27T18:24:16Z</dcterms:created>
  <dcterms:modified xsi:type="dcterms:W3CDTF">2016-02-07T17:09:36Z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