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3" r:id="rId3"/>
    <p:sldId id="307" r:id="rId4"/>
    <p:sldId id="284" r:id="rId5"/>
    <p:sldId id="308" r:id="rId6"/>
    <p:sldId id="309" r:id="rId7"/>
    <p:sldId id="310" r:id="rId8"/>
    <p:sldId id="311" r:id="rId9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4B9E4"/>
    <a:srgbClr val="EDA95A"/>
    <a:srgbClr val="DDD674"/>
    <a:srgbClr val="BABD5A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3333" autoAdjust="0"/>
  </p:normalViewPr>
  <p:slideViewPr>
    <p:cSldViewPr>
      <p:cViewPr>
        <p:scale>
          <a:sx n="74" d="100"/>
          <a:sy n="74" d="100"/>
        </p:scale>
        <p:origin x="-2694" y="-1128"/>
      </p:cViewPr>
      <p:guideLst>
        <p:guide orient="horz" pos="3793"/>
        <p:guide pos="2880"/>
      </p:guideLst>
    </p:cSldViewPr>
  </p:slideViewPr>
  <p:outlineViewPr>
    <p:cViewPr>
      <p:scale>
        <a:sx n="33" d="100"/>
        <a:sy n="33" d="100"/>
      </p:scale>
      <p:origin x="0" y="609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3E5B68-351A-45D9-8F8A-63F0F04D1D58}" type="doc">
      <dgm:prSet loTypeId="urn:microsoft.com/office/officeart/2005/8/layout/vList5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76A0E0F-6787-480B-B130-AC378F340202}">
      <dgm:prSet phldrT="[Text]"/>
      <dgm:spPr/>
      <dgm:t>
        <a:bodyPr/>
        <a:lstStyle/>
        <a:p>
          <a:r>
            <a:rPr lang="en-US" dirty="0" smtClean="0"/>
            <a:t>public</a:t>
          </a:r>
          <a:endParaRPr lang="ru-RU" dirty="0"/>
        </a:p>
      </dgm:t>
    </dgm:pt>
    <dgm:pt modelId="{22ED4260-9931-48EB-9A33-8ED282E23CA5}" type="parTrans" cxnId="{E5696364-5D32-4458-955D-1B02A1131B56}">
      <dgm:prSet/>
      <dgm:spPr/>
      <dgm:t>
        <a:bodyPr/>
        <a:lstStyle/>
        <a:p>
          <a:endParaRPr lang="ru-RU"/>
        </a:p>
      </dgm:t>
    </dgm:pt>
    <dgm:pt modelId="{22E3FA9F-30E1-4164-861C-2B5134B41E13}" type="sibTrans" cxnId="{E5696364-5D32-4458-955D-1B02A1131B56}">
      <dgm:prSet/>
      <dgm:spPr/>
      <dgm:t>
        <a:bodyPr/>
        <a:lstStyle/>
        <a:p>
          <a:endParaRPr lang="ru-RU"/>
        </a:p>
      </dgm:t>
    </dgm:pt>
    <dgm:pt modelId="{B083F347-5538-44F7-94D4-D8858ADDBB29}">
      <dgm:prSet phldrT="[Text]"/>
      <dgm:spPr/>
      <dgm:t>
        <a:bodyPr/>
        <a:lstStyle/>
        <a:p>
          <a:r>
            <a:rPr lang="en-US" dirty="0" smtClean="0"/>
            <a:t>private</a:t>
          </a:r>
          <a:endParaRPr lang="ru-RU" dirty="0"/>
        </a:p>
      </dgm:t>
    </dgm:pt>
    <dgm:pt modelId="{719F250E-79CA-42A7-867F-12D2EF5C4773}" type="parTrans" cxnId="{850D9CAC-B06B-4FA9-90A4-3DF2919D6931}">
      <dgm:prSet/>
      <dgm:spPr/>
      <dgm:t>
        <a:bodyPr/>
        <a:lstStyle/>
        <a:p>
          <a:endParaRPr lang="ru-RU"/>
        </a:p>
      </dgm:t>
    </dgm:pt>
    <dgm:pt modelId="{B22ED66F-1CA9-483F-8DF4-9B1A6F6511AC}" type="sibTrans" cxnId="{850D9CAC-B06B-4FA9-90A4-3DF2919D6931}">
      <dgm:prSet/>
      <dgm:spPr/>
      <dgm:t>
        <a:bodyPr/>
        <a:lstStyle/>
        <a:p>
          <a:endParaRPr lang="ru-RU"/>
        </a:p>
      </dgm:t>
    </dgm:pt>
    <dgm:pt modelId="{F79EF892-9177-4C67-8978-8055BE4A7F90}">
      <dgm:prSet phldrT="[Text]"/>
      <dgm:spPr/>
      <dgm:t>
        <a:bodyPr/>
        <a:lstStyle/>
        <a:p>
          <a:r>
            <a:rPr lang="en-US" dirty="0" smtClean="0"/>
            <a:t>protected</a:t>
          </a:r>
          <a:endParaRPr lang="ru-RU" dirty="0"/>
        </a:p>
      </dgm:t>
    </dgm:pt>
    <dgm:pt modelId="{D2BCF4E6-2609-441B-A586-4332603FDFDD}" type="parTrans" cxnId="{061F95CE-6371-47DE-A589-A8F665C4DDC0}">
      <dgm:prSet/>
      <dgm:spPr/>
      <dgm:t>
        <a:bodyPr/>
        <a:lstStyle/>
        <a:p>
          <a:endParaRPr lang="ru-RU"/>
        </a:p>
      </dgm:t>
    </dgm:pt>
    <dgm:pt modelId="{3431C27C-9D1A-4493-B022-9084C4884893}" type="sibTrans" cxnId="{061F95CE-6371-47DE-A589-A8F665C4DDC0}">
      <dgm:prSet/>
      <dgm:spPr/>
      <dgm:t>
        <a:bodyPr/>
        <a:lstStyle/>
        <a:p>
          <a:endParaRPr lang="ru-RU"/>
        </a:p>
      </dgm:t>
    </dgm:pt>
    <dgm:pt modelId="{E2876496-3BCC-452C-82B5-F05D3418B0B3}">
      <dgm:prSet phldrT="[Text]"/>
      <dgm:spPr/>
      <dgm:t>
        <a:bodyPr/>
        <a:lstStyle/>
        <a:p>
          <a:r>
            <a:rPr lang="en-US" dirty="0" smtClean="0"/>
            <a:t>final</a:t>
          </a:r>
          <a:endParaRPr lang="ru-RU" dirty="0"/>
        </a:p>
      </dgm:t>
    </dgm:pt>
    <dgm:pt modelId="{2F388884-B7E3-4D93-8202-3C4AE406D687}" type="parTrans" cxnId="{5B0934FA-6A71-488B-92CD-2D8CA0F1A42A}">
      <dgm:prSet/>
      <dgm:spPr/>
      <dgm:t>
        <a:bodyPr/>
        <a:lstStyle/>
        <a:p>
          <a:endParaRPr lang="ru-RU"/>
        </a:p>
      </dgm:t>
    </dgm:pt>
    <dgm:pt modelId="{8E1779A2-5EE6-43CD-AF6C-C12421BBE8CD}" type="sibTrans" cxnId="{5B0934FA-6A71-488B-92CD-2D8CA0F1A42A}">
      <dgm:prSet/>
      <dgm:spPr/>
      <dgm:t>
        <a:bodyPr/>
        <a:lstStyle/>
        <a:p>
          <a:endParaRPr lang="ru-RU"/>
        </a:p>
      </dgm:t>
    </dgm:pt>
    <dgm:pt modelId="{0C7CCDD7-BA09-4CF5-92A7-B667D9A44F7A}">
      <dgm:prSet phldrT="[Text]"/>
      <dgm:spPr/>
      <dgm:t>
        <a:bodyPr/>
        <a:lstStyle/>
        <a:p>
          <a:r>
            <a:rPr lang="en-US" dirty="0" smtClean="0"/>
            <a:t>package-private</a:t>
          </a:r>
          <a:endParaRPr lang="ru-RU" dirty="0"/>
        </a:p>
      </dgm:t>
    </dgm:pt>
    <dgm:pt modelId="{8FE72DCD-06ED-46F6-86C4-307294397700}" type="parTrans" cxnId="{7A215A36-5E5A-4E9C-929E-89D8E78A5461}">
      <dgm:prSet/>
      <dgm:spPr/>
      <dgm:t>
        <a:bodyPr/>
        <a:lstStyle/>
        <a:p>
          <a:endParaRPr lang="ru-RU"/>
        </a:p>
      </dgm:t>
    </dgm:pt>
    <dgm:pt modelId="{4001912B-2184-435D-82EC-A8C4CB4BED50}" type="sibTrans" cxnId="{7A215A36-5E5A-4E9C-929E-89D8E78A5461}">
      <dgm:prSet/>
      <dgm:spPr/>
      <dgm:t>
        <a:bodyPr/>
        <a:lstStyle/>
        <a:p>
          <a:endParaRPr lang="ru-RU"/>
        </a:p>
      </dgm:t>
    </dgm:pt>
    <dgm:pt modelId="{6EE0DC78-105B-4FD6-9CB9-A29AF385FB7A}">
      <dgm:prSet phldrT="[Text]"/>
      <dgm:spPr/>
      <dgm:t>
        <a:bodyPr/>
        <a:lstStyle/>
        <a:p>
          <a:r>
            <a:rPr lang="en-US" dirty="0" smtClean="0"/>
            <a:t>static</a:t>
          </a:r>
          <a:endParaRPr lang="ru-RU" dirty="0"/>
        </a:p>
      </dgm:t>
    </dgm:pt>
    <dgm:pt modelId="{4EB40630-2DF7-475E-A566-9D910EC5E902}" type="parTrans" cxnId="{2C67546E-C064-4E7D-A234-9CA8608C795F}">
      <dgm:prSet/>
      <dgm:spPr/>
      <dgm:t>
        <a:bodyPr/>
        <a:lstStyle/>
        <a:p>
          <a:endParaRPr lang="ru-RU"/>
        </a:p>
      </dgm:t>
    </dgm:pt>
    <dgm:pt modelId="{D13905D4-9004-4067-A960-B12888ADE3FC}" type="sibTrans" cxnId="{2C67546E-C064-4E7D-A234-9CA8608C795F}">
      <dgm:prSet/>
      <dgm:spPr/>
      <dgm:t>
        <a:bodyPr/>
        <a:lstStyle/>
        <a:p>
          <a:endParaRPr lang="ru-RU"/>
        </a:p>
      </dgm:t>
    </dgm:pt>
    <dgm:pt modelId="{D1450C7C-B020-4F53-B44A-603DD66FFECC}">
      <dgm:prSet phldrT="[Text]"/>
      <dgm:spPr/>
      <dgm:t>
        <a:bodyPr/>
        <a:lstStyle/>
        <a:p>
          <a:r>
            <a:rPr lang="en-US" dirty="0" smtClean="0"/>
            <a:t>abstract</a:t>
          </a:r>
          <a:endParaRPr lang="ru-RU" dirty="0"/>
        </a:p>
      </dgm:t>
    </dgm:pt>
    <dgm:pt modelId="{1A8E12D0-5DF6-4E18-91C5-4A5B3D7C1AA4}" type="parTrans" cxnId="{D32C5942-ED0B-4204-9959-7D1CEE69BAE9}">
      <dgm:prSet/>
      <dgm:spPr/>
      <dgm:t>
        <a:bodyPr/>
        <a:lstStyle/>
        <a:p>
          <a:endParaRPr lang="ru-RU"/>
        </a:p>
      </dgm:t>
    </dgm:pt>
    <dgm:pt modelId="{8E10627B-C20E-467F-A74D-3CE406D90859}" type="sibTrans" cxnId="{D32C5942-ED0B-4204-9959-7D1CEE69BAE9}">
      <dgm:prSet/>
      <dgm:spPr/>
      <dgm:t>
        <a:bodyPr/>
        <a:lstStyle/>
        <a:p>
          <a:endParaRPr lang="ru-RU"/>
        </a:p>
      </dgm:t>
    </dgm:pt>
    <dgm:pt modelId="{3F8F14DB-454D-4D05-A862-C6A84194F236}" type="pres">
      <dgm:prSet presAssocID="{DB3E5B68-351A-45D9-8F8A-63F0F04D1D58}" presName="Name0" presStyleCnt="0">
        <dgm:presLayoutVars>
          <dgm:dir/>
          <dgm:animLvl val="lvl"/>
          <dgm:resizeHandles val="exact"/>
        </dgm:presLayoutVars>
      </dgm:prSet>
      <dgm:spPr/>
    </dgm:pt>
    <dgm:pt modelId="{004383B3-F86D-48E4-A2BE-CDD098BC8AF3}" type="pres">
      <dgm:prSet presAssocID="{A76A0E0F-6787-480B-B130-AC378F340202}" presName="linNode" presStyleCnt="0"/>
      <dgm:spPr/>
    </dgm:pt>
    <dgm:pt modelId="{17BF9FEB-AFCF-43D2-A299-473B45CE6E73}" type="pres">
      <dgm:prSet presAssocID="{A76A0E0F-6787-480B-B130-AC378F340202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1151AA3D-015A-4698-9EC9-098DD515A099}" type="pres">
      <dgm:prSet presAssocID="{22E3FA9F-30E1-4164-861C-2B5134B41E13}" presName="sp" presStyleCnt="0"/>
      <dgm:spPr/>
    </dgm:pt>
    <dgm:pt modelId="{B523F731-C839-4CDE-9A66-75BA2BD65CC1}" type="pres">
      <dgm:prSet presAssocID="{B083F347-5538-44F7-94D4-D8858ADDBB29}" presName="linNode" presStyleCnt="0"/>
      <dgm:spPr/>
    </dgm:pt>
    <dgm:pt modelId="{EB18540E-E71C-4B89-9964-05C126C2BECF}" type="pres">
      <dgm:prSet presAssocID="{B083F347-5538-44F7-94D4-D8858ADDBB29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D158DF17-5BD5-450E-BC2A-636F925C7942}" type="pres">
      <dgm:prSet presAssocID="{B22ED66F-1CA9-483F-8DF4-9B1A6F6511AC}" presName="sp" presStyleCnt="0"/>
      <dgm:spPr/>
    </dgm:pt>
    <dgm:pt modelId="{9441A98B-3C17-4491-891C-59B1BF54886F}" type="pres">
      <dgm:prSet presAssocID="{F79EF892-9177-4C67-8978-8055BE4A7F90}" presName="linNode" presStyleCnt="0"/>
      <dgm:spPr/>
    </dgm:pt>
    <dgm:pt modelId="{50C7DF3E-B487-4A64-B00D-AE1BC37C87A9}" type="pres">
      <dgm:prSet presAssocID="{F79EF892-9177-4C67-8978-8055BE4A7F90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8062468C-0CC5-4101-AEB9-F231BA28F62A}" type="pres">
      <dgm:prSet presAssocID="{3431C27C-9D1A-4493-B022-9084C4884893}" presName="sp" presStyleCnt="0"/>
      <dgm:spPr/>
    </dgm:pt>
    <dgm:pt modelId="{48241435-E2E1-4DA1-BE1C-DDED837E3A6B}" type="pres">
      <dgm:prSet presAssocID="{E2876496-3BCC-452C-82B5-F05D3418B0B3}" presName="linNode" presStyleCnt="0"/>
      <dgm:spPr/>
    </dgm:pt>
    <dgm:pt modelId="{E7EB9394-8F9D-454E-BA00-4C572E52AD2E}" type="pres">
      <dgm:prSet presAssocID="{E2876496-3BCC-452C-82B5-F05D3418B0B3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29A104C7-B43E-46EE-84B7-C41DA5C5C7A5}" type="pres">
      <dgm:prSet presAssocID="{8E1779A2-5EE6-43CD-AF6C-C12421BBE8CD}" presName="sp" presStyleCnt="0"/>
      <dgm:spPr/>
    </dgm:pt>
    <dgm:pt modelId="{0C853398-7196-4B08-9675-460647D3E04A}" type="pres">
      <dgm:prSet presAssocID="{0C7CCDD7-BA09-4CF5-92A7-B667D9A44F7A}" presName="linNode" presStyleCnt="0"/>
      <dgm:spPr/>
    </dgm:pt>
    <dgm:pt modelId="{82A4F9E4-E5F5-47DF-8F2A-09A0A7E8A646}" type="pres">
      <dgm:prSet presAssocID="{0C7CCDD7-BA09-4CF5-92A7-B667D9A44F7A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630DFEA5-03E1-46B7-881B-316730C62EB0}" type="pres">
      <dgm:prSet presAssocID="{4001912B-2184-435D-82EC-A8C4CB4BED50}" presName="sp" presStyleCnt="0"/>
      <dgm:spPr/>
    </dgm:pt>
    <dgm:pt modelId="{F1CBA1AA-1096-43F6-9FB2-619ED449673F}" type="pres">
      <dgm:prSet presAssocID="{D1450C7C-B020-4F53-B44A-603DD66FFECC}" presName="linNode" presStyleCnt="0"/>
      <dgm:spPr/>
    </dgm:pt>
    <dgm:pt modelId="{99223921-3E22-4161-95AC-FEA14071195C}" type="pres">
      <dgm:prSet presAssocID="{D1450C7C-B020-4F53-B44A-603DD66FFECC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F3142003-C070-415C-8543-BD39EAE9A625}" type="pres">
      <dgm:prSet presAssocID="{8E10627B-C20E-467F-A74D-3CE406D90859}" presName="sp" presStyleCnt="0"/>
      <dgm:spPr/>
    </dgm:pt>
    <dgm:pt modelId="{4B7296FC-E915-49BB-AB26-B53A6F16902C}" type="pres">
      <dgm:prSet presAssocID="{6EE0DC78-105B-4FD6-9CB9-A29AF385FB7A}" presName="linNode" presStyleCnt="0"/>
      <dgm:spPr/>
    </dgm:pt>
    <dgm:pt modelId="{94133FBD-2568-4232-8BB6-7ED71B4AACF4}" type="pres">
      <dgm:prSet presAssocID="{6EE0DC78-105B-4FD6-9CB9-A29AF385FB7A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25558D7A-E1AF-4968-B24A-7C37BA318FF5}" type="presOf" srcId="{D1450C7C-B020-4F53-B44A-603DD66FFECC}" destId="{99223921-3E22-4161-95AC-FEA14071195C}" srcOrd="0" destOrd="0" presId="urn:microsoft.com/office/officeart/2005/8/layout/vList5"/>
    <dgm:cxn modelId="{B51AF07F-E9C5-4D91-9509-39C271ED6CC4}" type="presOf" srcId="{0C7CCDD7-BA09-4CF5-92A7-B667D9A44F7A}" destId="{82A4F9E4-E5F5-47DF-8F2A-09A0A7E8A646}" srcOrd="0" destOrd="0" presId="urn:microsoft.com/office/officeart/2005/8/layout/vList5"/>
    <dgm:cxn modelId="{A675C779-709B-4F95-A482-CA19FC79A283}" type="presOf" srcId="{F79EF892-9177-4C67-8978-8055BE4A7F90}" destId="{50C7DF3E-B487-4A64-B00D-AE1BC37C87A9}" srcOrd="0" destOrd="0" presId="urn:microsoft.com/office/officeart/2005/8/layout/vList5"/>
    <dgm:cxn modelId="{5A39C387-907E-49F7-90D9-D3F9B2EDE599}" type="presOf" srcId="{E2876496-3BCC-452C-82B5-F05D3418B0B3}" destId="{E7EB9394-8F9D-454E-BA00-4C572E52AD2E}" srcOrd="0" destOrd="0" presId="urn:microsoft.com/office/officeart/2005/8/layout/vList5"/>
    <dgm:cxn modelId="{9AD4CF54-4498-486F-97A4-2B8E54F3CB7A}" type="presOf" srcId="{DB3E5B68-351A-45D9-8F8A-63F0F04D1D58}" destId="{3F8F14DB-454D-4D05-A862-C6A84194F236}" srcOrd="0" destOrd="0" presId="urn:microsoft.com/office/officeart/2005/8/layout/vList5"/>
    <dgm:cxn modelId="{7A215A36-5E5A-4E9C-929E-89D8E78A5461}" srcId="{DB3E5B68-351A-45D9-8F8A-63F0F04D1D58}" destId="{0C7CCDD7-BA09-4CF5-92A7-B667D9A44F7A}" srcOrd="4" destOrd="0" parTransId="{8FE72DCD-06ED-46F6-86C4-307294397700}" sibTransId="{4001912B-2184-435D-82EC-A8C4CB4BED50}"/>
    <dgm:cxn modelId="{DFBAEB98-0D42-4AF4-BD0E-2A281B153E53}" type="presOf" srcId="{6EE0DC78-105B-4FD6-9CB9-A29AF385FB7A}" destId="{94133FBD-2568-4232-8BB6-7ED71B4AACF4}" srcOrd="0" destOrd="0" presId="urn:microsoft.com/office/officeart/2005/8/layout/vList5"/>
    <dgm:cxn modelId="{A84E8365-3D92-4070-9062-4E55FD5A33B8}" type="presOf" srcId="{A76A0E0F-6787-480B-B130-AC378F340202}" destId="{17BF9FEB-AFCF-43D2-A299-473B45CE6E73}" srcOrd="0" destOrd="0" presId="urn:microsoft.com/office/officeart/2005/8/layout/vList5"/>
    <dgm:cxn modelId="{061F95CE-6371-47DE-A589-A8F665C4DDC0}" srcId="{DB3E5B68-351A-45D9-8F8A-63F0F04D1D58}" destId="{F79EF892-9177-4C67-8978-8055BE4A7F90}" srcOrd="2" destOrd="0" parTransId="{D2BCF4E6-2609-441B-A586-4332603FDFDD}" sibTransId="{3431C27C-9D1A-4493-B022-9084C4884893}"/>
    <dgm:cxn modelId="{2C67546E-C064-4E7D-A234-9CA8608C795F}" srcId="{DB3E5B68-351A-45D9-8F8A-63F0F04D1D58}" destId="{6EE0DC78-105B-4FD6-9CB9-A29AF385FB7A}" srcOrd="6" destOrd="0" parTransId="{4EB40630-2DF7-475E-A566-9D910EC5E902}" sibTransId="{D13905D4-9004-4067-A960-B12888ADE3FC}"/>
    <dgm:cxn modelId="{D32C5942-ED0B-4204-9959-7D1CEE69BAE9}" srcId="{DB3E5B68-351A-45D9-8F8A-63F0F04D1D58}" destId="{D1450C7C-B020-4F53-B44A-603DD66FFECC}" srcOrd="5" destOrd="0" parTransId="{1A8E12D0-5DF6-4E18-91C5-4A5B3D7C1AA4}" sibTransId="{8E10627B-C20E-467F-A74D-3CE406D90859}"/>
    <dgm:cxn modelId="{3332C82C-166D-4E22-9017-BB4D095E3265}" type="presOf" srcId="{B083F347-5538-44F7-94D4-D8858ADDBB29}" destId="{EB18540E-E71C-4B89-9964-05C126C2BECF}" srcOrd="0" destOrd="0" presId="urn:microsoft.com/office/officeart/2005/8/layout/vList5"/>
    <dgm:cxn modelId="{850D9CAC-B06B-4FA9-90A4-3DF2919D6931}" srcId="{DB3E5B68-351A-45D9-8F8A-63F0F04D1D58}" destId="{B083F347-5538-44F7-94D4-D8858ADDBB29}" srcOrd="1" destOrd="0" parTransId="{719F250E-79CA-42A7-867F-12D2EF5C4773}" sibTransId="{B22ED66F-1CA9-483F-8DF4-9B1A6F6511AC}"/>
    <dgm:cxn modelId="{5B0934FA-6A71-488B-92CD-2D8CA0F1A42A}" srcId="{DB3E5B68-351A-45D9-8F8A-63F0F04D1D58}" destId="{E2876496-3BCC-452C-82B5-F05D3418B0B3}" srcOrd="3" destOrd="0" parTransId="{2F388884-B7E3-4D93-8202-3C4AE406D687}" sibTransId="{8E1779A2-5EE6-43CD-AF6C-C12421BBE8CD}"/>
    <dgm:cxn modelId="{E5696364-5D32-4458-955D-1B02A1131B56}" srcId="{DB3E5B68-351A-45D9-8F8A-63F0F04D1D58}" destId="{A76A0E0F-6787-480B-B130-AC378F340202}" srcOrd="0" destOrd="0" parTransId="{22ED4260-9931-48EB-9A33-8ED282E23CA5}" sibTransId="{22E3FA9F-30E1-4164-861C-2B5134B41E13}"/>
    <dgm:cxn modelId="{598A07E9-A46D-45B0-856A-3E0A5669BE51}" type="presParOf" srcId="{3F8F14DB-454D-4D05-A862-C6A84194F236}" destId="{004383B3-F86D-48E4-A2BE-CDD098BC8AF3}" srcOrd="0" destOrd="0" presId="urn:microsoft.com/office/officeart/2005/8/layout/vList5"/>
    <dgm:cxn modelId="{A8379276-06C1-41B5-982D-89C1CA66F2F4}" type="presParOf" srcId="{004383B3-F86D-48E4-A2BE-CDD098BC8AF3}" destId="{17BF9FEB-AFCF-43D2-A299-473B45CE6E73}" srcOrd="0" destOrd="0" presId="urn:microsoft.com/office/officeart/2005/8/layout/vList5"/>
    <dgm:cxn modelId="{5404A5F0-0546-465D-9F84-C6A95D1703C3}" type="presParOf" srcId="{3F8F14DB-454D-4D05-A862-C6A84194F236}" destId="{1151AA3D-015A-4698-9EC9-098DD515A099}" srcOrd="1" destOrd="0" presId="urn:microsoft.com/office/officeart/2005/8/layout/vList5"/>
    <dgm:cxn modelId="{8DC216DA-6822-4C1C-8AB6-33A30B78BF9E}" type="presParOf" srcId="{3F8F14DB-454D-4D05-A862-C6A84194F236}" destId="{B523F731-C839-4CDE-9A66-75BA2BD65CC1}" srcOrd="2" destOrd="0" presId="urn:microsoft.com/office/officeart/2005/8/layout/vList5"/>
    <dgm:cxn modelId="{2DC82D0A-F752-4EB0-9A6C-0D045B1F9C4D}" type="presParOf" srcId="{B523F731-C839-4CDE-9A66-75BA2BD65CC1}" destId="{EB18540E-E71C-4B89-9964-05C126C2BECF}" srcOrd="0" destOrd="0" presId="urn:microsoft.com/office/officeart/2005/8/layout/vList5"/>
    <dgm:cxn modelId="{D21E7B1F-E253-47D9-B53A-8ADF7312804C}" type="presParOf" srcId="{3F8F14DB-454D-4D05-A862-C6A84194F236}" destId="{D158DF17-5BD5-450E-BC2A-636F925C7942}" srcOrd="3" destOrd="0" presId="urn:microsoft.com/office/officeart/2005/8/layout/vList5"/>
    <dgm:cxn modelId="{3E24AC27-8A07-4A3B-8D04-038E4AD98736}" type="presParOf" srcId="{3F8F14DB-454D-4D05-A862-C6A84194F236}" destId="{9441A98B-3C17-4491-891C-59B1BF54886F}" srcOrd="4" destOrd="0" presId="urn:microsoft.com/office/officeart/2005/8/layout/vList5"/>
    <dgm:cxn modelId="{7E9CCBC4-36FD-40C5-8A40-2D260E60142C}" type="presParOf" srcId="{9441A98B-3C17-4491-891C-59B1BF54886F}" destId="{50C7DF3E-B487-4A64-B00D-AE1BC37C87A9}" srcOrd="0" destOrd="0" presId="urn:microsoft.com/office/officeart/2005/8/layout/vList5"/>
    <dgm:cxn modelId="{F9336337-7890-48FF-B8A4-76CC60ACFAE9}" type="presParOf" srcId="{3F8F14DB-454D-4D05-A862-C6A84194F236}" destId="{8062468C-0CC5-4101-AEB9-F231BA28F62A}" srcOrd="5" destOrd="0" presId="urn:microsoft.com/office/officeart/2005/8/layout/vList5"/>
    <dgm:cxn modelId="{FCCFF1F9-71E4-4572-B4F4-081ADB836605}" type="presParOf" srcId="{3F8F14DB-454D-4D05-A862-C6A84194F236}" destId="{48241435-E2E1-4DA1-BE1C-DDED837E3A6B}" srcOrd="6" destOrd="0" presId="urn:microsoft.com/office/officeart/2005/8/layout/vList5"/>
    <dgm:cxn modelId="{884F9100-FA19-4F85-AE93-3797DABF4463}" type="presParOf" srcId="{48241435-E2E1-4DA1-BE1C-DDED837E3A6B}" destId="{E7EB9394-8F9D-454E-BA00-4C572E52AD2E}" srcOrd="0" destOrd="0" presId="urn:microsoft.com/office/officeart/2005/8/layout/vList5"/>
    <dgm:cxn modelId="{4A9F4649-4119-4090-A5F9-AB1CF87E5953}" type="presParOf" srcId="{3F8F14DB-454D-4D05-A862-C6A84194F236}" destId="{29A104C7-B43E-46EE-84B7-C41DA5C5C7A5}" srcOrd="7" destOrd="0" presId="urn:microsoft.com/office/officeart/2005/8/layout/vList5"/>
    <dgm:cxn modelId="{5132B425-FFC4-4B9D-89E8-2889FC6B2CD0}" type="presParOf" srcId="{3F8F14DB-454D-4D05-A862-C6A84194F236}" destId="{0C853398-7196-4B08-9675-460647D3E04A}" srcOrd="8" destOrd="0" presId="urn:microsoft.com/office/officeart/2005/8/layout/vList5"/>
    <dgm:cxn modelId="{F53B0AE5-BE14-4256-8248-6BFB6BADCD91}" type="presParOf" srcId="{0C853398-7196-4B08-9675-460647D3E04A}" destId="{82A4F9E4-E5F5-47DF-8F2A-09A0A7E8A646}" srcOrd="0" destOrd="0" presId="urn:microsoft.com/office/officeart/2005/8/layout/vList5"/>
    <dgm:cxn modelId="{0541B8DF-42B7-4338-8C35-E84836293FFF}" type="presParOf" srcId="{3F8F14DB-454D-4D05-A862-C6A84194F236}" destId="{630DFEA5-03E1-46B7-881B-316730C62EB0}" srcOrd="9" destOrd="0" presId="urn:microsoft.com/office/officeart/2005/8/layout/vList5"/>
    <dgm:cxn modelId="{3C31A795-93D5-4A69-896B-A4FB17F7F0EA}" type="presParOf" srcId="{3F8F14DB-454D-4D05-A862-C6A84194F236}" destId="{F1CBA1AA-1096-43F6-9FB2-619ED449673F}" srcOrd="10" destOrd="0" presId="urn:microsoft.com/office/officeart/2005/8/layout/vList5"/>
    <dgm:cxn modelId="{97F9C914-2C7F-461E-94E8-AEAFE6847586}" type="presParOf" srcId="{F1CBA1AA-1096-43F6-9FB2-619ED449673F}" destId="{99223921-3E22-4161-95AC-FEA14071195C}" srcOrd="0" destOrd="0" presId="urn:microsoft.com/office/officeart/2005/8/layout/vList5"/>
    <dgm:cxn modelId="{D6B35BF1-8154-431E-923C-E50D954A39B4}" type="presParOf" srcId="{3F8F14DB-454D-4D05-A862-C6A84194F236}" destId="{F3142003-C070-415C-8543-BD39EAE9A625}" srcOrd="11" destOrd="0" presId="urn:microsoft.com/office/officeart/2005/8/layout/vList5"/>
    <dgm:cxn modelId="{10D3B755-298D-4096-96DB-B71E0EF485A6}" type="presParOf" srcId="{3F8F14DB-454D-4D05-A862-C6A84194F236}" destId="{4B7296FC-E915-49BB-AB26-B53A6F16902C}" srcOrd="12" destOrd="0" presId="urn:microsoft.com/office/officeart/2005/8/layout/vList5"/>
    <dgm:cxn modelId="{C5D8EE4E-4D42-4A9A-B135-83CD360C8129}" type="presParOf" srcId="{4B7296FC-E915-49BB-AB26-B53A6F16902C}" destId="{94133FBD-2568-4232-8BB6-7ED71B4AACF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85F65C-827D-4FB7-B29D-E773E3BDBF3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47B63ED-1AB5-4E58-96B7-19161517FEF0}">
      <dgm:prSet phldrT="[Text]"/>
      <dgm:spPr/>
      <dgm:t>
        <a:bodyPr/>
        <a:lstStyle/>
        <a:p>
          <a:endParaRPr lang="ru-RU" dirty="0"/>
        </a:p>
      </dgm:t>
    </dgm:pt>
    <dgm:pt modelId="{441D4A93-5D28-4674-AB06-F78E979BFDD1}" type="parTrans" cxnId="{DAB6EEB2-A0E8-4FEC-A7FD-184A767BE403}">
      <dgm:prSet/>
      <dgm:spPr/>
      <dgm:t>
        <a:bodyPr/>
        <a:lstStyle/>
        <a:p>
          <a:endParaRPr lang="ru-RU"/>
        </a:p>
      </dgm:t>
    </dgm:pt>
    <dgm:pt modelId="{65E5D921-5BA3-48BE-9F6D-D8060214B17D}" type="sibTrans" cxnId="{DAB6EEB2-A0E8-4FEC-A7FD-184A767BE403}">
      <dgm:prSet/>
      <dgm:spPr/>
      <dgm:t>
        <a:bodyPr/>
        <a:lstStyle/>
        <a:p>
          <a:endParaRPr lang="ru-RU"/>
        </a:p>
      </dgm:t>
    </dgm:pt>
    <dgm:pt modelId="{098716DA-5A7E-4142-8DAD-9F73745265C4}">
      <dgm:prSet phldrT="[Text]" phldr="1"/>
      <dgm:spPr/>
      <dgm:t>
        <a:bodyPr/>
        <a:lstStyle/>
        <a:p>
          <a:endParaRPr lang="ru-RU" dirty="0"/>
        </a:p>
      </dgm:t>
    </dgm:pt>
    <dgm:pt modelId="{25574358-77E9-455D-894F-44D824A38560}" type="parTrans" cxnId="{F142D7B3-02C7-4E9D-A352-C7E0E5E8B12C}">
      <dgm:prSet/>
      <dgm:spPr/>
      <dgm:t>
        <a:bodyPr/>
        <a:lstStyle/>
        <a:p>
          <a:endParaRPr lang="ru-RU"/>
        </a:p>
      </dgm:t>
    </dgm:pt>
    <dgm:pt modelId="{5D51220F-96A6-4F4B-926C-C30975E13EE5}" type="sibTrans" cxnId="{F142D7B3-02C7-4E9D-A352-C7E0E5E8B12C}">
      <dgm:prSet/>
      <dgm:spPr/>
      <dgm:t>
        <a:bodyPr/>
        <a:lstStyle/>
        <a:p>
          <a:endParaRPr lang="ru-RU"/>
        </a:p>
      </dgm:t>
    </dgm:pt>
    <dgm:pt modelId="{433DDA5F-769F-4682-9A84-670EDED13FFC}">
      <dgm:prSet/>
      <dgm:spPr/>
      <dgm:t>
        <a:bodyPr/>
        <a:lstStyle/>
        <a:p>
          <a:r>
            <a:rPr lang="ru-RU" dirty="0" smtClean="0"/>
            <a:t>методы</a:t>
          </a:r>
          <a:endParaRPr lang="ru-RU" dirty="0"/>
        </a:p>
      </dgm:t>
    </dgm:pt>
    <dgm:pt modelId="{1277BFF5-5BBB-43EF-8F7F-89392D377BA1}" type="parTrans" cxnId="{32BD7E7A-7F9B-4C31-AF0B-BC5037D955CA}">
      <dgm:prSet/>
      <dgm:spPr/>
      <dgm:t>
        <a:bodyPr/>
        <a:lstStyle/>
        <a:p>
          <a:endParaRPr lang="ru-RU"/>
        </a:p>
      </dgm:t>
    </dgm:pt>
    <dgm:pt modelId="{11A6C85F-7F89-4670-A6B0-D9E7EA0FF4FC}" type="sibTrans" cxnId="{32BD7E7A-7F9B-4C31-AF0B-BC5037D955CA}">
      <dgm:prSet/>
      <dgm:spPr/>
      <dgm:t>
        <a:bodyPr/>
        <a:lstStyle/>
        <a:p>
          <a:endParaRPr lang="ru-RU"/>
        </a:p>
      </dgm:t>
    </dgm:pt>
    <dgm:pt modelId="{886FE373-B840-4092-BEE4-1145A8B1FD0E}">
      <dgm:prSet/>
      <dgm:spPr/>
      <dgm:t>
        <a:bodyPr/>
        <a:lstStyle/>
        <a:p>
          <a:r>
            <a:rPr lang="ru-RU" dirty="0" smtClean="0"/>
            <a:t>поля</a:t>
          </a:r>
          <a:endParaRPr lang="ru-RU" dirty="0"/>
        </a:p>
      </dgm:t>
    </dgm:pt>
    <dgm:pt modelId="{9B83FEE9-14B5-4E9E-9006-F016FB0C7D35}" type="parTrans" cxnId="{C06E93EB-07A0-448E-9EF5-3443350ED4F6}">
      <dgm:prSet/>
      <dgm:spPr/>
      <dgm:t>
        <a:bodyPr/>
        <a:lstStyle/>
        <a:p>
          <a:endParaRPr lang="ru-RU"/>
        </a:p>
      </dgm:t>
    </dgm:pt>
    <dgm:pt modelId="{ED1E16F6-0D2D-40BC-BC3A-9B67697A7FE1}" type="sibTrans" cxnId="{C06E93EB-07A0-448E-9EF5-3443350ED4F6}">
      <dgm:prSet/>
      <dgm:spPr/>
      <dgm:t>
        <a:bodyPr/>
        <a:lstStyle/>
        <a:p>
          <a:endParaRPr lang="ru-RU"/>
        </a:p>
      </dgm:t>
    </dgm:pt>
    <dgm:pt modelId="{E33DA3B8-F7BC-4C81-BEBB-AA66D95358FE}">
      <dgm:prSet/>
      <dgm:spPr/>
      <dgm:t>
        <a:bodyPr/>
        <a:lstStyle/>
        <a:p>
          <a:r>
            <a:rPr lang="ru-RU" dirty="0" smtClean="0"/>
            <a:t>блоки инициализации</a:t>
          </a:r>
          <a:endParaRPr lang="ru-RU" dirty="0"/>
        </a:p>
      </dgm:t>
    </dgm:pt>
    <dgm:pt modelId="{1D15F86D-FE57-4146-982C-FCC813D8C984}" type="parTrans" cxnId="{FF0BC0B4-4071-44E0-840D-6E7B08BD6480}">
      <dgm:prSet/>
      <dgm:spPr/>
      <dgm:t>
        <a:bodyPr/>
        <a:lstStyle/>
        <a:p>
          <a:endParaRPr lang="ru-RU"/>
        </a:p>
      </dgm:t>
    </dgm:pt>
    <dgm:pt modelId="{5761E9B2-75A4-4E5B-8727-421D4D3D5AAE}" type="sibTrans" cxnId="{FF0BC0B4-4071-44E0-840D-6E7B08BD6480}">
      <dgm:prSet/>
      <dgm:spPr/>
      <dgm:t>
        <a:bodyPr/>
        <a:lstStyle/>
        <a:p>
          <a:endParaRPr lang="ru-RU"/>
        </a:p>
      </dgm:t>
    </dgm:pt>
    <dgm:pt modelId="{ACDA9850-6598-439F-A02C-2B718360C053}">
      <dgm:prSet phldrT="[Text]"/>
      <dgm:spPr/>
      <dgm:t>
        <a:bodyPr/>
        <a:lstStyle/>
        <a:p>
          <a:endParaRPr lang="ru-RU" dirty="0"/>
        </a:p>
      </dgm:t>
    </dgm:pt>
    <dgm:pt modelId="{31F46A04-6B05-443E-9E5A-1734DFBEDE4D}" type="sibTrans" cxnId="{53D5F742-A39D-4CBD-848A-B5DC6BFED748}">
      <dgm:prSet/>
      <dgm:spPr/>
      <dgm:t>
        <a:bodyPr/>
        <a:lstStyle/>
        <a:p>
          <a:endParaRPr lang="ru-RU"/>
        </a:p>
      </dgm:t>
    </dgm:pt>
    <dgm:pt modelId="{71A12B39-913C-49FB-8ADD-AF6C5D8AA3DE}" type="parTrans" cxnId="{53D5F742-A39D-4CBD-848A-B5DC6BFED748}">
      <dgm:prSet/>
      <dgm:spPr/>
      <dgm:t>
        <a:bodyPr/>
        <a:lstStyle/>
        <a:p>
          <a:endParaRPr lang="ru-RU"/>
        </a:p>
      </dgm:t>
    </dgm:pt>
    <dgm:pt modelId="{EA5CE9C0-F5B0-47E3-95E4-4E2B48FC454E}" type="pres">
      <dgm:prSet presAssocID="{0E85F65C-827D-4FB7-B29D-E773E3BDBF3F}" presName="linearFlow" presStyleCnt="0">
        <dgm:presLayoutVars>
          <dgm:dir/>
          <dgm:animLvl val="lvl"/>
          <dgm:resizeHandles val="exact"/>
        </dgm:presLayoutVars>
      </dgm:prSet>
      <dgm:spPr/>
    </dgm:pt>
    <dgm:pt modelId="{FB153BB0-1392-424B-809D-101D6D084C15}" type="pres">
      <dgm:prSet presAssocID="{D47B63ED-1AB5-4E58-96B7-19161517FEF0}" presName="composite" presStyleCnt="0"/>
      <dgm:spPr/>
    </dgm:pt>
    <dgm:pt modelId="{B0E9C24A-F08A-444F-9F4C-194398F58632}" type="pres">
      <dgm:prSet presAssocID="{D47B63ED-1AB5-4E58-96B7-19161517FEF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9C746F-5222-4CD6-A7EE-6FBC547EB3C8}" type="pres">
      <dgm:prSet presAssocID="{D47B63ED-1AB5-4E58-96B7-19161517FEF0}" presName="descendantText" presStyleLbl="alignAcc1" presStyleIdx="0" presStyleCnt="3">
        <dgm:presLayoutVars>
          <dgm:bulletEnabled val="1"/>
        </dgm:presLayoutVars>
      </dgm:prSet>
      <dgm:spPr/>
    </dgm:pt>
    <dgm:pt modelId="{22B755D0-7D54-457F-9A35-3DA16FDBC036}" type="pres">
      <dgm:prSet presAssocID="{65E5D921-5BA3-48BE-9F6D-D8060214B17D}" presName="sp" presStyleCnt="0"/>
      <dgm:spPr/>
    </dgm:pt>
    <dgm:pt modelId="{49F7C1B9-335F-455F-9479-BA85E3F56D50}" type="pres">
      <dgm:prSet presAssocID="{ACDA9850-6598-439F-A02C-2B718360C053}" presName="composite" presStyleCnt="0"/>
      <dgm:spPr/>
    </dgm:pt>
    <dgm:pt modelId="{8E2658FE-E526-458C-A272-13CDD4B14432}" type="pres">
      <dgm:prSet presAssocID="{ACDA9850-6598-439F-A02C-2B718360C05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87D65E5-9D3B-447D-B40D-A5331DDDB8D0}" type="pres">
      <dgm:prSet presAssocID="{ACDA9850-6598-439F-A02C-2B718360C053}" presName="descendantText" presStyleLbl="alignAcc1" presStyleIdx="1" presStyleCnt="3">
        <dgm:presLayoutVars>
          <dgm:bulletEnabled val="1"/>
        </dgm:presLayoutVars>
      </dgm:prSet>
      <dgm:spPr/>
    </dgm:pt>
    <dgm:pt modelId="{FEADA765-17FB-4989-9FB8-E1733D657AA4}" type="pres">
      <dgm:prSet presAssocID="{31F46A04-6B05-443E-9E5A-1734DFBEDE4D}" presName="sp" presStyleCnt="0"/>
      <dgm:spPr/>
    </dgm:pt>
    <dgm:pt modelId="{FCE9DF1A-7B7C-4BC9-8D2D-871DC6609A14}" type="pres">
      <dgm:prSet presAssocID="{098716DA-5A7E-4142-8DAD-9F73745265C4}" presName="composite" presStyleCnt="0"/>
      <dgm:spPr/>
    </dgm:pt>
    <dgm:pt modelId="{EB05A1EF-70F2-445C-A62B-1369AF3A442E}" type="pres">
      <dgm:prSet presAssocID="{098716DA-5A7E-4142-8DAD-9F73745265C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0E6CCB8-276F-48C4-8221-7FB63F8B8AFE}" type="pres">
      <dgm:prSet presAssocID="{098716DA-5A7E-4142-8DAD-9F73745265C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3316E40-C2A7-418C-8CA5-7BE1E3D7EEAE}" type="presOf" srcId="{098716DA-5A7E-4142-8DAD-9F73745265C4}" destId="{EB05A1EF-70F2-445C-A62B-1369AF3A442E}" srcOrd="0" destOrd="0" presId="urn:microsoft.com/office/officeart/2005/8/layout/chevron2"/>
    <dgm:cxn modelId="{32BD7E7A-7F9B-4C31-AF0B-BC5037D955CA}" srcId="{ACDA9850-6598-439F-A02C-2B718360C053}" destId="{433DDA5F-769F-4682-9A84-670EDED13FFC}" srcOrd="0" destOrd="0" parTransId="{1277BFF5-5BBB-43EF-8F7F-89392D377BA1}" sibTransId="{11A6C85F-7F89-4670-A6B0-D9E7EA0FF4FC}"/>
    <dgm:cxn modelId="{FEFE16E4-A271-462A-963C-7CD856284F6C}" type="presOf" srcId="{886FE373-B840-4092-BEE4-1145A8B1FD0E}" destId="{6A9C746F-5222-4CD6-A7EE-6FBC547EB3C8}" srcOrd="0" destOrd="0" presId="urn:microsoft.com/office/officeart/2005/8/layout/chevron2"/>
    <dgm:cxn modelId="{5D768342-D588-4B41-855A-AD42365D1CF1}" type="presOf" srcId="{0E85F65C-827D-4FB7-B29D-E773E3BDBF3F}" destId="{EA5CE9C0-F5B0-47E3-95E4-4E2B48FC454E}" srcOrd="0" destOrd="0" presId="urn:microsoft.com/office/officeart/2005/8/layout/chevron2"/>
    <dgm:cxn modelId="{FF0BC0B4-4071-44E0-840D-6E7B08BD6480}" srcId="{098716DA-5A7E-4142-8DAD-9F73745265C4}" destId="{E33DA3B8-F7BC-4C81-BEBB-AA66D95358FE}" srcOrd="0" destOrd="0" parTransId="{1D15F86D-FE57-4146-982C-FCC813D8C984}" sibTransId="{5761E9B2-75A4-4E5B-8727-421D4D3D5AAE}"/>
    <dgm:cxn modelId="{53D5F742-A39D-4CBD-848A-B5DC6BFED748}" srcId="{0E85F65C-827D-4FB7-B29D-E773E3BDBF3F}" destId="{ACDA9850-6598-439F-A02C-2B718360C053}" srcOrd="1" destOrd="0" parTransId="{71A12B39-913C-49FB-8ADD-AF6C5D8AA3DE}" sibTransId="{31F46A04-6B05-443E-9E5A-1734DFBEDE4D}"/>
    <dgm:cxn modelId="{7765295A-0C11-4A83-B73B-8AE5F4C4929A}" type="presOf" srcId="{ACDA9850-6598-439F-A02C-2B718360C053}" destId="{8E2658FE-E526-458C-A272-13CDD4B14432}" srcOrd="0" destOrd="0" presId="urn:microsoft.com/office/officeart/2005/8/layout/chevron2"/>
    <dgm:cxn modelId="{FFF620B2-9897-4CA5-B9F5-CF83EBE43DCF}" type="presOf" srcId="{D47B63ED-1AB5-4E58-96B7-19161517FEF0}" destId="{B0E9C24A-F08A-444F-9F4C-194398F58632}" srcOrd="0" destOrd="0" presId="urn:microsoft.com/office/officeart/2005/8/layout/chevron2"/>
    <dgm:cxn modelId="{75377484-9D5B-4801-B066-0BFC979822F4}" type="presOf" srcId="{E33DA3B8-F7BC-4C81-BEBB-AA66D95358FE}" destId="{70E6CCB8-276F-48C4-8221-7FB63F8B8AFE}" srcOrd="0" destOrd="0" presId="urn:microsoft.com/office/officeart/2005/8/layout/chevron2"/>
    <dgm:cxn modelId="{DAB6EEB2-A0E8-4FEC-A7FD-184A767BE403}" srcId="{0E85F65C-827D-4FB7-B29D-E773E3BDBF3F}" destId="{D47B63ED-1AB5-4E58-96B7-19161517FEF0}" srcOrd="0" destOrd="0" parTransId="{441D4A93-5D28-4674-AB06-F78E979BFDD1}" sibTransId="{65E5D921-5BA3-48BE-9F6D-D8060214B17D}"/>
    <dgm:cxn modelId="{E4232CC0-1330-4119-8E31-79CA3B08EF7B}" type="presOf" srcId="{433DDA5F-769F-4682-9A84-670EDED13FFC}" destId="{B87D65E5-9D3B-447D-B40D-A5331DDDB8D0}" srcOrd="0" destOrd="0" presId="urn:microsoft.com/office/officeart/2005/8/layout/chevron2"/>
    <dgm:cxn modelId="{C06E93EB-07A0-448E-9EF5-3443350ED4F6}" srcId="{D47B63ED-1AB5-4E58-96B7-19161517FEF0}" destId="{886FE373-B840-4092-BEE4-1145A8B1FD0E}" srcOrd="0" destOrd="0" parTransId="{9B83FEE9-14B5-4E9E-9006-F016FB0C7D35}" sibTransId="{ED1E16F6-0D2D-40BC-BC3A-9B67697A7FE1}"/>
    <dgm:cxn modelId="{F142D7B3-02C7-4E9D-A352-C7E0E5E8B12C}" srcId="{0E85F65C-827D-4FB7-B29D-E773E3BDBF3F}" destId="{098716DA-5A7E-4142-8DAD-9F73745265C4}" srcOrd="2" destOrd="0" parTransId="{25574358-77E9-455D-894F-44D824A38560}" sibTransId="{5D51220F-96A6-4F4B-926C-C30975E13EE5}"/>
    <dgm:cxn modelId="{8330AF7D-7FB3-4EF3-8412-9B318B92292E}" type="presParOf" srcId="{EA5CE9C0-F5B0-47E3-95E4-4E2B48FC454E}" destId="{FB153BB0-1392-424B-809D-101D6D084C15}" srcOrd="0" destOrd="0" presId="urn:microsoft.com/office/officeart/2005/8/layout/chevron2"/>
    <dgm:cxn modelId="{91103DB7-D0D3-406D-B7A6-634B897C54E0}" type="presParOf" srcId="{FB153BB0-1392-424B-809D-101D6D084C15}" destId="{B0E9C24A-F08A-444F-9F4C-194398F58632}" srcOrd="0" destOrd="0" presId="urn:microsoft.com/office/officeart/2005/8/layout/chevron2"/>
    <dgm:cxn modelId="{69A2E0A9-FA2F-4011-A284-A76ED58223D5}" type="presParOf" srcId="{FB153BB0-1392-424B-809D-101D6D084C15}" destId="{6A9C746F-5222-4CD6-A7EE-6FBC547EB3C8}" srcOrd="1" destOrd="0" presId="urn:microsoft.com/office/officeart/2005/8/layout/chevron2"/>
    <dgm:cxn modelId="{C0191D2D-04C2-40B4-A1FF-694373E902AF}" type="presParOf" srcId="{EA5CE9C0-F5B0-47E3-95E4-4E2B48FC454E}" destId="{22B755D0-7D54-457F-9A35-3DA16FDBC036}" srcOrd="1" destOrd="0" presId="urn:microsoft.com/office/officeart/2005/8/layout/chevron2"/>
    <dgm:cxn modelId="{07FF53E3-1A58-4D3F-9269-A1CC1626FF10}" type="presParOf" srcId="{EA5CE9C0-F5B0-47E3-95E4-4E2B48FC454E}" destId="{49F7C1B9-335F-455F-9479-BA85E3F56D50}" srcOrd="2" destOrd="0" presId="urn:microsoft.com/office/officeart/2005/8/layout/chevron2"/>
    <dgm:cxn modelId="{49F04706-8EA4-4116-844C-7578AE543002}" type="presParOf" srcId="{49F7C1B9-335F-455F-9479-BA85E3F56D50}" destId="{8E2658FE-E526-458C-A272-13CDD4B14432}" srcOrd="0" destOrd="0" presId="urn:microsoft.com/office/officeart/2005/8/layout/chevron2"/>
    <dgm:cxn modelId="{FF5929FE-7BE6-4B41-B6D7-C30A60B249AF}" type="presParOf" srcId="{49F7C1B9-335F-455F-9479-BA85E3F56D50}" destId="{B87D65E5-9D3B-447D-B40D-A5331DDDB8D0}" srcOrd="1" destOrd="0" presId="urn:microsoft.com/office/officeart/2005/8/layout/chevron2"/>
    <dgm:cxn modelId="{64CFE31B-AE10-4A57-95B4-ACAFD4207517}" type="presParOf" srcId="{EA5CE9C0-F5B0-47E3-95E4-4E2B48FC454E}" destId="{FEADA765-17FB-4989-9FB8-E1733D657AA4}" srcOrd="3" destOrd="0" presId="urn:microsoft.com/office/officeart/2005/8/layout/chevron2"/>
    <dgm:cxn modelId="{D2106C1E-CBC3-4322-B31B-5068B7451605}" type="presParOf" srcId="{EA5CE9C0-F5B0-47E3-95E4-4E2B48FC454E}" destId="{FCE9DF1A-7B7C-4BC9-8D2D-871DC6609A14}" srcOrd="4" destOrd="0" presId="urn:microsoft.com/office/officeart/2005/8/layout/chevron2"/>
    <dgm:cxn modelId="{A42BD320-DB0A-4887-AE2E-84C15C89B5A3}" type="presParOf" srcId="{FCE9DF1A-7B7C-4BC9-8D2D-871DC6609A14}" destId="{EB05A1EF-70F2-445C-A62B-1369AF3A442E}" srcOrd="0" destOrd="0" presId="urn:microsoft.com/office/officeart/2005/8/layout/chevron2"/>
    <dgm:cxn modelId="{FD3EB9DC-AAAA-47BB-958F-65A115AF152F}" type="presParOf" srcId="{FCE9DF1A-7B7C-4BC9-8D2D-871DC6609A14}" destId="{70E6CCB8-276F-48C4-8221-7FB63F8B8A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85F65C-827D-4FB7-B29D-E773E3BDBF3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47B63ED-1AB5-4E58-96B7-19161517FEF0}">
      <dgm:prSet phldrT="[Text]"/>
      <dgm:spPr/>
      <dgm:t>
        <a:bodyPr/>
        <a:lstStyle/>
        <a:p>
          <a:endParaRPr lang="ru-RU" dirty="0"/>
        </a:p>
      </dgm:t>
    </dgm:pt>
    <dgm:pt modelId="{441D4A93-5D28-4674-AB06-F78E979BFDD1}" type="parTrans" cxnId="{DAB6EEB2-A0E8-4FEC-A7FD-184A767BE403}">
      <dgm:prSet/>
      <dgm:spPr/>
      <dgm:t>
        <a:bodyPr/>
        <a:lstStyle/>
        <a:p>
          <a:endParaRPr lang="ru-RU"/>
        </a:p>
      </dgm:t>
    </dgm:pt>
    <dgm:pt modelId="{65E5D921-5BA3-48BE-9F6D-D8060214B17D}" type="sibTrans" cxnId="{DAB6EEB2-A0E8-4FEC-A7FD-184A767BE403}">
      <dgm:prSet/>
      <dgm:spPr/>
      <dgm:t>
        <a:bodyPr/>
        <a:lstStyle/>
        <a:p>
          <a:endParaRPr lang="ru-RU"/>
        </a:p>
      </dgm:t>
    </dgm:pt>
    <dgm:pt modelId="{433DDA5F-769F-4682-9A84-670EDED13FFC}">
      <dgm:prSet/>
      <dgm:spPr/>
      <dgm:t>
        <a:bodyPr/>
        <a:lstStyle/>
        <a:p>
          <a:r>
            <a:rPr lang="ru-RU" dirty="0" smtClean="0"/>
            <a:t>методы</a:t>
          </a:r>
          <a:endParaRPr lang="ru-RU" dirty="0"/>
        </a:p>
      </dgm:t>
    </dgm:pt>
    <dgm:pt modelId="{1277BFF5-5BBB-43EF-8F7F-89392D377BA1}" type="parTrans" cxnId="{32BD7E7A-7F9B-4C31-AF0B-BC5037D955CA}">
      <dgm:prSet/>
      <dgm:spPr/>
      <dgm:t>
        <a:bodyPr/>
        <a:lstStyle/>
        <a:p>
          <a:endParaRPr lang="ru-RU"/>
        </a:p>
      </dgm:t>
    </dgm:pt>
    <dgm:pt modelId="{11A6C85F-7F89-4670-A6B0-D9E7EA0FF4FC}" type="sibTrans" cxnId="{32BD7E7A-7F9B-4C31-AF0B-BC5037D955CA}">
      <dgm:prSet/>
      <dgm:spPr/>
      <dgm:t>
        <a:bodyPr/>
        <a:lstStyle/>
        <a:p>
          <a:endParaRPr lang="ru-RU"/>
        </a:p>
      </dgm:t>
    </dgm:pt>
    <dgm:pt modelId="{886FE373-B840-4092-BEE4-1145A8B1FD0E}">
      <dgm:prSet/>
      <dgm:spPr/>
      <dgm:t>
        <a:bodyPr/>
        <a:lstStyle/>
        <a:p>
          <a:r>
            <a:rPr lang="ru-RU" dirty="0" smtClean="0"/>
            <a:t>поля</a:t>
          </a:r>
          <a:endParaRPr lang="ru-RU" dirty="0"/>
        </a:p>
      </dgm:t>
    </dgm:pt>
    <dgm:pt modelId="{9B83FEE9-14B5-4E9E-9006-F016FB0C7D35}" type="parTrans" cxnId="{C06E93EB-07A0-448E-9EF5-3443350ED4F6}">
      <dgm:prSet/>
      <dgm:spPr/>
      <dgm:t>
        <a:bodyPr/>
        <a:lstStyle/>
        <a:p>
          <a:endParaRPr lang="ru-RU"/>
        </a:p>
      </dgm:t>
    </dgm:pt>
    <dgm:pt modelId="{ED1E16F6-0D2D-40BC-BC3A-9B67697A7FE1}" type="sibTrans" cxnId="{C06E93EB-07A0-448E-9EF5-3443350ED4F6}">
      <dgm:prSet/>
      <dgm:spPr/>
      <dgm:t>
        <a:bodyPr/>
        <a:lstStyle/>
        <a:p>
          <a:endParaRPr lang="ru-RU"/>
        </a:p>
      </dgm:t>
    </dgm:pt>
    <dgm:pt modelId="{4665FB5B-ED9F-4939-9F5E-9555C36254EE}">
      <dgm:prSet phldrT="[Text]"/>
      <dgm:spPr/>
      <dgm:t>
        <a:bodyPr/>
        <a:lstStyle/>
        <a:p>
          <a:endParaRPr lang="ru-RU" dirty="0"/>
        </a:p>
      </dgm:t>
    </dgm:pt>
    <dgm:pt modelId="{5160D3F3-1E1B-4C52-9EB1-D4B1E3805C68}" type="parTrans" cxnId="{2896875F-685D-4D87-845F-B98A8FB528DC}">
      <dgm:prSet/>
      <dgm:spPr/>
      <dgm:t>
        <a:bodyPr/>
        <a:lstStyle/>
        <a:p>
          <a:endParaRPr lang="ru-RU"/>
        </a:p>
      </dgm:t>
    </dgm:pt>
    <dgm:pt modelId="{96C53B4D-14C3-4025-9051-6CC414D78F23}" type="sibTrans" cxnId="{2896875F-685D-4D87-845F-B98A8FB528DC}">
      <dgm:prSet/>
      <dgm:spPr/>
      <dgm:t>
        <a:bodyPr/>
        <a:lstStyle/>
        <a:p>
          <a:endParaRPr lang="ru-RU"/>
        </a:p>
      </dgm:t>
    </dgm:pt>
    <dgm:pt modelId="{A52B59E2-7BE8-4367-ACAB-4C6CE7C75257}">
      <dgm:prSet/>
      <dgm:spPr/>
      <dgm:t>
        <a:bodyPr/>
        <a:lstStyle/>
        <a:p>
          <a:r>
            <a:rPr lang="ru-RU" dirty="0" smtClean="0"/>
            <a:t>классы</a:t>
          </a:r>
          <a:endParaRPr lang="ru-RU" dirty="0"/>
        </a:p>
      </dgm:t>
    </dgm:pt>
    <dgm:pt modelId="{7B7167AD-6AD6-43E7-8927-D4713D0CABFE}" type="parTrans" cxnId="{FF52907A-C3B7-40A3-A50B-F1D9A670923F}">
      <dgm:prSet/>
      <dgm:spPr/>
      <dgm:t>
        <a:bodyPr/>
        <a:lstStyle/>
        <a:p>
          <a:endParaRPr lang="ru-RU"/>
        </a:p>
      </dgm:t>
    </dgm:pt>
    <dgm:pt modelId="{09B36E8B-6323-4339-B13C-6A87D9343933}" type="sibTrans" cxnId="{FF52907A-C3B7-40A3-A50B-F1D9A670923F}">
      <dgm:prSet/>
      <dgm:spPr/>
      <dgm:t>
        <a:bodyPr/>
        <a:lstStyle/>
        <a:p>
          <a:endParaRPr lang="ru-RU"/>
        </a:p>
      </dgm:t>
    </dgm:pt>
    <dgm:pt modelId="{10E52C82-A5BA-46A3-A00F-A5B2EAAE957F}">
      <dgm:prSet phldrT="[Text]"/>
      <dgm:spPr/>
      <dgm:t>
        <a:bodyPr/>
        <a:lstStyle/>
        <a:p>
          <a:endParaRPr lang="ru-RU" dirty="0"/>
        </a:p>
      </dgm:t>
    </dgm:pt>
    <dgm:pt modelId="{DB264D68-3C76-4428-AF0E-08A126452277}" type="parTrans" cxnId="{6F14E8C3-E03F-40A4-A365-641D3BB09823}">
      <dgm:prSet/>
      <dgm:spPr/>
      <dgm:t>
        <a:bodyPr/>
        <a:lstStyle/>
        <a:p>
          <a:endParaRPr lang="ru-RU"/>
        </a:p>
      </dgm:t>
    </dgm:pt>
    <dgm:pt modelId="{E1E72F17-F9E0-4A5E-8455-04620DC8CD6D}" type="sibTrans" cxnId="{6F14E8C3-E03F-40A4-A365-641D3BB09823}">
      <dgm:prSet/>
      <dgm:spPr/>
      <dgm:t>
        <a:bodyPr/>
        <a:lstStyle/>
        <a:p>
          <a:endParaRPr lang="ru-RU"/>
        </a:p>
      </dgm:t>
    </dgm:pt>
    <dgm:pt modelId="{44929838-A3C0-4208-A17E-E94B72B8C722}">
      <dgm:prSet phldrT="[Text]"/>
      <dgm:spPr/>
      <dgm:t>
        <a:bodyPr/>
        <a:lstStyle/>
        <a:p>
          <a:endParaRPr lang="ru-RU" dirty="0"/>
        </a:p>
      </dgm:t>
    </dgm:pt>
    <dgm:pt modelId="{319EB19D-1B73-4358-ABD2-4872E6683FA2}" type="parTrans" cxnId="{205B81CA-19F6-4A37-B9E1-EDF389D6344C}">
      <dgm:prSet/>
      <dgm:spPr/>
      <dgm:t>
        <a:bodyPr/>
        <a:lstStyle/>
        <a:p>
          <a:endParaRPr lang="ru-RU"/>
        </a:p>
      </dgm:t>
    </dgm:pt>
    <dgm:pt modelId="{B8E52EBF-73E1-4014-861E-36E1AF5168C6}" type="sibTrans" cxnId="{205B81CA-19F6-4A37-B9E1-EDF389D6344C}">
      <dgm:prSet/>
      <dgm:spPr/>
      <dgm:t>
        <a:bodyPr/>
        <a:lstStyle/>
        <a:p>
          <a:endParaRPr lang="ru-RU"/>
        </a:p>
      </dgm:t>
    </dgm:pt>
    <dgm:pt modelId="{E35B40D8-C3FD-4F10-84C2-ADA5A329C4BA}">
      <dgm:prSet/>
      <dgm:spPr/>
      <dgm:t>
        <a:bodyPr/>
        <a:lstStyle/>
        <a:p>
          <a:r>
            <a:rPr lang="ru-RU" dirty="0" smtClean="0"/>
            <a:t>локальные переменные</a:t>
          </a:r>
          <a:endParaRPr lang="ru-RU" dirty="0"/>
        </a:p>
      </dgm:t>
    </dgm:pt>
    <dgm:pt modelId="{2EFA1E23-7EA6-47FB-9F34-9151E384469E}" type="parTrans" cxnId="{DC5A3C21-FACC-48B8-9D81-77CC5364F5B4}">
      <dgm:prSet/>
      <dgm:spPr/>
      <dgm:t>
        <a:bodyPr/>
        <a:lstStyle/>
        <a:p>
          <a:endParaRPr lang="ru-RU"/>
        </a:p>
      </dgm:t>
    </dgm:pt>
    <dgm:pt modelId="{6D919AA5-78DF-4CD8-B243-F2218D469BE9}" type="sibTrans" cxnId="{DC5A3C21-FACC-48B8-9D81-77CC5364F5B4}">
      <dgm:prSet/>
      <dgm:spPr/>
      <dgm:t>
        <a:bodyPr/>
        <a:lstStyle/>
        <a:p>
          <a:endParaRPr lang="ru-RU"/>
        </a:p>
      </dgm:t>
    </dgm:pt>
    <dgm:pt modelId="{EA5CE9C0-F5B0-47E3-95E4-4E2B48FC454E}" type="pres">
      <dgm:prSet presAssocID="{0E85F65C-827D-4FB7-B29D-E773E3BDBF3F}" presName="linearFlow" presStyleCnt="0">
        <dgm:presLayoutVars>
          <dgm:dir/>
          <dgm:animLvl val="lvl"/>
          <dgm:resizeHandles val="exact"/>
        </dgm:presLayoutVars>
      </dgm:prSet>
      <dgm:spPr/>
    </dgm:pt>
    <dgm:pt modelId="{001846FD-E41A-459A-8B18-087E6599D80D}" type="pres">
      <dgm:prSet presAssocID="{4665FB5B-ED9F-4939-9F5E-9555C36254EE}" presName="composite" presStyleCnt="0"/>
      <dgm:spPr/>
    </dgm:pt>
    <dgm:pt modelId="{803DD00F-7D10-4D66-AD7C-4121B93D89EB}" type="pres">
      <dgm:prSet presAssocID="{4665FB5B-ED9F-4939-9F5E-9555C36254E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79416BB-5ACD-4B55-A084-025D18240893}" type="pres">
      <dgm:prSet presAssocID="{4665FB5B-ED9F-4939-9F5E-9555C36254EE}" presName="descendantText" presStyleLbl="alignAcc1" presStyleIdx="0" presStyleCnt="4">
        <dgm:presLayoutVars>
          <dgm:bulletEnabled val="1"/>
        </dgm:presLayoutVars>
      </dgm:prSet>
      <dgm:spPr/>
    </dgm:pt>
    <dgm:pt modelId="{3C5A0244-4149-4336-90C9-0255D25D8C2E}" type="pres">
      <dgm:prSet presAssocID="{96C53B4D-14C3-4025-9051-6CC414D78F23}" presName="sp" presStyleCnt="0"/>
      <dgm:spPr/>
    </dgm:pt>
    <dgm:pt modelId="{FB153BB0-1392-424B-809D-101D6D084C15}" type="pres">
      <dgm:prSet presAssocID="{D47B63ED-1AB5-4E58-96B7-19161517FEF0}" presName="composite" presStyleCnt="0"/>
      <dgm:spPr/>
    </dgm:pt>
    <dgm:pt modelId="{B0E9C24A-F08A-444F-9F4C-194398F58632}" type="pres">
      <dgm:prSet presAssocID="{D47B63ED-1AB5-4E58-96B7-19161517FEF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9C746F-5222-4CD6-A7EE-6FBC547EB3C8}" type="pres">
      <dgm:prSet presAssocID="{D47B63ED-1AB5-4E58-96B7-19161517FEF0}" presName="descendantText" presStyleLbl="alignAcc1" presStyleIdx="1" presStyleCnt="4">
        <dgm:presLayoutVars>
          <dgm:bulletEnabled val="1"/>
        </dgm:presLayoutVars>
      </dgm:prSet>
      <dgm:spPr/>
    </dgm:pt>
    <dgm:pt modelId="{22B755D0-7D54-457F-9A35-3DA16FDBC036}" type="pres">
      <dgm:prSet presAssocID="{65E5D921-5BA3-48BE-9F6D-D8060214B17D}" presName="sp" presStyleCnt="0"/>
      <dgm:spPr/>
    </dgm:pt>
    <dgm:pt modelId="{F184C18B-0959-46EE-8384-BAA45FAF2C8C}" type="pres">
      <dgm:prSet presAssocID="{44929838-A3C0-4208-A17E-E94B72B8C722}" presName="composite" presStyleCnt="0"/>
      <dgm:spPr/>
    </dgm:pt>
    <dgm:pt modelId="{85B4F5D6-1262-444B-A804-114BEE91EBAF}" type="pres">
      <dgm:prSet presAssocID="{44929838-A3C0-4208-A17E-E94B72B8C72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0A743916-6016-496D-A143-636108CADA9E}" type="pres">
      <dgm:prSet presAssocID="{44929838-A3C0-4208-A17E-E94B72B8C72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22D13E-38A2-4C65-9B74-EB32773DDA7E}" type="pres">
      <dgm:prSet presAssocID="{B8E52EBF-73E1-4014-861E-36E1AF5168C6}" presName="sp" presStyleCnt="0"/>
      <dgm:spPr/>
    </dgm:pt>
    <dgm:pt modelId="{84578FBC-2BE2-4ABE-BBFA-A05760B2A820}" type="pres">
      <dgm:prSet presAssocID="{10E52C82-A5BA-46A3-A00F-A5B2EAAE957F}" presName="composite" presStyleCnt="0"/>
      <dgm:spPr/>
    </dgm:pt>
    <dgm:pt modelId="{E687CB72-4238-47A5-903B-DCADD952CD86}" type="pres">
      <dgm:prSet presAssocID="{10E52C82-A5BA-46A3-A00F-A5B2EAAE957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A64C04-C0E7-4B37-BD11-18BE876032B6}" type="pres">
      <dgm:prSet presAssocID="{10E52C82-A5BA-46A3-A00F-A5B2EAAE957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6A9EDD8E-DD37-4294-8F31-B116C0424D63}" type="presOf" srcId="{0E85F65C-827D-4FB7-B29D-E773E3BDBF3F}" destId="{EA5CE9C0-F5B0-47E3-95E4-4E2B48FC454E}" srcOrd="0" destOrd="0" presId="urn:microsoft.com/office/officeart/2005/8/layout/chevron2"/>
    <dgm:cxn modelId="{C06E93EB-07A0-448E-9EF5-3443350ED4F6}" srcId="{D47B63ED-1AB5-4E58-96B7-19161517FEF0}" destId="{886FE373-B840-4092-BEE4-1145A8B1FD0E}" srcOrd="0" destOrd="0" parTransId="{9B83FEE9-14B5-4E9E-9006-F016FB0C7D35}" sibTransId="{ED1E16F6-0D2D-40BC-BC3A-9B67697A7FE1}"/>
    <dgm:cxn modelId="{205B81CA-19F6-4A37-B9E1-EDF389D6344C}" srcId="{0E85F65C-827D-4FB7-B29D-E773E3BDBF3F}" destId="{44929838-A3C0-4208-A17E-E94B72B8C722}" srcOrd="2" destOrd="0" parTransId="{319EB19D-1B73-4358-ABD2-4872E6683FA2}" sibTransId="{B8E52EBF-73E1-4014-861E-36E1AF5168C6}"/>
    <dgm:cxn modelId="{48D449E4-4B9D-4A2E-8CE5-878B2C97B0AA}" type="presOf" srcId="{E35B40D8-C3FD-4F10-84C2-ADA5A329C4BA}" destId="{0A743916-6016-496D-A143-636108CADA9E}" srcOrd="0" destOrd="0" presId="urn:microsoft.com/office/officeart/2005/8/layout/chevron2"/>
    <dgm:cxn modelId="{32BD7E7A-7F9B-4C31-AF0B-BC5037D955CA}" srcId="{10E52C82-A5BA-46A3-A00F-A5B2EAAE957F}" destId="{433DDA5F-769F-4682-9A84-670EDED13FFC}" srcOrd="0" destOrd="0" parTransId="{1277BFF5-5BBB-43EF-8F7F-89392D377BA1}" sibTransId="{11A6C85F-7F89-4670-A6B0-D9E7EA0FF4FC}"/>
    <dgm:cxn modelId="{FF52907A-C3B7-40A3-A50B-F1D9A670923F}" srcId="{4665FB5B-ED9F-4939-9F5E-9555C36254EE}" destId="{A52B59E2-7BE8-4367-ACAB-4C6CE7C75257}" srcOrd="0" destOrd="0" parTransId="{7B7167AD-6AD6-43E7-8927-D4713D0CABFE}" sibTransId="{09B36E8B-6323-4339-B13C-6A87D9343933}"/>
    <dgm:cxn modelId="{DC5A3C21-FACC-48B8-9D81-77CC5364F5B4}" srcId="{44929838-A3C0-4208-A17E-E94B72B8C722}" destId="{E35B40D8-C3FD-4F10-84C2-ADA5A329C4BA}" srcOrd="0" destOrd="0" parTransId="{2EFA1E23-7EA6-47FB-9F34-9151E384469E}" sibTransId="{6D919AA5-78DF-4CD8-B243-F2218D469BE9}"/>
    <dgm:cxn modelId="{DAB6EEB2-A0E8-4FEC-A7FD-184A767BE403}" srcId="{0E85F65C-827D-4FB7-B29D-E773E3BDBF3F}" destId="{D47B63ED-1AB5-4E58-96B7-19161517FEF0}" srcOrd="1" destOrd="0" parTransId="{441D4A93-5D28-4674-AB06-F78E979BFDD1}" sibTransId="{65E5D921-5BA3-48BE-9F6D-D8060214B17D}"/>
    <dgm:cxn modelId="{988D3DEA-BA5B-4406-87C9-E5085DA3E313}" type="presOf" srcId="{433DDA5F-769F-4682-9A84-670EDED13FFC}" destId="{1EA64C04-C0E7-4B37-BD11-18BE876032B6}" srcOrd="0" destOrd="0" presId="urn:microsoft.com/office/officeart/2005/8/layout/chevron2"/>
    <dgm:cxn modelId="{2896875F-685D-4D87-845F-B98A8FB528DC}" srcId="{0E85F65C-827D-4FB7-B29D-E773E3BDBF3F}" destId="{4665FB5B-ED9F-4939-9F5E-9555C36254EE}" srcOrd="0" destOrd="0" parTransId="{5160D3F3-1E1B-4C52-9EB1-D4B1E3805C68}" sibTransId="{96C53B4D-14C3-4025-9051-6CC414D78F23}"/>
    <dgm:cxn modelId="{108A5E05-A6E4-46E0-856D-907249DC0D64}" type="presOf" srcId="{4665FB5B-ED9F-4939-9F5E-9555C36254EE}" destId="{803DD00F-7D10-4D66-AD7C-4121B93D89EB}" srcOrd="0" destOrd="0" presId="urn:microsoft.com/office/officeart/2005/8/layout/chevron2"/>
    <dgm:cxn modelId="{9503BC23-0268-458C-B27B-7810DB02E2CD}" type="presOf" srcId="{886FE373-B840-4092-BEE4-1145A8B1FD0E}" destId="{6A9C746F-5222-4CD6-A7EE-6FBC547EB3C8}" srcOrd="0" destOrd="0" presId="urn:microsoft.com/office/officeart/2005/8/layout/chevron2"/>
    <dgm:cxn modelId="{BB3ECD0A-73BA-4DF6-A86A-028603CC94BF}" type="presOf" srcId="{10E52C82-A5BA-46A3-A00F-A5B2EAAE957F}" destId="{E687CB72-4238-47A5-903B-DCADD952CD86}" srcOrd="0" destOrd="0" presId="urn:microsoft.com/office/officeart/2005/8/layout/chevron2"/>
    <dgm:cxn modelId="{7EACF192-D7F9-4529-AF3F-A67AACEBCE5B}" type="presOf" srcId="{A52B59E2-7BE8-4367-ACAB-4C6CE7C75257}" destId="{679416BB-5ACD-4B55-A084-025D18240893}" srcOrd="0" destOrd="0" presId="urn:microsoft.com/office/officeart/2005/8/layout/chevron2"/>
    <dgm:cxn modelId="{7CDFB4C2-03B9-4F07-A2F8-02420F62AAB1}" type="presOf" srcId="{D47B63ED-1AB5-4E58-96B7-19161517FEF0}" destId="{B0E9C24A-F08A-444F-9F4C-194398F58632}" srcOrd="0" destOrd="0" presId="urn:microsoft.com/office/officeart/2005/8/layout/chevron2"/>
    <dgm:cxn modelId="{6F14E8C3-E03F-40A4-A365-641D3BB09823}" srcId="{0E85F65C-827D-4FB7-B29D-E773E3BDBF3F}" destId="{10E52C82-A5BA-46A3-A00F-A5B2EAAE957F}" srcOrd="3" destOrd="0" parTransId="{DB264D68-3C76-4428-AF0E-08A126452277}" sibTransId="{E1E72F17-F9E0-4A5E-8455-04620DC8CD6D}"/>
    <dgm:cxn modelId="{83D75A17-4D6C-4E07-847E-6348E6B8C781}" type="presOf" srcId="{44929838-A3C0-4208-A17E-E94B72B8C722}" destId="{85B4F5D6-1262-444B-A804-114BEE91EBAF}" srcOrd="0" destOrd="0" presId="urn:microsoft.com/office/officeart/2005/8/layout/chevron2"/>
    <dgm:cxn modelId="{A7C9062E-F421-403E-AA0E-5D4151EA4EAF}" type="presParOf" srcId="{EA5CE9C0-F5B0-47E3-95E4-4E2B48FC454E}" destId="{001846FD-E41A-459A-8B18-087E6599D80D}" srcOrd="0" destOrd="0" presId="urn:microsoft.com/office/officeart/2005/8/layout/chevron2"/>
    <dgm:cxn modelId="{ADA1F34F-219E-455D-A011-A8E8D63942CD}" type="presParOf" srcId="{001846FD-E41A-459A-8B18-087E6599D80D}" destId="{803DD00F-7D10-4D66-AD7C-4121B93D89EB}" srcOrd="0" destOrd="0" presId="urn:microsoft.com/office/officeart/2005/8/layout/chevron2"/>
    <dgm:cxn modelId="{6074F01F-7700-4187-84B7-91B9E9A6DDBA}" type="presParOf" srcId="{001846FD-E41A-459A-8B18-087E6599D80D}" destId="{679416BB-5ACD-4B55-A084-025D18240893}" srcOrd="1" destOrd="0" presId="urn:microsoft.com/office/officeart/2005/8/layout/chevron2"/>
    <dgm:cxn modelId="{B5E6977A-8FBC-4898-BD67-2601680F4F5E}" type="presParOf" srcId="{EA5CE9C0-F5B0-47E3-95E4-4E2B48FC454E}" destId="{3C5A0244-4149-4336-90C9-0255D25D8C2E}" srcOrd="1" destOrd="0" presId="urn:microsoft.com/office/officeart/2005/8/layout/chevron2"/>
    <dgm:cxn modelId="{3C05332D-D9DB-4BAE-9918-4BAC185565CA}" type="presParOf" srcId="{EA5CE9C0-F5B0-47E3-95E4-4E2B48FC454E}" destId="{FB153BB0-1392-424B-809D-101D6D084C15}" srcOrd="2" destOrd="0" presId="urn:microsoft.com/office/officeart/2005/8/layout/chevron2"/>
    <dgm:cxn modelId="{D3BC3410-98A8-4D82-B5EE-F519F592DFEB}" type="presParOf" srcId="{FB153BB0-1392-424B-809D-101D6D084C15}" destId="{B0E9C24A-F08A-444F-9F4C-194398F58632}" srcOrd="0" destOrd="0" presId="urn:microsoft.com/office/officeart/2005/8/layout/chevron2"/>
    <dgm:cxn modelId="{12F9AC36-A31A-467B-BD6B-30C2BCA1C590}" type="presParOf" srcId="{FB153BB0-1392-424B-809D-101D6D084C15}" destId="{6A9C746F-5222-4CD6-A7EE-6FBC547EB3C8}" srcOrd="1" destOrd="0" presId="urn:microsoft.com/office/officeart/2005/8/layout/chevron2"/>
    <dgm:cxn modelId="{E4B74204-7BED-4B1B-A703-CB39E538A2AA}" type="presParOf" srcId="{EA5CE9C0-F5B0-47E3-95E4-4E2B48FC454E}" destId="{22B755D0-7D54-457F-9A35-3DA16FDBC036}" srcOrd="3" destOrd="0" presId="urn:microsoft.com/office/officeart/2005/8/layout/chevron2"/>
    <dgm:cxn modelId="{0CC355F8-A52C-4FDB-B997-669E7241ECB7}" type="presParOf" srcId="{EA5CE9C0-F5B0-47E3-95E4-4E2B48FC454E}" destId="{F184C18B-0959-46EE-8384-BAA45FAF2C8C}" srcOrd="4" destOrd="0" presId="urn:microsoft.com/office/officeart/2005/8/layout/chevron2"/>
    <dgm:cxn modelId="{BC624DBF-F451-454B-B212-47D76CA4E854}" type="presParOf" srcId="{F184C18B-0959-46EE-8384-BAA45FAF2C8C}" destId="{85B4F5D6-1262-444B-A804-114BEE91EBAF}" srcOrd="0" destOrd="0" presId="urn:microsoft.com/office/officeart/2005/8/layout/chevron2"/>
    <dgm:cxn modelId="{9612E642-05CC-4E0D-A4AE-D77203B4713B}" type="presParOf" srcId="{F184C18B-0959-46EE-8384-BAA45FAF2C8C}" destId="{0A743916-6016-496D-A143-636108CADA9E}" srcOrd="1" destOrd="0" presId="urn:microsoft.com/office/officeart/2005/8/layout/chevron2"/>
    <dgm:cxn modelId="{79B1B625-8490-4562-ACBD-BC434769D929}" type="presParOf" srcId="{EA5CE9C0-F5B0-47E3-95E4-4E2B48FC454E}" destId="{7322D13E-38A2-4C65-9B74-EB32773DDA7E}" srcOrd="5" destOrd="0" presId="urn:microsoft.com/office/officeart/2005/8/layout/chevron2"/>
    <dgm:cxn modelId="{000A4652-4A5D-4CD5-A3C6-70109647DD69}" type="presParOf" srcId="{EA5CE9C0-F5B0-47E3-95E4-4E2B48FC454E}" destId="{84578FBC-2BE2-4ABE-BBFA-A05760B2A820}" srcOrd="6" destOrd="0" presId="urn:microsoft.com/office/officeart/2005/8/layout/chevron2"/>
    <dgm:cxn modelId="{E1534D76-C796-414F-81A4-B2C63ECC1A1E}" type="presParOf" srcId="{84578FBC-2BE2-4ABE-BBFA-A05760B2A820}" destId="{E687CB72-4238-47A5-903B-DCADD952CD86}" srcOrd="0" destOrd="0" presId="urn:microsoft.com/office/officeart/2005/8/layout/chevron2"/>
    <dgm:cxn modelId="{B0FE8732-D811-4C18-965A-D989A2605672}" type="presParOf" srcId="{84578FBC-2BE2-4ABE-BBFA-A05760B2A820}" destId="{1EA64C04-C0E7-4B37-BD11-18BE876032B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85F65C-827D-4FB7-B29D-E773E3BDBF3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665FB5B-ED9F-4939-9F5E-9555C36254EE}">
      <dgm:prSet phldrT="[Text]"/>
      <dgm:spPr/>
      <dgm:t>
        <a:bodyPr/>
        <a:lstStyle/>
        <a:p>
          <a:endParaRPr lang="ru-RU" dirty="0"/>
        </a:p>
      </dgm:t>
    </dgm:pt>
    <dgm:pt modelId="{5160D3F3-1E1B-4C52-9EB1-D4B1E3805C68}" type="parTrans" cxnId="{2896875F-685D-4D87-845F-B98A8FB528DC}">
      <dgm:prSet/>
      <dgm:spPr/>
      <dgm:t>
        <a:bodyPr/>
        <a:lstStyle/>
        <a:p>
          <a:endParaRPr lang="ru-RU"/>
        </a:p>
      </dgm:t>
    </dgm:pt>
    <dgm:pt modelId="{96C53B4D-14C3-4025-9051-6CC414D78F23}" type="sibTrans" cxnId="{2896875F-685D-4D87-845F-B98A8FB528DC}">
      <dgm:prSet/>
      <dgm:spPr/>
      <dgm:t>
        <a:bodyPr/>
        <a:lstStyle/>
        <a:p>
          <a:endParaRPr lang="ru-RU"/>
        </a:p>
      </dgm:t>
    </dgm:pt>
    <dgm:pt modelId="{A52B59E2-7BE8-4367-ACAB-4C6CE7C75257}">
      <dgm:prSet/>
      <dgm:spPr/>
      <dgm:t>
        <a:bodyPr/>
        <a:lstStyle/>
        <a:p>
          <a:r>
            <a:rPr lang="ru-RU" dirty="0" smtClean="0"/>
            <a:t>классы</a:t>
          </a:r>
          <a:endParaRPr lang="ru-RU" dirty="0"/>
        </a:p>
      </dgm:t>
    </dgm:pt>
    <dgm:pt modelId="{7B7167AD-6AD6-43E7-8927-D4713D0CABFE}" type="parTrans" cxnId="{FF52907A-C3B7-40A3-A50B-F1D9A670923F}">
      <dgm:prSet/>
      <dgm:spPr/>
      <dgm:t>
        <a:bodyPr/>
        <a:lstStyle/>
        <a:p>
          <a:endParaRPr lang="ru-RU"/>
        </a:p>
      </dgm:t>
    </dgm:pt>
    <dgm:pt modelId="{09B36E8B-6323-4339-B13C-6A87D9343933}" type="sibTrans" cxnId="{FF52907A-C3B7-40A3-A50B-F1D9A670923F}">
      <dgm:prSet/>
      <dgm:spPr/>
      <dgm:t>
        <a:bodyPr/>
        <a:lstStyle/>
        <a:p>
          <a:endParaRPr lang="ru-RU"/>
        </a:p>
      </dgm:t>
    </dgm:pt>
    <dgm:pt modelId="{44929838-A3C0-4208-A17E-E94B72B8C722}">
      <dgm:prSet phldrT="[Text]"/>
      <dgm:spPr/>
      <dgm:t>
        <a:bodyPr/>
        <a:lstStyle/>
        <a:p>
          <a:endParaRPr lang="ru-RU" dirty="0"/>
        </a:p>
      </dgm:t>
    </dgm:pt>
    <dgm:pt modelId="{319EB19D-1B73-4358-ABD2-4872E6683FA2}" type="parTrans" cxnId="{205B81CA-19F6-4A37-B9E1-EDF389D6344C}">
      <dgm:prSet/>
      <dgm:spPr/>
      <dgm:t>
        <a:bodyPr/>
        <a:lstStyle/>
        <a:p>
          <a:endParaRPr lang="ru-RU"/>
        </a:p>
      </dgm:t>
    </dgm:pt>
    <dgm:pt modelId="{B8E52EBF-73E1-4014-861E-36E1AF5168C6}" type="sibTrans" cxnId="{205B81CA-19F6-4A37-B9E1-EDF389D6344C}">
      <dgm:prSet/>
      <dgm:spPr/>
      <dgm:t>
        <a:bodyPr/>
        <a:lstStyle/>
        <a:p>
          <a:endParaRPr lang="ru-RU"/>
        </a:p>
      </dgm:t>
    </dgm:pt>
    <dgm:pt modelId="{E35B40D8-C3FD-4F10-84C2-ADA5A329C4BA}">
      <dgm:prSet/>
      <dgm:spPr/>
      <dgm:t>
        <a:bodyPr/>
        <a:lstStyle/>
        <a:p>
          <a:r>
            <a:rPr lang="ru-RU" dirty="0" smtClean="0"/>
            <a:t>методы</a:t>
          </a:r>
          <a:endParaRPr lang="ru-RU" dirty="0"/>
        </a:p>
      </dgm:t>
    </dgm:pt>
    <dgm:pt modelId="{2EFA1E23-7EA6-47FB-9F34-9151E384469E}" type="parTrans" cxnId="{DC5A3C21-FACC-48B8-9D81-77CC5364F5B4}">
      <dgm:prSet/>
      <dgm:spPr/>
      <dgm:t>
        <a:bodyPr/>
        <a:lstStyle/>
        <a:p>
          <a:endParaRPr lang="ru-RU"/>
        </a:p>
      </dgm:t>
    </dgm:pt>
    <dgm:pt modelId="{6D919AA5-78DF-4CD8-B243-F2218D469BE9}" type="sibTrans" cxnId="{DC5A3C21-FACC-48B8-9D81-77CC5364F5B4}">
      <dgm:prSet/>
      <dgm:spPr/>
      <dgm:t>
        <a:bodyPr/>
        <a:lstStyle/>
        <a:p>
          <a:endParaRPr lang="ru-RU"/>
        </a:p>
      </dgm:t>
    </dgm:pt>
    <dgm:pt modelId="{EA5CE9C0-F5B0-47E3-95E4-4E2B48FC454E}" type="pres">
      <dgm:prSet presAssocID="{0E85F65C-827D-4FB7-B29D-E773E3BDBF3F}" presName="linearFlow" presStyleCnt="0">
        <dgm:presLayoutVars>
          <dgm:dir/>
          <dgm:animLvl val="lvl"/>
          <dgm:resizeHandles val="exact"/>
        </dgm:presLayoutVars>
      </dgm:prSet>
      <dgm:spPr/>
    </dgm:pt>
    <dgm:pt modelId="{001846FD-E41A-459A-8B18-087E6599D80D}" type="pres">
      <dgm:prSet presAssocID="{4665FB5B-ED9F-4939-9F5E-9555C36254EE}" presName="composite" presStyleCnt="0"/>
      <dgm:spPr/>
    </dgm:pt>
    <dgm:pt modelId="{803DD00F-7D10-4D66-AD7C-4121B93D89EB}" type="pres">
      <dgm:prSet presAssocID="{4665FB5B-ED9F-4939-9F5E-9555C36254EE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679416BB-5ACD-4B55-A084-025D18240893}" type="pres">
      <dgm:prSet presAssocID="{4665FB5B-ED9F-4939-9F5E-9555C36254EE}" presName="descendantText" presStyleLbl="alignAcc1" presStyleIdx="0" presStyleCnt="2">
        <dgm:presLayoutVars>
          <dgm:bulletEnabled val="1"/>
        </dgm:presLayoutVars>
      </dgm:prSet>
      <dgm:spPr/>
    </dgm:pt>
    <dgm:pt modelId="{3C5A0244-4149-4336-90C9-0255D25D8C2E}" type="pres">
      <dgm:prSet presAssocID="{96C53B4D-14C3-4025-9051-6CC414D78F23}" presName="sp" presStyleCnt="0"/>
      <dgm:spPr/>
    </dgm:pt>
    <dgm:pt modelId="{F184C18B-0959-46EE-8384-BAA45FAF2C8C}" type="pres">
      <dgm:prSet presAssocID="{44929838-A3C0-4208-A17E-E94B72B8C722}" presName="composite" presStyleCnt="0"/>
      <dgm:spPr/>
    </dgm:pt>
    <dgm:pt modelId="{85B4F5D6-1262-444B-A804-114BEE91EBAF}" type="pres">
      <dgm:prSet presAssocID="{44929838-A3C0-4208-A17E-E94B72B8C722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0A743916-6016-496D-A143-636108CADA9E}" type="pres">
      <dgm:prSet presAssocID="{44929838-A3C0-4208-A17E-E94B72B8C722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931663B-1632-4098-9EC7-C327EAB8363A}" type="presOf" srcId="{E35B40D8-C3FD-4F10-84C2-ADA5A329C4BA}" destId="{0A743916-6016-496D-A143-636108CADA9E}" srcOrd="0" destOrd="0" presId="urn:microsoft.com/office/officeart/2005/8/layout/chevron2"/>
    <dgm:cxn modelId="{2896875F-685D-4D87-845F-B98A8FB528DC}" srcId="{0E85F65C-827D-4FB7-B29D-E773E3BDBF3F}" destId="{4665FB5B-ED9F-4939-9F5E-9555C36254EE}" srcOrd="0" destOrd="0" parTransId="{5160D3F3-1E1B-4C52-9EB1-D4B1E3805C68}" sibTransId="{96C53B4D-14C3-4025-9051-6CC414D78F23}"/>
    <dgm:cxn modelId="{FF52907A-C3B7-40A3-A50B-F1D9A670923F}" srcId="{4665FB5B-ED9F-4939-9F5E-9555C36254EE}" destId="{A52B59E2-7BE8-4367-ACAB-4C6CE7C75257}" srcOrd="0" destOrd="0" parTransId="{7B7167AD-6AD6-43E7-8927-D4713D0CABFE}" sibTransId="{09B36E8B-6323-4339-B13C-6A87D9343933}"/>
    <dgm:cxn modelId="{3A5BB956-B003-4014-B4A8-E427AEB6DF8F}" type="presOf" srcId="{4665FB5B-ED9F-4939-9F5E-9555C36254EE}" destId="{803DD00F-7D10-4D66-AD7C-4121B93D89EB}" srcOrd="0" destOrd="0" presId="urn:microsoft.com/office/officeart/2005/8/layout/chevron2"/>
    <dgm:cxn modelId="{6D03C134-0C3A-419B-BA5B-F7B5693127F8}" type="presOf" srcId="{0E85F65C-827D-4FB7-B29D-E773E3BDBF3F}" destId="{EA5CE9C0-F5B0-47E3-95E4-4E2B48FC454E}" srcOrd="0" destOrd="0" presId="urn:microsoft.com/office/officeart/2005/8/layout/chevron2"/>
    <dgm:cxn modelId="{2191D29D-89B6-41E1-9E52-B9B6B3BC5DCF}" type="presOf" srcId="{44929838-A3C0-4208-A17E-E94B72B8C722}" destId="{85B4F5D6-1262-444B-A804-114BEE91EBAF}" srcOrd="0" destOrd="0" presId="urn:microsoft.com/office/officeart/2005/8/layout/chevron2"/>
    <dgm:cxn modelId="{DC5A3C21-FACC-48B8-9D81-77CC5364F5B4}" srcId="{44929838-A3C0-4208-A17E-E94B72B8C722}" destId="{E35B40D8-C3FD-4F10-84C2-ADA5A329C4BA}" srcOrd="0" destOrd="0" parTransId="{2EFA1E23-7EA6-47FB-9F34-9151E384469E}" sibTransId="{6D919AA5-78DF-4CD8-B243-F2218D469BE9}"/>
    <dgm:cxn modelId="{205B81CA-19F6-4A37-B9E1-EDF389D6344C}" srcId="{0E85F65C-827D-4FB7-B29D-E773E3BDBF3F}" destId="{44929838-A3C0-4208-A17E-E94B72B8C722}" srcOrd="1" destOrd="0" parTransId="{319EB19D-1B73-4358-ABD2-4872E6683FA2}" sibTransId="{B8E52EBF-73E1-4014-861E-36E1AF5168C6}"/>
    <dgm:cxn modelId="{5B41CC9F-4693-4866-BD29-A64A8E904876}" type="presOf" srcId="{A52B59E2-7BE8-4367-ACAB-4C6CE7C75257}" destId="{679416BB-5ACD-4B55-A084-025D18240893}" srcOrd="0" destOrd="0" presId="urn:microsoft.com/office/officeart/2005/8/layout/chevron2"/>
    <dgm:cxn modelId="{ECB57446-9977-4121-BD4C-05CB4BFCECF3}" type="presParOf" srcId="{EA5CE9C0-F5B0-47E3-95E4-4E2B48FC454E}" destId="{001846FD-E41A-459A-8B18-087E6599D80D}" srcOrd="0" destOrd="0" presId="urn:microsoft.com/office/officeart/2005/8/layout/chevron2"/>
    <dgm:cxn modelId="{485C0C32-F47D-49A1-BE3C-E02B11C3C814}" type="presParOf" srcId="{001846FD-E41A-459A-8B18-087E6599D80D}" destId="{803DD00F-7D10-4D66-AD7C-4121B93D89EB}" srcOrd="0" destOrd="0" presId="urn:microsoft.com/office/officeart/2005/8/layout/chevron2"/>
    <dgm:cxn modelId="{A1CA141D-7CF6-4D8E-BF42-A1131D052850}" type="presParOf" srcId="{001846FD-E41A-459A-8B18-087E6599D80D}" destId="{679416BB-5ACD-4B55-A084-025D18240893}" srcOrd="1" destOrd="0" presId="urn:microsoft.com/office/officeart/2005/8/layout/chevron2"/>
    <dgm:cxn modelId="{D34A4589-0B2E-4C5B-A066-C47625838C50}" type="presParOf" srcId="{EA5CE9C0-F5B0-47E3-95E4-4E2B48FC454E}" destId="{3C5A0244-4149-4336-90C9-0255D25D8C2E}" srcOrd="1" destOrd="0" presId="urn:microsoft.com/office/officeart/2005/8/layout/chevron2"/>
    <dgm:cxn modelId="{8CEA88E5-6ED7-4C3D-B718-4523ED738775}" type="presParOf" srcId="{EA5CE9C0-F5B0-47E3-95E4-4E2B48FC454E}" destId="{F184C18B-0959-46EE-8384-BAA45FAF2C8C}" srcOrd="2" destOrd="0" presId="urn:microsoft.com/office/officeart/2005/8/layout/chevron2"/>
    <dgm:cxn modelId="{53EA0DA7-34C4-43E4-9548-62E5B8C3D6FF}" type="presParOf" srcId="{F184C18B-0959-46EE-8384-BAA45FAF2C8C}" destId="{85B4F5D6-1262-444B-A804-114BEE91EBAF}" srcOrd="0" destOrd="0" presId="urn:microsoft.com/office/officeart/2005/8/layout/chevron2"/>
    <dgm:cxn modelId="{7A9E30EC-405F-4084-8DC4-33016B5E19DE}" type="presParOf" srcId="{F184C18B-0959-46EE-8384-BAA45FAF2C8C}" destId="{0A743916-6016-496D-A143-636108CADA9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F9FEB-AFCF-43D2-A299-473B45CE6E73}">
      <dsp:nvSpPr>
        <dsp:cNvPr id="0" name=""/>
        <dsp:cNvSpPr/>
      </dsp:nvSpPr>
      <dsp:spPr>
        <a:xfrm>
          <a:off x="1981660" y="423"/>
          <a:ext cx="2229367" cy="678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public</a:t>
          </a:r>
          <a:endParaRPr lang="ru-RU" sz="2600" kern="1200" dirty="0"/>
        </a:p>
      </dsp:txBody>
      <dsp:txXfrm>
        <a:off x="2014766" y="33529"/>
        <a:ext cx="2163155" cy="611972"/>
      </dsp:txXfrm>
    </dsp:sp>
    <dsp:sp modelId="{EB18540E-E71C-4B89-9964-05C126C2BECF}">
      <dsp:nvSpPr>
        <dsp:cNvPr id="0" name=""/>
        <dsp:cNvSpPr/>
      </dsp:nvSpPr>
      <dsp:spPr>
        <a:xfrm>
          <a:off x="1981660" y="712517"/>
          <a:ext cx="2229367" cy="678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private</a:t>
          </a:r>
          <a:endParaRPr lang="ru-RU" sz="2600" kern="1200" dirty="0"/>
        </a:p>
      </dsp:txBody>
      <dsp:txXfrm>
        <a:off x="2014766" y="745623"/>
        <a:ext cx="2163155" cy="611972"/>
      </dsp:txXfrm>
    </dsp:sp>
    <dsp:sp modelId="{50C7DF3E-B487-4A64-B00D-AE1BC37C87A9}">
      <dsp:nvSpPr>
        <dsp:cNvPr id="0" name=""/>
        <dsp:cNvSpPr/>
      </dsp:nvSpPr>
      <dsp:spPr>
        <a:xfrm>
          <a:off x="1981660" y="1424611"/>
          <a:ext cx="2229367" cy="678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protected</a:t>
          </a:r>
          <a:endParaRPr lang="ru-RU" sz="2600" kern="1200" dirty="0"/>
        </a:p>
      </dsp:txBody>
      <dsp:txXfrm>
        <a:off x="2014766" y="1457717"/>
        <a:ext cx="2163155" cy="611972"/>
      </dsp:txXfrm>
    </dsp:sp>
    <dsp:sp modelId="{E7EB9394-8F9D-454E-BA00-4C572E52AD2E}">
      <dsp:nvSpPr>
        <dsp:cNvPr id="0" name=""/>
        <dsp:cNvSpPr/>
      </dsp:nvSpPr>
      <dsp:spPr>
        <a:xfrm>
          <a:off x="1981660" y="2136705"/>
          <a:ext cx="2229367" cy="678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final</a:t>
          </a:r>
          <a:endParaRPr lang="ru-RU" sz="2600" kern="1200" dirty="0"/>
        </a:p>
      </dsp:txBody>
      <dsp:txXfrm>
        <a:off x="2014766" y="2169811"/>
        <a:ext cx="2163155" cy="611972"/>
      </dsp:txXfrm>
    </dsp:sp>
    <dsp:sp modelId="{82A4F9E4-E5F5-47DF-8F2A-09A0A7E8A646}">
      <dsp:nvSpPr>
        <dsp:cNvPr id="0" name=""/>
        <dsp:cNvSpPr/>
      </dsp:nvSpPr>
      <dsp:spPr>
        <a:xfrm>
          <a:off x="1981660" y="2848799"/>
          <a:ext cx="2229367" cy="678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package-private</a:t>
          </a:r>
          <a:endParaRPr lang="ru-RU" sz="2600" kern="1200" dirty="0"/>
        </a:p>
      </dsp:txBody>
      <dsp:txXfrm>
        <a:off x="2014766" y="2881905"/>
        <a:ext cx="2163155" cy="611972"/>
      </dsp:txXfrm>
    </dsp:sp>
    <dsp:sp modelId="{99223921-3E22-4161-95AC-FEA14071195C}">
      <dsp:nvSpPr>
        <dsp:cNvPr id="0" name=""/>
        <dsp:cNvSpPr/>
      </dsp:nvSpPr>
      <dsp:spPr>
        <a:xfrm>
          <a:off x="1981660" y="3560893"/>
          <a:ext cx="2229367" cy="678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abstract</a:t>
          </a:r>
          <a:endParaRPr lang="ru-RU" sz="2600" kern="1200" dirty="0"/>
        </a:p>
      </dsp:txBody>
      <dsp:txXfrm>
        <a:off x="2014766" y="3593999"/>
        <a:ext cx="2163155" cy="611972"/>
      </dsp:txXfrm>
    </dsp:sp>
    <dsp:sp modelId="{94133FBD-2568-4232-8BB6-7ED71B4AACF4}">
      <dsp:nvSpPr>
        <dsp:cNvPr id="0" name=""/>
        <dsp:cNvSpPr/>
      </dsp:nvSpPr>
      <dsp:spPr>
        <a:xfrm>
          <a:off x="1981660" y="4272987"/>
          <a:ext cx="2229367" cy="678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static</a:t>
          </a:r>
          <a:endParaRPr lang="ru-RU" sz="2600" kern="1200" dirty="0"/>
        </a:p>
      </dsp:txBody>
      <dsp:txXfrm>
        <a:off x="2014766" y="4306093"/>
        <a:ext cx="2163155" cy="611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9C24A-F08A-444F-9F4C-194398F58632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900" kern="1200" dirty="0"/>
        </a:p>
      </dsp:txBody>
      <dsp:txXfrm rot="-5400000">
        <a:off x="1" y="520688"/>
        <a:ext cx="1039018" cy="445294"/>
      </dsp:txXfrm>
    </dsp:sp>
    <dsp:sp modelId="{6A9C746F-5222-4CD6-A7EE-6FBC547EB3C8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800" kern="1200" dirty="0" smtClean="0"/>
            <a:t>поля</a:t>
          </a:r>
          <a:endParaRPr lang="ru-RU" sz="3800" kern="1200" dirty="0"/>
        </a:p>
      </dsp:txBody>
      <dsp:txXfrm rot="-5400000">
        <a:off x="1039018" y="48278"/>
        <a:ext cx="5009883" cy="870607"/>
      </dsp:txXfrm>
    </dsp:sp>
    <dsp:sp modelId="{8E2658FE-E526-458C-A272-13CDD4B14432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900" kern="1200" dirty="0"/>
        </a:p>
      </dsp:txBody>
      <dsp:txXfrm rot="-5400000">
        <a:off x="1" y="1809352"/>
        <a:ext cx="1039018" cy="445294"/>
      </dsp:txXfrm>
    </dsp:sp>
    <dsp:sp modelId="{B87D65E5-9D3B-447D-B40D-A5331DDDB8D0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800" kern="1200" dirty="0" smtClean="0"/>
            <a:t>методы</a:t>
          </a:r>
          <a:endParaRPr lang="ru-RU" sz="3800" kern="1200" dirty="0"/>
        </a:p>
      </dsp:txBody>
      <dsp:txXfrm rot="-5400000">
        <a:off x="1039018" y="1336942"/>
        <a:ext cx="5009883" cy="870607"/>
      </dsp:txXfrm>
    </dsp:sp>
    <dsp:sp modelId="{EB05A1EF-70F2-445C-A62B-1369AF3A442E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900" kern="1200" dirty="0"/>
        </a:p>
      </dsp:txBody>
      <dsp:txXfrm rot="-5400000">
        <a:off x="1" y="3098016"/>
        <a:ext cx="1039018" cy="445294"/>
      </dsp:txXfrm>
    </dsp:sp>
    <dsp:sp modelId="{70E6CCB8-276F-48C4-8221-7FB63F8B8AFE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800" kern="1200" dirty="0" smtClean="0"/>
            <a:t>блоки инициализации</a:t>
          </a:r>
          <a:endParaRPr lang="ru-RU" sz="3800" kern="1200" dirty="0"/>
        </a:p>
      </dsp:txBody>
      <dsp:txXfrm rot="-5400000">
        <a:off x="1039018" y="2625605"/>
        <a:ext cx="5009883" cy="870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DD00F-7D10-4D66-AD7C-4121B93D89EB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 dirty="0"/>
        </a:p>
      </dsp:txBody>
      <dsp:txXfrm rot="-5400000">
        <a:off x="1" y="395096"/>
        <a:ext cx="788987" cy="338137"/>
      </dsp:txXfrm>
    </dsp:sp>
    <dsp:sp modelId="{679416BB-5ACD-4B55-A084-025D18240893}">
      <dsp:nvSpPr>
        <dsp:cNvPr id="0" name=""/>
        <dsp:cNvSpPr/>
      </dsp:nvSpPr>
      <dsp:spPr>
        <a:xfrm rot="5400000">
          <a:off x="3076178" y="-2286589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4000" kern="1200" dirty="0" smtClean="0"/>
            <a:t>классы</a:t>
          </a:r>
          <a:endParaRPr lang="ru-RU" sz="4000" kern="1200" dirty="0"/>
        </a:p>
      </dsp:txBody>
      <dsp:txXfrm rot="-5400000">
        <a:off x="788988" y="36365"/>
        <a:ext cx="5271248" cy="661103"/>
      </dsp:txXfrm>
    </dsp:sp>
    <dsp:sp modelId="{B0E9C24A-F08A-444F-9F4C-194398F58632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 dirty="0"/>
        </a:p>
      </dsp:txBody>
      <dsp:txXfrm rot="-5400000">
        <a:off x="1" y="1373653"/>
        <a:ext cx="788987" cy="338137"/>
      </dsp:txXfrm>
    </dsp:sp>
    <dsp:sp modelId="{6A9C746F-5222-4CD6-A7EE-6FBC547EB3C8}">
      <dsp:nvSpPr>
        <dsp:cNvPr id="0" name=""/>
        <dsp:cNvSpPr/>
      </dsp:nvSpPr>
      <dsp:spPr>
        <a:xfrm rot="5400000">
          <a:off x="3076178" y="-1308031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4000" kern="1200" dirty="0" smtClean="0"/>
            <a:t>поля</a:t>
          </a:r>
          <a:endParaRPr lang="ru-RU" sz="4000" kern="1200" dirty="0"/>
        </a:p>
      </dsp:txBody>
      <dsp:txXfrm rot="-5400000">
        <a:off x="788988" y="1014923"/>
        <a:ext cx="5271248" cy="661103"/>
      </dsp:txXfrm>
    </dsp:sp>
    <dsp:sp modelId="{85B4F5D6-1262-444B-A804-114BEE91EBAF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 dirty="0"/>
        </a:p>
      </dsp:txBody>
      <dsp:txXfrm rot="-5400000">
        <a:off x="1" y="2352210"/>
        <a:ext cx="788987" cy="338137"/>
      </dsp:txXfrm>
    </dsp:sp>
    <dsp:sp modelId="{0A743916-6016-496D-A143-636108CADA9E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4000" kern="1200" dirty="0" smtClean="0"/>
            <a:t>локальные переменные</a:t>
          </a:r>
          <a:endParaRPr lang="ru-RU" sz="4000" kern="1200" dirty="0"/>
        </a:p>
      </dsp:txBody>
      <dsp:txXfrm rot="-5400000">
        <a:off x="788988" y="1993480"/>
        <a:ext cx="5271248" cy="661103"/>
      </dsp:txXfrm>
    </dsp:sp>
    <dsp:sp modelId="{E687CB72-4238-47A5-903B-DCADD952CD86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 dirty="0"/>
        </a:p>
      </dsp:txBody>
      <dsp:txXfrm rot="-5400000">
        <a:off x="1" y="3330768"/>
        <a:ext cx="788987" cy="338137"/>
      </dsp:txXfrm>
    </dsp:sp>
    <dsp:sp modelId="{1EA64C04-C0E7-4B37-BD11-18BE876032B6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4000" kern="1200" dirty="0" smtClean="0"/>
            <a:t>методы</a:t>
          </a:r>
          <a:endParaRPr lang="ru-RU" sz="4000" kern="1200" dirty="0"/>
        </a:p>
      </dsp:txBody>
      <dsp:txXfrm rot="-5400000">
        <a:off x="788988" y="2972037"/>
        <a:ext cx="5271248" cy="6611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DD00F-7D10-4D66-AD7C-4121B93D89EB}">
      <dsp:nvSpPr>
        <dsp:cNvPr id="0" name=""/>
        <dsp:cNvSpPr/>
      </dsp:nvSpPr>
      <dsp:spPr>
        <a:xfrm rot="5400000">
          <a:off x="-326231" y="326692"/>
          <a:ext cx="2174874" cy="1522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300" kern="1200" dirty="0"/>
        </a:p>
      </dsp:txBody>
      <dsp:txXfrm rot="-5400000">
        <a:off x="0" y="761667"/>
        <a:ext cx="1522412" cy="652462"/>
      </dsp:txXfrm>
    </dsp:sp>
    <dsp:sp modelId="{679416BB-5ACD-4B55-A084-025D18240893}">
      <dsp:nvSpPr>
        <dsp:cNvPr id="0" name=""/>
        <dsp:cNvSpPr/>
      </dsp:nvSpPr>
      <dsp:spPr>
        <a:xfrm rot="5400000">
          <a:off x="3102371" y="-1579498"/>
          <a:ext cx="1413668" cy="457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6500" kern="1200" dirty="0" smtClean="0"/>
            <a:t>классы</a:t>
          </a:r>
          <a:endParaRPr lang="ru-RU" sz="6500" kern="1200" dirty="0"/>
        </a:p>
      </dsp:txBody>
      <dsp:txXfrm rot="-5400000">
        <a:off x="1522412" y="69471"/>
        <a:ext cx="4504577" cy="1275648"/>
      </dsp:txXfrm>
    </dsp:sp>
    <dsp:sp modelId="{85B4F5D6-1262-444B-A804-114BEE91EBAF}">
      <dsp:nvSpPr>
        <dsp:cNvPr id="0" name=""/>
        <dsp:cNvSpPr/>
      </dsp:nvSpPr>
      <dsp:spPr>
        <a:xfrm rot="5400000">
          <a:off x="-326231" y="2214895"/>
          <a:ext cx="2174874" cy="1522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300" kern="1200" dirty="0"/>
        </a:p>
      </dsp:txBody>
      <dsp:txXfrm rot="-5400000">
        <a:off x="0" y="2649870"/>
        <a:ext cx="1522412" cy="652462"/>
      </dsp:txXfrm>
    </dsp:sp>
    <dsp:sp modelId="{0A743916-6016-496D-A143-636108CADA9E}">
      <dsp:nvSpPr>
        <dsp:cNvPr id="0" name=""/>
        <dsp:cNvSpPr/>
      </dsp:nvSpPr>
      <dsp:spPr>
        <a:xfrm rot="5400000">
          <a:off x="3102371" y="308704"/>
          <a:ext cx="1413668" cy="457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6500" kern="1200" dirty="0" smtClean="0"/>
            <a:t>методы</a:t>
          </a:r>
          <a:endParaRPr lang="ru-RU" sz="6500" kern="1200" dirty="0"/>
        </a:p>
      </dsp:txBody>
      <dsp:txXfrm rot="-5400000">
        <a:off x="1522412" y="1957673"/>
        <a:ext cx="4504577" cy="127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11.02.2016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11.02.2016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11.02.2016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2016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6193383" cy="1554162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en-US" dirty="0" smtClean="0"/>
              <a:t>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b="1" dirty="0" smtClean="0"/>
              <a:t>Модификаторы </a:t>
            </a:r>
            <a:r>
              <a:rPr lang="en-US" b="1" dirty="0" smtClean="0"/>
              <a:t>Java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лекции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6" name="Прямоугольник 5"/>
          <p:cNvSpPr/>
          <p:nvPr/>
        </p:nvSpPr>
        <p:spPr>
          <a:xfrm>
            <a:off x="1979712" y="1268760"/>
            <a:ext cx="60439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4000" dirty="0" smtClean="0"/>
              <a:t>Пространство имен </a:t>
            </a:r>
            <a:r>
              <a:rPr lang="en-US" sz="4000" dirty="0" smtClean="0"/>
              <a:t>Java</a:t>
            </a:r>
            <a:endParaRPr lang="ru-RU" sz="4000" dirty="0" smtClean="0"/>
          </a:p>
          <a:p>
            <a:pPr marL="457200" indent="-457200" algn="just">
              <a:buAutoNum type="arabicPeriod"/>
            </a:pPr>
            <a:endParaRPr lang="ru-RU" sz="4000" dirty="0"/>
          </a:p>
          <a:p>
            <a:pPr marL="457200" indent="-457200" algn="just">
              <a:buAutoNum type="arabicPeriod"/>
            </a:pPr>
            <a:r>
              <a:rPr lang="ru-RU" sz="4000" dirty="0" smtClean="0"/>
              <a:t>Модификаторы </a:t>
            </a:r>
            <a:r>
              <a:rPr lang="en-US" sz="4000" dirty="0" smtClean="0"/>
              <a:t>Java</a:t>
            </a:r>
            <a:endParaRPr lang="ru-RU" sz="4000" dirty="0"/>
          </a:p>
          <a:p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Пространство имен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683568" y="874455"/>
            <a:ext cx="7920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Пространство имён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(namespace) —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которым подразумевается модель,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окружение, созданное 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логической группировки имен.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Идентификатор, определенный в пространстве имён, ассоциируется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ним 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принадлежит ему.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2722567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– </a:t>
            </a: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ключевое слово для построения пространства имен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0816" y="4658037"/>
            <a:ext cx="3161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полное_имя_класса;</a:t>
            </a:r>
          </a:p>
        </p:txBody>
      </p:sp>
      <p:sp>
        <p:nvSpPr>
          <p:cNvPr id="8" name="Rectangle 7"/>
          <p:cNvSpPr/>
          <p:nvPr/>
        </p:nvSpPr>
        <p:spPr>
          <a:xfrm>
            <a:off x="827584" y="3284984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mport – </a:t>
            </a: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ключевое слово для добвления одного класса в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пространство имен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5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8776"/>
            <a:ext cx="8514085" cy="459904"/>
          </a:xfrm>
        </p:spPr>
        <p:txBody>
          <a:bodyPr/>
          <a:lstStyle/>
          <a:p>
            <a:pPr lvl="0"/>
            <a:r>
              <a:rPr lang="ru-RU" b="1" dirty="0" smtClean="0"/>
              <a:t>Модификаторы </a:t>
            </a:r>
            <a:r>
              <a:rPr lang="ru-RU" b="1" dirty="0"/>
              <a:t>в </a:t>
            </a:r>
            <a:r>
              <a:rPr lang="en-US" b="1" dirty="0"/>
              <a:t>Java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484784"/>
            <a:ext cx="35283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Модификаторы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ключевые зарезервированные слова языка Java, которые определяют уровень видимости (доступности) класса или его членов (полей, методов).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08922473"/>
              </p:ext>
            </p:extLst>
          </p:nvPr>
        </p:nvGraphicFramePr>
        <p:xfrm>
          <a:off x="3707904" y="836712"/>
          <a:ext cx="6192688" cy="4951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8776"/>
            <a:ext cx="8514085" cy="459904"/>
          </a:xfrm>
        </p:spPr>
        <p:txBody>
          <a:bodyPr/>
          <a:lstStyle/>
          <a:p>
            <a:pPr lvl="0"/>
            <a:r>
              <a:rPr lang="ru-RU" b="1" dirty="0" smtClean="0"/>
              <a:t>Модификаторы</a:t>
            </a:r>
            <a:r>
              <a:rPr lang="en-US" b="1" dirty="0" smtClean="0"/>
              <a:t> </a:t>
            </a:r>
            <a:r>
              <a:rPr lang="ru-RU" b="1" dirty="0" smtClean="0"/>
              <a:t>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7" name="Picture 6" descr="8d3fefbab6d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4704"/>
            <a:ext cx="6582866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7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8776"/>
            <a:ext cx="8514085" cy="459904"/>
          </a:xfrm>
        </p:spPr>
        <p:txBody>
          <a:bodyPr/>
          <a:lstStyle/>
          <a:p>
            <a:pPr lvl="0"/>
            <a:r>
              <a:rPr lang="ru-RU" b="1" dirty="0" smtClean="0"/>
              <a:t>Модификаторы</a:t>
            </a:r>
            <a:r>
              <a:rPr lang="en-US" b="1" dirty="0" smtClean="0"/>
              <a:t> static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67221581"/>
              </p:ext>
            </p:extLst>
          </p:nvPr>
        </p:nvGraphicFramePr>
        <p:xfrm>
          <a:off x="1907704" y="11967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1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8776"/>
            <a:ext cx="8514085" cy="459904"/>
          </a:xfrm>
        </p:spPr>
        <p:txBody>
          <a:bodyPr/>
          <a:lstStyle/>
          <a:p>
            <a:pPr lvl="0"/>
            <a:r>
              <a:rPr lang="ru-RU" b="1" dirty="0" smtClean="0"/>
              <a:t>Модификаторы</a:t>
            </a:r>
            <a:r>
              <a:rPr lang="en-US" b="1" dirty="0" smtClean="0"/>
              <a:t> final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97806555"/>
              </p:ext>
            </p:extLst>
          </p:nvPr>
        </p:nvGraphicFramePr>
        <p:xfrm>
          <a:off x="1907704" y="11967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71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8776"/>
            <a:ext cx="8514085" cy="459904"/>
          </a:xfrm>
        </p:spPr>
        <p:txBody>
          <a:bodyPr/>
          <a:lstStyle/>
          <a:p>
            <a:pPr lvl="0"/>
            <a:r>
              <a:rPr lang="ru-RU" b="1" dirty="0" smtClean="0"/>
              <a:t>Модификаторы</a:t>
            </a:r>
            <a:r>
              <a:rPr lang="en-US" b="1" dirty="0" smtClean="0"/>
              <a:t> </a:t>
            </a:r>
            <a:r>
              <a:rPr lang="en-US" b="1" dirty="0" smtClean="0"/>
              <a:t>abstract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0102303"/>
              </p:ext>
            </p:extLst>
          </p:nvPr>
        </p:nvGraphicFramePr>
        <p:xfrm>
          <a:off x="1907704" y="11967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80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4678</TotalTime>
  <Words>134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lecture template</vt:lpstr>
      <vt:lpstr>Лекция 7   Модификаторы Java</vt:lpstr>
      <vt:lpstr>Вопросы лекции</vt:lpstr>
      <vt:lpstr>Пространство имен</vt:lpstr>
      <vt:lpstr>Модификаторы в Java </vt:lpstr>
      <vt:lpstr>Модификаторы доступа</vt:lpstr>
      <vt:lpstr>Модификаторы static</vt:lpstr>
      <vt:lpstr>Модификаторы final</vt:lpstr>
      <vt:lpstr>Модификаторы abstract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Globa, Darya</cp:lastModifiedBy>
  <cp:revision>309</cp:revision>
  <cp:lastPrinted>2008-10-06T12:12:35Z</cp:lastPrinted>
  <dcterms:created xsi:type="dcterms:W3CDTF">2011-07-27T18:24:16Z</dcterms:created>
  <dcterms:modified xsi:type="dcterms:W3CDTF">2016-02-11T12:48:22Z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