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83" r:id="rId3"/>
    <p:sldId id="308" r:id="rId4"/>
    <p:sldId id="307" r:id="rId5"/>
    <p:sldId id="284" r:id="rId6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4B9E4"/>
    <a:srgbClr val="EDA95A"/>
    <a:srgbClr val="DDD674"/>
    <a:srgbClr val="BABD5A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3333" autoAdjust="0"/>
  </p:normalViewPr>
  <p:slideViewPr>
    <p:cSldViewPr>
      <p:cViewPr>
        <p:scale>
          <a:sx n="74" d="100"/>
          <a:sy n="74" d="100"/>
        </p:scale>
        <p:origin x="-2004" y="-1128"/>
      </p:cViewPr>
      <p:guideLst>
        <p:guide orient="horz" pos="3793"/>
        <p:guide pos="2880"/>
      </p:guideLst>
    </p:cSldViewPr>
  </p:slideViewPr>
  <p:outlineViewPr>
    <p:cViewPr>
      <p:scale>
        <a:sx n="33" d="100"/>
        <a:sy n="33" d="100"/>
      </p:scale>
      <p:origin x="0" y="609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15.02.2016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15.02.2016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15.02.2016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2016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6193383" cy="1554162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en-US" dirty="0" smtClean="0"/>
              <a:t>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b="1" dirty="0" smtClean="0"/>
              <a:t>Интерфейсы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b="1" dirty="0"/>
              <a:t>П</a:t>
            </a:r>
            <a:r>
              <a:rPr lang="ru-RU" b="1" dirty="0" smtClean="0"/>
              <a:t>ерегрузка и переопределение методов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лекции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764704"/>
            <a:ext cx="734004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4000" dirty="0" smtClean="0"/>
              <a:t>Интерфейсы в </a:t>
            </a:r>
            <a:r>
              <a:rPr lang="en-US" sz="4000" dirty="0" smtClean="0"/>
              <a:t>Java</a:t>
            </a:r>
            <a:endParaRPr lang="ru-RU" sz="4000" dirty="0" smtClean="0"/>
          </a:p>
          <a:p>
            <a:pPr marL="457200" indent="-457200" algn="just">
              <a:buAutoNum type="arabicPeriod"/>
            </a:pPr>
            <a:endParaRPr lang="ru-RU" sz="4000" dirty="0"/>
          </a:p>
          <a:p>
            <a:pPr marL="457200" indent="-457200" algn="just">
              <a:buAutoNum type="arabicPeriod"/>
            </a:pPr>
            <a:r>
              <a:rPr lang="ru-RU" sz="4000" dirty="0" smtClean="0"/>
              <a:t>Статическое и динамическое связывание</a:t>
            </a:r>
          </a:p>
          <a:p>
            <a:pPr marL="457200" indent="-457200" algn="just">
              <a:buAutoNum type="arabicPeriod"/>
            </a:pPr>
            <a:endParaRPr lang="ru-RU" sz="4000" dirty="0"/>
          </a:p>
          <a:p>
            <a:pPr marL="457200" indent="-457200" algn="just">
              <a:buAutoNum type="arabicPeriod"/>
            </a:pPr>
            <a:r>
              <a:rPr lang="ru-RU" sz="4000" dirty="0"/>
              <a:t>Перегрузка и </a:t>
            </a:r>
            <a:r>
              <a:rPr lang="ru-RU" sz="4000" dirty="0" smtClean="0"/>
              <a:t>переопределение </a:t>
            </a:r>
            <a:r>
              <a:rPr lang="ru-RU" sz="4000" dirty="0" smtClean="0"/>
              <a:t>методов</a:t>
            </a:r>
          </a:p>
          <a:p>
            <a:pPr marL="457200" indent="-457200" algn="just">
              <a:buAutoNum type="arabicPeriod"/>
            </a:pP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683568" y="874455"/>
            <a:ext cx="7920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синтаксическая конструкция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коде программы, используемая 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декларации услуг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предоставляемых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классом или модулем.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7664" y="1897960"/>
            <a:ext cx="61926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[модификатор_доступа]</a:t>
            </a:r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en-US" b="1" dirty="0" smtClean="0">
                <a:solidFill>
                  <a:schemeClr val="accent1"/>
                </a:solidFill>
              </a:rPr>
              <a:t>interface </a:t>
            </a:r>
            <a:r>
              <a:rPr lang="ru-RU" b="1" dirty="0" smtClean="0">
                <a:solidFill>
                  <a:schemeClr val="accent1"/>
                </a:solidFill>
              </a:rPr>
              <a:t>     </a:t>
            </a:r>
            <a:r>
              <a:rPr lang="ru-RU" b="1" dirty="0" smtClean="0">
                <a:solidFill>
                  <a:srgbClr val="00B050"/>
                </a:solidFill>
              </a:rPr>
              <a:t>Имя_интерфейса</a:t>
            </a:r>
            <a:r>
              <a:rPr lang="ru-RU" dirty="0" smtClean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extends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Список_родительских_интерфейсов]</a:t>
            </a:r>
          </a:p>
          <a:p>
            <a:r>
              <a:rPr lang="en-US" dirty="0">
                <a:solidFill>
                  <a:srgbClr val="FF0000"/>
                </a:solidFill>
              </a:rPr>
              <a:t>{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    // </a:t>
            </a:r>
            <a:r>
              <a:rPr lang="ru-RU" dirty="0">
                <a:solidFill>
                  <a:srgbClr val="FF0000"/>
                </a:solidFill>
              </a:rPr>
              <a:t>декларация методов интерфейса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4005064"/>
            <a:ext cx="7776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         </a:t>
            </a:r>
            <a:r>
              <a:rPr lang="en-US" b="1" dirty="0" smtClean="0">
                <a:solidFill>
                  <a:schemeClr val="accent1"/>
                </a:solidFill>
              </a:rPr>
              <a:t>interface</a:t>
            </a:r>
            <a:r>
              <a:rPr lang="en-US" dirty="0" smtClean="0"/>
              <a:t>                    </a:t>
            </a:r>
            <a:r>
              <a:rPr lang="en-US" b="1" dirty="0" err="1" smtClean="0">
                <a:solidFill>
                  <a:srgbClr val="00B050"/>
                </a:solidFill>
              </a:rPr>
              <a:t>SomeInterface</a:t>
            </a:r>
            <a:r>
              <a:rPr lang="en-US" dirty="0" smtClean="0"/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/*</a:t>
            </a:r>
            <a:r>
              <a:rPr lang="ru-RU" dirty="0" smtClean="0">
                <a:solidFill>
                  <a:srgbClr val="FF0000"/>
                </a:solidFill>
              </a:rPr>
              <a:t>методы интерфейса *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4581128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public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        </a:t>
            </a:r>
            <a:r>
              <a:rPr lang="en-US" b="1" dirty="0" smtClean="0">
                <a:solidFill>
                  <a:schemeClr val="accent1"/>
                </a:solidFill>
              </a:rPr>
              <a:t>interface</a:t>
            </a:r>
            <a:r>
              <a:rPr lang="en-US" dirty="0" smtClean="0"/>
              <a:t>                     </a:t>
            </a:r>
            <a:r>
              <a:rPr lang="en-US" b="1" dirty="0" err="1" smtClean="0">
                <a:solidFill>
                  <a:srgbClr val="00B050"/>
                </a:solidFill>
              </a:rPr>
              <a:t>SomeInterface</a:t>
            </a:r>
            <a:r>
              <a:rPr lang="en-US" dirty="0" smtClean="0"/>
              <a:t>     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SuperSomeInterface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{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ru-RU" dirty="0">
                <a:solidFill>
                  <a:srgbClr val="FF0000"/>
                </a:solidFill>
              </a:rPr>
              <a:t>// методы интерфейса</a:t>
            </a:r>
          </a:p>
          <a:p>
            <a:r>
              <a:rPr lang="ru-RU" dirty="0">
                <a:solidFill>
                  <a:srgbClr val="FF0000"/>
                </a:solidFill>
              </a:rPr>
              <a:t>}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4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Статическое и динамическое связывание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683568" y="874455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Статическое связывание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проверка типов на соотвествие на этапе компиляции программы.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3568" y="1844824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Динамическое связывание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проверка типов на соотвествие на этапе выполнения программы.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2887" y="2924944"/>
            <a:ext cx="7920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Неявное приведение типов происходит при присвоении переменной более общего типа значения частной реализации. </a:t>
            </a:r>
            <a:r>
              <a:rPr lang="ru-RU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(проверяется при статическом связывании)</a:t>
            </a:r>
            <a:endParaRPr lang="ru-RU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2168" y="4388260"/>
            <a:ext cx="7920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Явное приведение типов ТРЕБУЕТСЯ при сужении типа: присвоение переменной более частного типа значения общего типа. </a:t>
            </a:r>
            <a:r>
              <a:rPr lang="ru-RU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(проверяется при динамическом связывании)</a:t>
            </a:r>
            <a:endParaRPr lang="ru-RU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5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88776"/>
            <a:ext cx="8514085" cy="459904"/>
          </a:xfrm>
        </p:spPr>
        <p:txBody>
          <a:bodyPr/>
          <a:lstStyle/>
          <a:p>
            <a:pPr lvl="0"/>
            <a:r>
              <a:rPr lang="ru-RU" b="1" dirty="0">
                <a:effectLst/>
              </a:rPr>
              <a:t>Перегрузка </a:t>
            </a:r>
            <a:r>
              <a:rPr lang="ru-RU" b="1" dirty="0" smtClean="0">
                <a:effectLst/>
              </a:rPr>
              <a:t>и переопределение методов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967787"/>
            <a:ext cx="72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Сигнатура метода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совокупность имени метода и списка типов его аргументов.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220486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 возвращаемого значения и модификатор доступа в сигнатуру метода не </a:t>
            </a:r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входят !!!</a:t>
            </a:r>
            <a:endParaRPr lang="ru-RU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56" y="3763585"/>
            <a:ext cx="86258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методов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расширение функциональности класса  путем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методов с разной сигнатурой, но обладающих схожим поведением.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56" y="4869160"/>
            <a:ext cx="8625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Переопределение методов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замена, перекрытие поведения  метода класса путем использования его сигнатуры.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4708</TotalTime>
  <Words>195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lecture template</vt:lpstr>
      <vt:lpstr>Лекция 8   Интерфейсы Перегрузка и переопределение методов</vt:lpstr>
      <vt:lpstr>Вопросы лекции</vt:lpstr>
      <vt:lpstr>Интерфейсы в Java</vt:lpstr>
      <vt:lpstr>Статическое и динамическое связывание </vt:lpstr>
      <vt:lpstr>Перегрузка и переопределение методов 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Globa, Darya</cp:lastModifiedBy>
  <cp:revision>313</cp:revision>
  <cp:lastPrinted>2008-10-06T12:12:35Z</cp:lastPrinted>
  <dcterms:created xsi:type="dcterms:W3CDTF">2011-07-27T18:24:16Z</dcterms:created>
  <dcterms:modified xsi:type="dcterms:W3CDTF">2016-02-15T12:51:42Z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