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Amatic SC" panose="020B0604020202020204" charset="-79"/>
      <p:regular r:id="rId28"/>
      <p:bold r:id="rId29"/>
    </p:embeddedFont>
    <p:embeddedFont>
      <p:font typeface="Source Code Pr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e229067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e229067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e2290671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e2290671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e2290671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e2290671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e229067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1e229067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e2290671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e2290671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1e229067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1e229067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e2290671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1e2290671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e2290671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1e2290671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e2290671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e2290671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1e2290671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1e2290671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e229067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e229067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e2290671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1e2290671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1e229067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1e2290671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e22906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e22906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e2290671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e2290671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e229067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e229067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e2290671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e2290671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e2290671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e2290671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e2290671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e2290671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e2290671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e2290671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192025" y="626200"/>
            <a:ext cx="5235900" cy="20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Examen Programacion Avanzada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Nombre: Rene Rocha Antezana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Crear un nuevo Virtual Host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 nombre de su virtualhost deberá ser.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s" sz="1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proyecto.progra.es</a:t>
            </a:r>
            <a:endParaRPr sz="14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Este nuevo virtual host deberá de apuntar a su proyecto de github.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74725" y="260575"/>
            <a:ext cx="8457600" cy="43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695325"/>
            <a:ext cx="726757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44425" y="284275"/>
            <a:ext cx="8587800" cy="42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del directorio </a:t>
            </a:r>
            <a:r>
              <a:rPr lang="es" sz="1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DEFENSA-HITO-2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crearemos un file de nombre</a:t>
            </a:r>
            <a:r>
              <a:rPr lang="es" sz="1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index.php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con el siguiente contenido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 xmlns="http://www.w3.org/1999/xhtml"&gt;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&lt;title&gt;&lt;/title&gt;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&lt;p&gt;Programacion Web con PHP y MySQL !!!&lt;/p&gt;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03650" y="319800"/>
            <a:ext cx="8528100" cy="4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50" y="319800"/>
            <a:ext cx="7923999" cy="44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03650" y="355325"/>
            <a:ext cx="8516400" cy="45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50" y="171125"/>
            <a:ext cx="5726560" cy="473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291800" y="284275"/>
            <a:ext cx="8540400" cy="42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303"/>
            <a:ext cx="9143999" cy="466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149675" y="130300"/>
            <a:ext cx="8682600" cy="44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50" y="283025"/>
            <a:ext cx="4964476" cy="48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62875" y="379025"/>
            <a:ext cx="8469300" cy="4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00" y="464813"/>
            <a:ext cx="48768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4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Crear un pequeño programa.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Crear un nuevo directorio al nivel de documentos.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 nuevo directorio se llama </a:t>
            </a:r>
            <a:r>
              <a:rPr lang="es" sz="1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php</a:t>
            </a:r>
            <a:endParaRPr sz="14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Dentro de este directorio crear 1 carpeta que diga </a:t>
            </a:r>
            <a:r>
              <a:rPr lang="es" sz="1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archivos.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03650" y="353450"/>
            <a:ext cx="8528700" cy="42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50" y="353450"/>
            <a:ext cx="7433000" cy="3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Generar una nueva llave SSH en su computadora de trabajo para poder conectar desde ahí y tener acceso a la nube.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Consideraciones: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 título de la nueva llave deberá ser HITO-2 PROGRAMACIÓN AVANZADA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Deberá eliminar todas las llaves previamente creados.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Solo deberá de haber una única llave.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8" y="2713149"/>
            <a:ext cx="8105726" cy="15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173350" y="177675"/>
            <a:ext cx="8812200" cy="48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01" y="276738"/>
            <a:ext cx="7606126" cy="459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279950" y="248725"/>
            <a:ext cx="8552400" cy="43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38" y="248713"/>
            <a:ext cx="41052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respuesta 1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0" y="1236050"/>
            <a:ext cx="8618400" cy="3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693" y="1334475"/>
            <a:ext cx="6157329" cy="359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>
            <a:off x="178950" y="1617200"/>
            <a:ext cx="740700" cy="6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4975" y="256950"/>
            <a:ext cx="8517300" cy="4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75" y="256938"/>
            <a:ext cx="8436049" cy="39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284750" y="181375"/>
            <a:ext cx="8547600" cy="43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00" y="305299"/>
            <a:ext cx="8547600" cy="293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685900" cy="3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Crear un nuevo repositorio.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Nombre del repositorio: </a:t>
            </a:r>
            <a:r>
              <a:rPr lang="es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DEFENSA-HITO-2</a:t>
            </a:r>
            <a:endParaRPr sz="12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Clonar este repositorio en un </a:t>
            </a:r>
            <a:r>
              <a:rPr lang="es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directorio </a:t>
            </a: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cualesquiera.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Después de clonar agregar una carpeta de nombre </a:t>
            </a:r>
            <a:r>
              <a:rPr lang="es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documentos</a:t>
            </a: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○"/>
            </a:pP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Dentro de la carpeta documentos crear un archivo de nombre,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○"/>
            </a:pPr>
            <a:r>
              <a:rPr lang="es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defensahito2.php</a:t>
            </a: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○"/>
            </a:pP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 contenido de este archivo es su nombre completo.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Subir los cambios a GIT.</a:t>
            </a:r>
            <a:endParaRPr sz="12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125" y="2632950"/>
            <a:ext cx="4572017" cy="24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respuesta 2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673900" cy="3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6672274" cy="36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73350" y="153975"/>
            <a:ext cx="8658900" cy="4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0" y="153975"/>
            <a:ext cx="8658901" cy="400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03650" y="189525"/>
            <a:ext cx="8694600" cy="46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25" y="189525"/>
            <a:ext cx="8846501" cy="34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Presentación en pantalla (16:9)</PresentationFormat>
  <Paragraphs>40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Verdana</vt:lpstr>
      <vt:lpstr>Courier New</vt:lpstr>
      <vt:lpstr>Arial</vt:lpstr>
      <vt:lpstr>Amatic SC</vt:lpstr>
      <vt:lpstr>Source Code Pro</vt:lpstr>
      <vt:lpstr>Beach Day</vt:lpstr>
      <vt:lpstr>Examen Programacion Avanzada</vt:lpstr>
      <vt:lpstr>ejercicio 1</vt:lpstr>
      <vt:lpstr>respuesta 1</vt:lpstr>
      <vt:lpstr>Presentación de PowerPoint</vt:lpstr>
      <vt:lpstr>Presentación de PowerPoint</vt:lpstr>
      <vt:lpstr>ejercicio 2</vt:lpstr>
      <vt:lpstr>respuesta 2</vt:lpstr>
      <vt:lpstr>Presentación de PowerPoint</vt:lpstr>
      <vt:lpstr>Presentación de PowerPoint</vt:lpstr>
      <vt:lpstr>ejercicio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4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Programacion Avanzada</dc:title>
  <dc:creator>ASUS</dc:creator>
  <cp:lastModifiedBy>rene rocha</cp:lastModifiedBy>
  <cp:revision>1</cp:revision>
  <dcterms:modified xsi:type="dcterms:W3CDTF">2019-09-26T14:35:46Z</dcterms:modified>
</cp:coreProperties>
</file>