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A96-9279-41EC-877D-34B3865FB0BD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0BFF-DB0F-4CD3-8B17-8E4D20792A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05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A96-9279-41EC-877D-34B3865FB0BD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0BFF-DB0F-4CD3-8B17-8E4D20792A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07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A96-9279-41EC-877D-34B3865FB0BD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0BFF-DB0F-4CD3-8B17-8E4D20792A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10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A96-9279-41EC-877D-34B3865FB0BD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0BFF-DB0F-4CD3-8B17-8E4D20792A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48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A96-9279-41EC-877D-34B3865FB0BD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0BFF-DB0F-4CD3-8B17-8E4D20792A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904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A96-9279-41EC-877D-34B3865FB0BD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0BFF-DB0F-4CD3-8B17-8E4D20792A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0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A96-9279-41EC-877D-34B3865FB0BD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0BFF-DB0F-4CD3-8B17-8E4D20792A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42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A96-9279-41EC-877D-34B3865FB0BD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0BFF-DB0F-4CD3-8B17-8E4D20792A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447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A96-9279-41EC-877D-34B3865FB0BD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0BFF-DB0F-4CD3-8B17-8E4D20792A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9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A96-9279-41EC-877D-34B3865FB0BD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0BFF-DB0F-4CD3-8B17-8E4D20792A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069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A96-9279-41EC-877D-34B3865FB0BD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0BFF-DB0F-4CD3-8B17-8E4D20792A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69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70A96-9279-41EC-877D-34B3865FB0BD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0BFF-DB0F-4CD3-8B17-8E4D20792A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8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24967"/>
              </p:ext>
            </p:extLst>
          </p:nvPr>
        </p:nvGraphicFramePr>
        <p:xfrm>
          <a:off x="3513137" y="1588842"/>
          <a:ext cx="4572000" cy="332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Graph" r:id="rId3" imgW="4023360" imgH="2926080" progId="Origin50.Graph">
                  <p:embed/>
                </p:oleObj>
              </mc:Choice>
              <mc:Fallback>
                <p:oleObj name="Graph" r:id="rId3" imgW="4023360" imgH="2926080" progId="Origin50.Graph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3137" y="1588842"/>
                        <a:ext cx="4572000" cy="332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417084"/>
              </p:ext>
            </p:extLst>
          </p:nvPr>
        </p:nvGraphicFramePr>
        <p:xfrm>
          <a:off x="4595569" y="275125"/>
          <a:ext cx="2194560" cy="141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Graph" r:id="rId5" imgW="2204085" imgH="1471295" progId="Origin50.Graph">
                  <p:embed/>
                </p:oleObj>
              </mc:Choice>
              <mc:Fallback>
                <p:oleObj name="Graph" r:id="rId5" imgW="2204085" imgH="1471295" progId="Origin50.Graph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5569" y="275125"/>
                        <a:ext cx="2194560" cy="1413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143860" y="5150596"/>
            <a:ext cx="644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nl-NL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S1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at each S2 morph level following S1A, S1B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S1A’, S1B’,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S1M and S1N adaptors, the shift of peak of curves compared with black curve (S1N) can roughly represent the magnitude of FIAE.</a:t>
            </a:r>
            <a:r>
              <a:rPr lang="zh-CN" altLang="en-US" sz="1600" dirty="0"/>
              <a:t> 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69227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Theme</vt:lpstr>
      <vt:lpstr>Graph</vt:lpstr>
      <vt:lpstr>PowerPoint Presentation</vt:lpstr>
    </vt:vector>
  </TitlesOfParts>
  <Company>Vrije Universiteit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Y.</dc:creator>
  <cp:lastModifiedBy>Gao, Y.</cp:lastModifiedBy>
  <cp:revision>2</cp:revision>
  <dcterms:created xsi:type="dcterms:W3CDTF">2020-01-21T17:12:23Z</dcterms:created>
  <dcterms:modified xsi:type="dcterms:W3CDTF">2020-01-21T17:19:16Z</dcterms:modified>
</cp:coreProperties>
</file>