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49000" y="2611467"/>
            <a:ext cx="5706800" cy="3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6000" y="713333"/>
            <a:ext cx="51472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04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0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427533" y="18231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145433" y="1823100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427533" y="28047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2145433" y="2804699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427533" y="3786333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2145433" y="3786331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427533" y="4767933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2145433" y="4767931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6569932" y="18231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7287933" y="1823100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569932" y="2804696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7287933" y="2804692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569932" y="3786304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7287933" y="3786295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6569932" y="47679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287933" y="4767888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681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7758733" y="0"/>
            <a:ext cx="443326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953467" y="2004233"/>
            <a:ext cx="79068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953467" y="5287067"/>
            <a:ext cx="7906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794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3047"/>
            <a:ext cx="12192000" cy="68640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53467" y="3012767"/>
            <a:ext cx="5702400" cy="30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9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96000" y="713333"/>
            <a:ext cx="5142000" cy="10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1251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6" y="-3047"/>
            <a:ext cx="12192000" cy="686409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953467" y="2575800"/>
            <a:ext cx="4939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953467" y="3307400"/>
            <a:ext cx="4939200" cy="9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7768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736363" y="2575800"/>
            <a:ext cx="4939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736363" y="3307400"/>
            <a:ext cx="4939200" cy="9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4852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60629" y="2575800"/>
            <a:ext cx="4939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060629" y="3307400"/>
            <a:ext cx="4939200" cy="9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74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953467" y="2728667"/>
            <a:ext cx="7906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953467" y="4398667"/>
            <a:ext cx="7906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953467" y="2222267"/>
            <a:ext cx="7906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953467" y="3892267"/>
            <a:ext cx="7906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69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6095" y="-3249"/>
            <a:ext cx="1220419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953467" y="3105033"/>
            <a:ext cx="2842400" cy="1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953467" y="2222267"/>
            <a:ext cx="2842400" cy="9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4674800" y="3105033"/>
            <a:ext cx="2842400" cy="1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4674799" y="2222267"/>
            <a:ext cx="2842400" cy="9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8396269" y="3105033"/>
            <a:ext cx="2842400" cy="1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8396267" y="2222267"/>
            <a:ext cx="2842400" cy="9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401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953467" y="5011484"/>
            <a:ext cx="284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953467" y="4503484"/>
            <a:ext cx="2842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4674799" y="5011484"/>
            <a:ext cx="284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4674799" y="4503484"/>
            <a:ext cx="2842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8396267" y="5011484"/>
            <a:ext cx="284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8396267" y="4503484"/>
            <a:ext cx="2842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25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767" y="-2182"/>
            <a:ext cx="12188600" cy="68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142400" cy="12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53467" y="2181733"/>
            <a:ext cx="5142400" cy="25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7620233" y="100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2258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767" y="-2182"/>
            <a:ext cx="12188600" cy="68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953467" y="2728667"/>
            <a:ext cx="5040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953467" y="4398667"/>
            <a:ext cx="5040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953467" y="22222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953467" y="38922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6197733" y="2728667"/>
            <a:ext cx="5040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6197733" y="4398667"/>
            <a:ext cx="5040800" cy="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6197733" y="22222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6197733" y="38922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8976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953467" y="25062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953467" y="47658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953467" y="16326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953467" y="38922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474399" y="25062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4474399" y="47658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474400" y="16326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4474400" y="38922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7995335" y="25062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7995335" y="4765867"/>
            <a:ext cx="3243200" cy="118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7995337" y="16326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7995337" y="3892267"/>
            <a:ext cx="3243200" cy="9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826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>
            <a:spLocks noGrp="1"/>
          </p:cNvSpPr>
          <p:nvPr>
            <p:ph type="title" hasCustomPrompt="1"/>
          </p:nvPr>
        </p:nvSpPr>
        <p:spPr>
          <a:xfrm>
            <a:off x="953467" y="1310667"/>
            <a:ext cx="102852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1"/>
          </p:nvPr>
        </p:nvSpPr>
        <p:spPr>
          <a:xfrm>
            <a:off x="953467" y="2478267"/>
            <a:ext cx="10285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3895467"/>
            <a:ext cx="10285200" cy="12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3"/>
          </p:nvPr>
        </p:nvSpPr>
        <p:spPr>
          <a:xfrm>
            <a:off x="953467" y="5063067"/>
            <a:ext cx="10285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035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33764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953467" y="4389267"/>
            <a:ext cx="50408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3"/>
          </p:nvPr>
        </p:nvSpPr>
        <p:spPr>
          <a:xfrm>
            <a:off x="953467" y="38828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4"/>
          </p:nvPr>
        </p:nvSpPr>
        <p:spPr>
          <a:xfrm>
            <a:off x="6197733" y="4389267"/>
            <a:ext cx="50408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5"/>
          </p:nvPr>
        </p:nvSpPr>
        <p:spPr>
          <a:xfrm>
            <a:off x="6197733" y="38828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6" hasCustomPrompt="1"/>
          </p:nvPr>
        </p:nvSpPr>
        <p:spPr>
          <a:xfrm>
            <a:off x="6197733" y="3376467"/>
            <a:ext cx="5040800" cy="6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50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8546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6095" y="-3249"/>
            <a:ext cx="1220419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626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7758733" y="0"/>
            <a:ext cx="44332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65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953467" y="4440833"/>
            <a:ext cx="5142400" cy="1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6095867" y="713333"/>
            <a:ext cx="3578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6095817" y="3037333"/>
            <a:ext cx="3578400" cy="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137396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4240" y="-3249"/>
            <a:ext cx="44283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4240" y="-3249"/>
            <a:ext cx="12192107" cy="686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314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4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586333" y="2323867"/>
            <a:ext cx="3876800" cy="2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6728867" y="2323867"/>
            <a:ext cx="3876800" cy="2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3700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100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49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767" y="-2182"/>
            <a:ext cx="12188600" cy="68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2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767" y="-2182"/>
            <a:ext cx="12188600" cy="68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1424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53467" y="2188533"/>
            <a:ext cx="5142400" cy="9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7619867" y="-100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476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3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78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6" y="-3047"/>
            <a:ext cx="12192000" cy="6864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7900400" cy="1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096000" y="4477467"/>
            <a:ext cx="5142400" cy="1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3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3467" y="5413067"/>
            <a:ext cx="10284800" cy="73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89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4091467"/>
            <a:ext cx="102852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6096000" y="713333"/>
            <a:ext cx="51424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94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444933"/>
            <a:ext cx="10285200" cy="4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718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0759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71969-71D0-4BED-BE64-B88ADDB9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949" y="1662400"/>
            <a:ext cx="9773543" cy="3533200"/>
          </a:xfrm>
        </p:spPr>
        <p:txBody>
          <a:bodyPr/>
          <a:lstStyle/>
          <a:p>
            <a:r>
              <a:rPr lang="ru-RU" sz="6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Канал управления БПЛА с применением технологии ППРЧ</a:t>
            </a:r>
            <a:endParaRPr lang="ru-RU" sz="89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E3B018-C24B-46E1-B51F-552B37E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" y="130730"/>
            <a:ext cx="300037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7B346-3C9C-4157-B8DB-B868AE9D6253}"/>
              </a:ext>
            </a:extLst>
          </p:cNvPr>
          <p:cNvSpPr txBox="1"/>
          <p:nvPr/>
        </p:nvSpPr>
        <p:spPr>
          <a:xfrm>
            <a:off x="7565161" y="5540961"/>
            <a:ext cx="4485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Выполнил:</a:t>
            </a:r>
          </a:p>
          <a:p>
            <a:pPr algn="l"/>
            <a:r>
              <a:rPr lang="ru-RU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Мойсюк-Дранько Ярослав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Алексеевич,</a:t>
            </a:r>
          </a:p>
          <a:p>
            <a:pPr algn="l"/>
            <a:r>
              <a:rPr lang="ru-RU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учащийся </a:t>
            </a:r>
          </a:p>
          <a:p>
            <a:pPr algn="l"/>
            <a:r>
              <a:rPr lang="ru-RU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УО «Национальный детский технопарк»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ED3EA-EBD4-4956-B526-4E6ED607FD21}"/>
              </a:ext>
            </a:extLst>
          </p:cNvPr>
          <p:cNvSpPr txBox="1"/>
          <p:nvPr/>
        </p:nvSpPr>
        <p:spPr>
          <a:xfrm>
            <a:off x="8262851" y="55362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5226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" id="{913C7F93-0B39-47D4-83E4-C867517A7F26}" vid="{71D983FE-5921-43B3-8254-D730BA7EC95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</Template>
  <TotalTime>1439</TotalTime>
  <Words>20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Albert Sans</vt:lpstr>
      <vt:lpstr>Alexandria Medium</vt:lpstr>
      <vt:lpstr>Arial</vt:lpstr>
      <vt:lpstr>Proxima Nova</vt:lpstr>
      <vt:lpstr>Proxima Nova Semibold</vt:lpstr>
      <vt:lpstr>Segoe UI Black</vt:lpstr>
      <vt:lpstr>BlueTheme</vt:lpstr>
      <vt:lpstr>Slidesgo Final Pages</vt:lpstr>
      <vt:lpstr>Канал управления БПЛА с применением технологии ППРЧ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Канал управления БПЛА с применением технологии ППРЧ</dc:title>
  <dc:creator>Ярослав Мойсюк-Дранько</dc:creator>
  <cp:lastModifiedBy>Ярослав Мойсюк-Дранько</cp:lastModifiedBy>
  <cp:revision>2</cp:revision>
  <dcterms:created xsi:type="dcterms:W3CDTF">2025-10-14T14:03:00Z</dcterms:created>
  <dcterms:modified xsi:type="dcterms:W3CDTF">2025-10-15T14:02:04Z</dcterms:modified>
</cp:coreProperties>
</file>