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41"/>
  </p:normalViewPr>
  <p:slideViewPr>
    <p:cSldViewPr snapToGrid="0">
      <p:cViewPr>
        <p:scale>
          <a:sx n="99" d="100"/>
          <a:sy n="99" d="100"/>
        </p:scale>
        <p:origin x="105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75B2F-244F-CAB8-7847-0848F7B62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F2D771-FF83-154B-D7E1-C71426C8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2644C-E4A7-C9F9-3F19-3F3908D9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FD883-0069-FD54-34E8-E7FAF44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A53A4B-D0D0-536B-0B27-AC184CC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407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BB317-3F92-D6B0-FD7F-4A679F49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951184-8C65-78EB-6120-D88902D7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EDD548-4092-51A1-DE2B-9FA88186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B5FBA-2BFB-368E-926A-F2E6A4ED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D93720-C6AD-D61C-2158-38CEA564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55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43AC74-D692-1979-D65E-C60AE81E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372B00-DCF5-DA2C-30E3-A6E402AC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3BC9E-9DD2-D9B9-DF27-9F1F1D7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849E9-DDEE-F395-9870-406DBBB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00346-C80E-3974-9B90-F809299A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1569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C20FD-86F1-E46D-7275-A4D890C1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213FE-DDD9-726A-8477-D220072D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383139-A2E2-4D7C-1486-93F4303E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23530-F442-6571-27F8-B76AFD6D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72683-8DCF-CAEF-FD63-C5CEF80F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9931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DEAFD-3C37-DAEA-E626-AD8BFBD4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E67D1-9C09-96E9-B27E-D1D715A3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0FB2C-BDBB-B7CB-8B54-A8A6D76A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295ED-067B-C9D6-EEC2-A21B049A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6BE51-157A-D7E0-380A-B72A0F95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45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E1D7B-EAFD-C4EB-B678-8610BBB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4FA663-7E1D-06D2-EAAA-6748AF09D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026F18-B07E-8DA1-131F-BA250932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7C1BA5-A4D6-A62D-DD9E-F11459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457F3E-C7C7-7543-AFB7-E9592C5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658417-190B-C91A-2A98-53EEDE97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1678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2E9DB-F77F-2E70-9E9B-61C45F08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09AA7E-1A0D-AB97-FD37-E40B65D6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AA9BA3-49F1-52DC-D000-E4C812666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DF8EFC-87FA-0B09-BF25-D7075577F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74D486-30F0-0FC4-FC03-D3F31FE18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425FE6-8436-ADE0-F9DB-B90BAE53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FCC3E4-F400-983F-AC33-0EF68FFA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FAF1D2-ECC2-4FA8-2D4B-935FB8DE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1079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FBA88-AD40-716E-3FDA-73466F99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2D0D9C-FACD-763D-C2F4-76812433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44731C-6435-5321-689A-A232E16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C904A7-4014-C4BC-0CEB-4444AC52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377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6BD24F-A051-6DC9-B7F9-A345F085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49C60E-3AAE-32F0-FAC3-00D3F9E3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2857F7-A7F9-C46F-9C88-393B205A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4034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66B72-2EA6-BDF4-1E0B-42516DAA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0E012-409E-5205-E0B0-33A7BEAE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08B452-4960-65AF-0680-FFEDC26A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DB2A04-C4CD-4870-8089-6082344A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1A078A-196C-7599-9AC3-3CC8C87B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9178EC-316A-4F5F-4B47-CA67D85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2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D3323-F458-3AA4-77F8-750E6DF5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591077-3916-97BF-AFC0-E16B1FA50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F5EB1F-AB1C-FB7A-4D87-3C2E7711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DFADE8-57AE-8A2D-D5A5-56E1AF98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5E812E-6C78-B00C-BB8E-0AFDE4EF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06EF34-CB67-8EB8-C655-A9571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90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99711-D2B8-A717-7AE1-920AE88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68D89-A4F6-D23D-C97A-6C7E2AEA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89726-5C94-9C65-53F8-1338D959D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8ED7-5D10-7748-B1B6-17A1EA7513A3}" type="datetimeFigureOut">
              <a:rPr lang="ru-BY" smtClean="0"/>
              <a:t>08.11.2022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1A7812-8AB6-5D61-A8BD-31BD0AF71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390714-CC40-1F5E-4C32-6662845A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4C7A-3B51-AB4F-92B0-2F5B7089558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997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9E170D-268D-F560-D066-0F6E4ADF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1439-E2DF-6577-6128-7F3F0CA81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77318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 Moisiuk-Dranko</dc:creator>
  <cp:lastModifiedBy>Yaroslav Moisiuk-Dranko</cp:lastModifiedBy>
  <cp:revision>2</cp:revision>
  <dcterms:created xsi:type="dcterms:W3CDTF">2022-11-08T16:28:51Z</dcterms:created>
  <dcterms:modified xsi:type="dcterms:W3CDTF">2022-11-08T17:20:37Z</dcterms:modified>
</cp:coreProperties>
</file>