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15748000" cx="2438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hQGf4G3tsU5pGM+finUvpCUYY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6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i="1" sz="3600"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2" type="body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/>
          <p:nvPr>
            <p:ph idx="2" type="pic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/>
          <p:nvPr>
            <p:ph idx="2" type="pic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3"/>
          <p:cNvSpPr txBox="1"/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/>
          <p:nvPr>
            <p:ph idx="2" type="pic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5"/>
          <p:cNvSpPr txBox="1"/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/>
          <p:nvPr>
            <p:ph idx="2" type="pic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8"/>
          <p:cNvSpPr txBox="1"/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15315" lvl="0" marL="4572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indent="-615315" lvl="1" marL="9144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indent="-615315" lvl="2" marL="13716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indent="-615314" lvl="3" marL="18288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indent="-615314" lvl="4" marL="22860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>
            <p:ph idx="2" type="pic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0"/>
          <p:cNvSpPr/>
          <p:nvPr>
            <p:ph idx="3" type="pic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0"/>
          <p:cNvSpPr/>
          <p:nvPr>
            <p:ph idx="4" type="pic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idx="1" type="body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88975" lvl="0" marL="457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8975" lvl="1" marL="914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88975" lvl="2" marL="1371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88975" lvl="3" marL="1828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88975" lvl="4" marL="22860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88975" lvl="5" marL="2743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88975" lvl="6" marL="3200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88975" lvl="7" marL="3657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88975" lvl="8" marL="4114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8131358" y="4659146"/>
            <a:ext cx="8121283" cy="3396589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 fontScale="92500" lnSpcReduction="20000"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None/>
            </a:pPr>
            <a:r>
              <a:rPr b="1" i="0" lang="es-ES" sz="167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MUNDO ANIMAL</a:t>
            </a:r>
            <a:endParaRPr b="1" i="0" sz="16796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 flipH="1" rot="10800000">
            <a:off x="8604335" y="8055735"/>
            <a:ext cx="717532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388073" y="8645837"/>
            <a:ext cx="76080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Juliana Atehortúa Marin</a:t>
            </a:r>
            <a:endParaRPr/>
          </a:p>
          <a:p>
            <a:pPr indent="0" lvl="0" marL="0" marR="0" rtl="0" algn="ctr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Yeison </a:t>
            </a:r>
            <a:r>
              <a:rPr lang="es-E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Andres</a:t>
            </a: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Marin Piedrahita</a:t>
            </a:r>
            <a:endParaRPr/>
          </a:p>
          <a:p>
            <a:pPr indent="0" lvl="0" marL="0" marR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Centro Textil y de Gestión Industrial</a:t>
            </a:r>
            <a:endParaRPr/>
          </a:p>
          <a:p>
            <a:pPr indent="0" lvl="0" marL="0" marR="0" rtl="0" algn="ctr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ADSI</a:t>
            </a:r>
            <a:endParaRPr/>
          </a:p>
          <a:p>
            <a:pPr indent="0" lvl="0" marL="0" marR="0" rtl="0" algn="ctr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2252327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9940189" y="2565514"/>
            <a:ext cx="4503619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 flipH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3309255" y="6013205"/>
            <a:ext cx="177654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aplicativo web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enfocado hacia la ciudad de Medellín, se pretende el nivel de satisfacción de servicios y productos relacionados con la alimentación, el cuidado de las mascotas y accesorios, con el objetivo final de mejorar esta oportunidad de innovación y emprendimiento para nuestro cliente.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8667799" y="1554714"/>
            <a:ext cx="7048401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Beneficiarios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2383969" y="5021978"/>
            <a:ext cx="19267715" cy="3355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✔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cliente ya que el aplicativo web le proporciona la posibilidad de crecimiento en el local , además se optimizará su acceso a la información y publicidad del mismo.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2383970" y="9595174"/>
            <a:ext cx="19267715" cy="1878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Indirecto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✔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clientes que frecuentan el local para adquirir un producto.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8497684" y="1554714"/>
            <a:ext cx="7388629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Económicas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Dependemos de la disponibilidad económica que tiene el cliente. 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estipulo un plazo de 18 meses para la creación del aplicativo web.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/>
        </p:nvSpPr>
        <p:spPr>
          <a:xfrm>
            <a:off x="8688502" y="1660692"/>
            <a:ext cx="7006990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3537853" y="4772492"/>
            <a:ext cx="17308200" cy="73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llevará un registro de las personas que hagan el pago del producto, pero no una contabilidad del mismo.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pago de los artículos que se compren en el aplicativo web será por medio de efectivo o una transferencia bancaria la cual no se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llevará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cabo en el sitio web.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modificación o ingreso de contenido del aplicativo web será realizada por el administrador.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9648154" y="1554714"/>
            <a:ext cx="5087687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Ambiental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Disminución del uso del papel.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una comunicación asertiva entre cliente directo, producto y cliente indirecto.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3537853" y="10953715"/>
            <a:ext cx="17308288" cy="261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Económico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800"/>
              <a:buFont typeface="Noto Sans Symbols"/>
              <a:buChar char="⮚"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Favorece al cliente en la creación de su propia publicidad virtual sin necesidad de terceros.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7921058" y="1061861"/>
            <a:ext cx="8541875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Canvas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flipH="1">
            <a:off x="10353080" y="222268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722" y="2361706"/>
            <a:ext cx="20824556" cy="128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6901540" y="422028"/>
            <a:ext cx="10580914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 flipH="1">
            <a:off x="10353080" y="2318155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476" y="2864897"/>
            <a:ext cx="15031048" cy="1265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6901540" y="1082460"/>
            <a:ext cx="10580914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soluciones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577" y="3106561"/>
            <a:ext cx="16375760" cy="1264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Tienes alguna mascota?. Número de respuestas: 23 respuestas." id="187" name="Google Shape;187;p18"/>
          <p:cNvPicPr preferRelativeResize="0"/>
          <p:nvPr/>
        </p:nvPicPr>
        <p:blipFill rotWithShape="1">
          <a:blip r:embed="rId4">
            <a:alphaModFix/>
          </a:blip>
          <a:srcRect b="9684" l="2225" r="30846" t="6475"/>
          <a:stretch/>
        </p:blipFill>
        <p:spPr>
          <a:xfrm>
            <a:off x="5192483" y="5444493"/>
            <a:ext cx="13999032" cy="737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Haz comprado alimento y/o accesorios para tu mascota por Internet?. Número de respuestas: 23 respuestas." id="194" name="Google Shape;194;p19"/>
          <p:cNvPicPr preferRelativeResize="0"/>
          <p:nvPr/>
        </p:nvPicPr>
        <p:blipFill rotWithShape="1">
          <a:blip r:embed="rId4">
            <a:alphaModFix/>
          </a:blip>
          <a:srcRect b="0" l="0" r="13663" t="0"/>
          <a:stretch/>
        </p:blipFill>
        <p:spPr>
          <a:xfrm>
            <a:off x="4445452" y="4802613"/>
            <a:ext cx="15493093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9182866" y="2073230"/>
            <a:ext cx="6018268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10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 rot="10800000">
            <a:off x="10353081" y="3366183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364497" y="5585874"/>
            <a:ext cx="7455183" cy="4576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0619781" y="5955206"/>
            <a:ext cx="4146690" cy="383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Beneficiarios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15566573" y="6007122"/>
            <a:ext cx="5819700" cy="45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Canvas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Árbol de soluciones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4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En el caso de una enfermedad acudes a un veterinario?. Número de respuestas: 23 respuestas." id="201" name="Google Shape;201;p20"/>
          <p:cNvPicPr preferRelativeResize="0"/>
          <p:nvPr/>
        </p:nvPicPr>
        <p:blipFill rotWithShape="1">
          <a:blip r:embed="rId4">
            <a:alphaModFix/>
          </a:blip>
          <a:srcRect b="0" l="0" r="28461" t="0"/>
          <a:stretch/>
        </p:blipFill>
        <p:spPr>
          <a:xfrm>
            <a:off x="5773125" y="5227156"/>
            <a:ext cx="12837747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Te consideras un dueño responsable?. Número de respuestas: 23 respuestas." id="208" name="Google Shape;208;p21"/>
          <p:cNvPicPr preferRelativeResize="0"/>
          <p:nvPr/>
        </p:nvPicPr>
        <p:blipFill rotWithShape="1">
          <a:blip r:embed="rId4">
            <a:alphaModFix/>
          </a:blip>
          <a:srcRect b="0" l="0" r="26705" t="0"/>
          <a:stretch/>
        </p:blipFill>
        <p:spPr>
          <a:xfrm>
            <a:off x="5615667" y="4802613"/>
            <a:ext cx="13152664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Eres el encargado de comprar el alimento para tu mascota?. Número de respuestas: 23 respuestas." id="215" name="Google Shape;215;p22"/>
          <p:cNvPicPr preferRelativeResize="0"/>
          <p:nvPr/>
        </p:nvPicPr>
        <p:blipFill rotWithShape="1">
          <a:blip r:embed="rId4">
            <a:alphaModFix/>
          </a:blip>
          <a:srcRect b="0" l="0" r="24558" t="0"/>
          <a:stretch/>
        </p:blipFill>
        <p:spPr>
          <a:xfrm>
            <a:off x="5444513" y="4802613"/>
            <a:ext cx="13494971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Cuentas con el espacio necesario para que tu mascota esté cómoda?. Número de respuestas: 23 respuestas." id="222" name="Google Shape;222;p23"/>
          <p:cNvPicPr preferRelativeResize="0"/>
          <p:nvPr/>
        </p:nvPicPr>
        <p:blipFill rotWithShape="1">
          <a:blip r:embed="rId4">
            <a:alphaModFix/>
          </a:blip>
          <a:srcRect b="0" l="0" r="13568" t="0"/>
          <a:stretch/>
        </p:blipFill>
        <p:spPr>
          <a:xfrm>
            <a:off x="4461554" y="4802613"/>
            <a:ext cx="15460889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Tener una mascota te hace sentir más seguro?. Número de respuestas: 23 respuestas." id="229" name="Google Shape;229;p24"/>
          <p:cNvPicPr preferRelativeResize="0"/>
          <p:nvPr/>
        </p:nvPicPr>
        <p:blipFill rotWithShape="1">
          <a:blip r:embed="rId4">
            <a:alphaModFix/>
          </a:blip>
          <a:srcRect b="0" l="0" r="27845" t="0"/>
          <a:stretch/>
        </p:blipFill>
        <p:spPr>
          <a:xfrm>
            <a:off x="5738427" y="4802613"/>
            <a:ext cx="12907143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Tienes conocimiento de las diferentes marcas de alimentos para mascotas?. Número de respuestas: 23 respuestas." id="236" name="Google Shape;2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24" y="4022364"/>
            <a:ext cx="17887950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Consideras a tu mascota parte de la familia?. Número de respuestas: 23 respuestas." id="243" name="Google Shape;243;p26"/>
          <p:cNvPicPr preferRelativeResize="0"/>
          <p:nvPr/>
        </p:nvPicPr>
        <p:blipFill rotWithShape="1">
          <a:blip r:embed="rId4">
            <a:alphaModFix/>
          </a:blip>
          <a:srcRect b="0" l="0" r="26652" t="0"/>
          <a:stretch/>
        </p:blipFill>
        <p:spPr>
          <a:xfrm>
            <a:off x="5631768" y="4802613"/>
            <a:ext cx="13120461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Encuesta – Mundo Animal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ráfico de respuestas de formularios. Título de la pregunta: ¿Acostumbras a darle lo mejor a tu mascota?. Número de respuestas: 23 respuestas." id="250" name="Google Shape;250;p27"/>
          <p:cNvPicPr preferRelativeResize="0"/>
          <p:nvPr/>
        </p:nvPicPr>
        <p:blipFill rotWithShape="1">
          <a:blip r:embed="rId4">
            <a:alphaModFix/>
          </a:blip>
          <a:srcRect b="0" l="0" r="27604" t="0"/>
          <a:stretch/>
        </p:blipFill>
        <p:spPr>
          <a:xfrm>
            <a:off x="5793240" y="4802613"/>
            <a:ext cx="12949918" cy="8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6310322" y="2647314"/>
            <a:ext cx="11763351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Técnica retrospectiva</a:t>
            </a:r>
            <a:endParaRPr b="1" i="0" sz="10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416629" y="4403573"/>
            <a:ext cx="201168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Histograma de satisfacción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41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1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evaluar rápidamente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cuán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satisfecho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un equipo en relación a un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tema, aceptando las diferencias, como preparación para un análisis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detallado.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1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Descripción: 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“Vamos a medir nuestro nivel de satisfacción con relación a la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forma en que trabajamos juntos, y lo volveremos a medir en las próximas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interacciones para evaluar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evolucionamos. Escriban un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en el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papel, lo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dobla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y lo ponen en la pila”. Se cuentan los votos, se va marcando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en el pizarrón un cuadrado por cada voto (como un led que se enciende) en el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valor correspondiente. Los valores son, por ejemplo: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3309256" y="1832187"/>
            <a:ext cx="17765486" cy="1661159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Técnica retrospectiva / resultado</a:t>
            </a:r>
            <a:endParaRPr b="1" i="0" sz="10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3384689" y="5916171"/>
            <a:ext cx="21292458" cy="5314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5-! ¡Somos los mejores del mundo! ! ¡Qué gran equipo que somos!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4- Estoy orgulloso de ser parte del equipo y de cómo trabajamos.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3- Bastante satisfecho, trabajamos bien juntos la mayoría de las veces.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2- A veces estoy satisfecho, pero pocas.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1- Estoy disconforme y poco satisfecho con el nivel de trabajo en equipo.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41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5-! ¡Somos los mejores del mundo!! ¡Qué gran equipo que somos!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50" y="2901950"/>
            <a:ext cx="9944100" cy="9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5519821" y="2574885"/>
            <a:ext cx="13344354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Descripción del proyecto </a:t>
            </a:r>
            <a:endParaRPr b="1" i="0" sz="10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r>
              <a:t/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490350" y="6541948"/>
            <a:ext cx="17403300" cy="54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¿Cuáles son las necesidades, en cuanto a productos de alimentación y accesorios que tienen los dueños de mascotas en Medellín, Manrique?</a:t>
            </a:r>
            <a:endParaRPr/>
          </a:p>
          <a:p>
            <a:pPr indent="0" lvl="0" marL="0" marR="2895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95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¿Cuáles son las ofertas de este tipo de productos que se ofrecen </a:t>
            </a:r>
            <a:r>
              <a:rPr lang="es-ES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actualmente en mundo virtual</a:t>
            </a: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8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flipH="1">
            <a:off x="10353079" y="3904682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4434592" y="2521901"/>
            <a:ext cx="15514815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i="0" sz="10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 flipH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4744984" y="6693869"/>
            <a:ext cx="148941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El cliente no posee ninguna plataforma digital para comercializar su negocio, por ende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perdiendo reconocimiento y una posibilidad para </a:t>
            </a:r>
            <a:r>
              <a:rPr lang="es-ES" sz="4800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expandir</a:t>
            </a:r>
            <a:r>
              <a:rPr b="0" i="0" lang="es-ES" sz="48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el local.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9749404" y="2613641"/>
            <a:ext cx="5073501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1" i="0" sz="10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936772" y="6322423"/>
            <a:ext cx="14510456" cy="3226979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Crear un aplicativo web, con la finalidad de situar el negocio en una ambiente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actual, brindando toda la información para el cuidado y manejo de mascotas como también ofrecer el producto que se necesite. </a:t>
            </a:r>
            <a:endParaRPr b="1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/>
          <p:nvPr/>
        </p:nvSpPr>
        <p:spPr>
          <a:xfrm flipH="1">
            <a:off x="10353081" y="3984643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/>
        </p:nvSpPr>
        <p:spPr>
          <a:xfrm>
            <a:off x="7487416" y="2087110"/>
            <a:ext cx="9409166" cy="166201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b="1" i="0" sz="10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094561" y="6992256"/>
            <a:ext cx="16194876" cy="25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289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aplicativo web que </a:t>
            </a:r>
            <a:r>
              <a:rPr lang="es-ES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aprender acerca de las mascotas y sus necesidades básicas, entender la importancia de cuidar a los animales y promover la responsabilidad de las personas por cuidar los.</a:t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>
            <a:off x="10353080" y="3690267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6379412" y="2076994"/>
            <a:ext cx="11625176" cy="164950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24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b="1" i="0" sz="10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r>
              <a:t/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094561" y="5349722"/>
            <a:ext cx="16367513" cy="750510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-685800" lvl="0" marL="7147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Conocer los hábitos de consumo de alimentos y de compra básicos para accesorios para mascotas de la ciudad de Medellín.</a:t>
            </a:r>
            <a:endParaRPr/>
          </a:p>
          <a:p>
            <a:pPr indent="-381000" lvl="0" marL="7147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7147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Identificar cuál es el tipo de relación predominante entre humanos y mascotas de la ciudad de Medellín y conocer cómo la misma impacta el mercado de productos y accesorios para mascotas.</a:t>
            </a:r>
            <a:endParaRPr/>
          </a:p>
          <a:p>
            <a:pPr indent="-381000" lvl="0" marL="7147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714755" marR="2895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oto Sans Symbols"/>
              <a:buChar char="✔"/>
            </a:pPr>
            <a:r>
              <a:rPr b="0" i="0" lang="es-ES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Analizar las necesidades en el mercado de productos para mascotas que en la actualidad no se encuentran cubiertas o satisfechas. </a:t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rot="10800000">
            <a:off x="10353081" y="3690499"/>
            <a:ext cx="3677838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8577939" y="2724991"/>
            <a:ext cx="7083533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Calibri"/>
              <a:buNone/>
            </a:pPr>
            <a:r>
              <a:rPr b="1" i="0" lang="es-ES" sz="10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r>
              <a:rPr b="0" i="0" lang="es-ES" sz="8000" u="none" cap="none" strike="noStrike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2800"/>
              <a:buFont typeface="Calibri"/>
              <a:buNone/>
            </a:pPr>
            <a:r>
              <a:t/>
            </a:r>
            <a:endParaRPr b="1" i="0" sz="10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3206750" y="6158423"/>
            <a:ext cx="179706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2895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la actualidad un aplicativo web facilita no solo la distribución de la información,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también un crecimiento y expansión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eficaz en cuanto a productos o servicios.</a:t>
            </a:r>
            <a:endParaRPr/>
          </a:p>
          <a:p>
            <a:pPr indent="0" lvl="0" marL="0" marR="2895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Nuestro aplicativo servirá  exactamente para eso, para la organización, el manejo de productos, servicios y lo </a:t>
            </a:r>
            <a:r>
              <a:rPr lang="es-E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importante información esencial para el cuidado y tratamientos de las mascotas.</a:t>
            </a:r>
            <a:endParaRPr b="1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Alicia Mercedes Rico Atencio</dc:creator>
</cp:coreProperties>
</file>