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29819600" cy="423418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77"/>
    <a:srgbClr val="0050A0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73" autoAdjust="0"/>
    <p:restoredTop sz="99805" autoAdjust="0"/>
  </p:normalViewPr>
  <p:slideViewPr>
    <p:cSldViewPr snapToObjects="1">
      <p:cViewPr>
        <p:scale>
          <a:sx n="16" d="100"/>
          <a:sy n="16" d="100"/>
        </p:scale>
        <p:origin x="-4008" y="-516"/>
      </p:cViewPr>
      <p:guideLst>
        <p:guide orient="horz" pos="26592"/>
        <p:guide pos="18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735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735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fld id="{8C46BA9E-E3EC-4A97-AFA9-F049ABF742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4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413" y="0"/>
            <a:ext cx="1292383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17038" y="3171825"/>
            <a:ext cx="11191875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1325" y="20115213"/>
            <a:ext cx="23856950" cy="190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6138"/>
            <a:ext cx="12922250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413" y="40216138"/>
            <a:ext cx="12923837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fld id="{27CCCA8D-9DAA-46D2-830C-3CD8BD469C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A7C16-B367-4CC5-970D-E699018B5C4E}" type="slidenum">
              <a:rPr lang="de-DE" altLang="de-DE" sz="5400" smtClean="0"/>
              <a:pPr eaLnBrk="1" hangingPunct="1"/>
              <a:t>1</a:t>
            </a:fld>
            <a:endParaRPr lang="de-DE" altLang="de-DE" sz="5400" smtClean="0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13254038"/>
            <a:ext cx="25555575" cy="9145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0088" y="24177625"/>
            <a:ext cx="21043900" cy="109029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09088" y="1141413"/>
            <a:ext cx="6843712" cy="38696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3188" y="1141413"/>
            <a:ext cx="20383500" cy="38696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4900" y="27416125"/>
            <a:ext cx="25553988" cy="8474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74900" y="18083213"/>
            <a:ext cx="25553988" cy="9332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3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3188" y="6931025"/>
            <a:ext cx="6550025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75613" y="6931025"/>
            <a:ext cx="6551612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708150"/>
            <a:ext cx="27057350" cy="711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3363" y="9550400"/>
            <a:ext cx="13282612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03363" y="13530263"/>
            <a:ext cx="13282612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271750" y="9550400"/>
            <a:ext cx="13288963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271750" y="13530263"/>
            <a:ext cx="13288963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698625"/>
            <a:ext cx="9890125" cy="7229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53850" y="1698625"/>
            <a:ext cx="16806863" cy="36414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3363" y="8928100"/>
            <a:ext cx="9890125" cy="29184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64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800" y="29865638"/>
            <a:ext cx="18038763" cy="3525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92800" y="3811588"/>
            <a:ext cx="18038763" cy="25600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2800" y="33391475"/>
            <a:ext cx="18038763" cy="500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Uni_Logo_E2_A4_CMY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7188"/>
            <a:ext cx="3419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2" descr="IMTEK_Logo_Farbe_2107x9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0" y="40106600"/>
            <a:ext cx="49260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6078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370013" y="6931025"/>
            <a:ext cx="27362150" cy="329072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de-DE" sz="3600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>
            <a:off x="6499225" y="3367088"/>
            <a:ext cx="22232938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graphicFrame>
        <p:nvGraphicFramePr>
          <p:cNvPr id="1031" name="Object 31"/>
          <p:cNvGraphicFramePr>
            <a:graphicFrameLocks noChangeAspect="1"/>
          </p:cNvGraphicFramePr>
          <p:nvPr/>
        </p:nvGraphicFramePr>
        <p:xfrm>
          <a:off x="14628813" y="6931025"/>
          <a:ext cx="798512" cy="3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lddokument" r:id="rId16" imgW="3232298" imgH="1286540" progId="Imaging.Document">
                  <p:embed/>
                </p:oleObj>
              </mc:Choice>
              <mc:Fallback>
                <p:oleObj name="Bilddokument" r:id="rId16" imgW="3232298" imgH="1286540" progId="Imaging.Documen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813" y="6931025"/>
                        <a:ext cx="798512" cy="3317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188" y="6931025"/>
            <a:ext cx="13254037" cy="329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pic>
        <p:nvPicPr>
          <p:cNvPr id="1033" name="Picture 9" descr="C:\Users\ruehle\Desktop\iif-logo.gi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39941500"/>
            <a:ext cx="2243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2pPr>
      <a:lvl3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3pPr>
      <a:lvl4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4pPr>
      <a:lvl5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5pPr>
      <a:lvl6pPr marL="4572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6pPr>
      <a:lvl7pPr marL="9144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7pPr>
      <a:lvl8pPr marL="13716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8pPr>
      <a:lvl9pPr marL="18288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1262063" indent="-5508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2pPr>
      <a:lvl3pPr marL="1973263" indent="-4492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6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4pPr>
      <a:lvl5pPr marL="287655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5pPr>
      <a:lvl6pPr marL="33337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6pPr>
      <a:lvl7pPr marL="37909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7pPr>
      <a:lvl8pPr marL="42481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8pPr>
      <a:lvl9pPr marL="47053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494"/>
          <p:cNvSpPr txBox="1">
            <a:spLocks noChangeArrowheads="1"/>
          </p:cNvSpPr>
          <p:nvPr/>
        </p:nvSpPr>
        <p:spPr bwMode="auto">
          <a:xfrm>
            <a:off x="6486525" y="3357563"/>
            <a:ext cx="22209125" cy="20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Tx/>
              <a:buNone/>
              <a:defRPr/>
            </a:pPr>
            <a:r>
              <a:rPr lang="de-DE" sz="4000" b="1" dirty="0" smtClean="0"/>
              <a:t>Hier kommen die Namen der Gruppenmitglieder hin: A. </a:t>
            </a:r>
            <a:r>
              <a:rPr lang="de-DE" sz="4000" b="1" dirty="0" err="1" smtClean="0"/>
              <a:t>Author</a:t>
            </a:r>
            <a:r>
              <a:rPr lang="de-DE" sz="4000" b="1" dirty="0" smtClean="0"/>
              <a:t> , B. </a:t>
            </a:r>
            <a:r>
              <a:rPr lang="de-DE" sz="4000" b="1" dirty="0" err="1" smtClean="0"/>
              <a:t>Author</a:t>
            </a:r>
            <a:r>
              <a:rPr lang="de-DE" sz="4000" b="1" dirty="0" smtClean="0"/>
              <a:t>, C. </a:t>
            </a:r>
            <a:r>
              <a:rPr lang="de-DE" sz="4000" b="1" dirty="0" err="1" smtClean="0"/>
              <a:t>Author</a:t>
            </a:r>
            <a:r>
              <a:rPr lang="de-DE" sz="4000" b="1" dirty="0" smtClean="0"/>
              <a:t>  </a:t>
            </a:r>
          </a:p>
          <a:p>
            <a:pPr marL="0" indent="0" algn="r">
              <a:spcBef>
                <a:spcPct val="20000"/>
              </a:spcBef>
              <a:buFontTx/>
              <a:buNone/>
              <a:defRPr/>
            </a:pPr>
            <a:endParaRPr lang="de-DE" sz="4000" b="1" dirty="0" smtClean="0"/>
          </a:p>
        </p:txBody>
      </p:sp>
      <p:sp>
        <p:nvSpPr>
          <p:cNvPr id="2051" name="Rectangle 5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b="1" smtClean="0"/>
              <a:t>Hier soll ein Titel stehen, der zum Roboter passt </a:t>
            </a:r>
            <a:endParaRPr lang="en-US" altLang="de-DE" b="1" smtClean="0"/>
          </a:p>
        </p:txBody>
      </p:sp>
      <p:sp>
        <p:nvSpPr>
          <p:cNvPr id="2052" name="Rectangle 557"/>
          <p:cNvSpPr>
            <a:spLocks noChangeArrowheads="1"/>
          </p:cNvSpPr>
          <p:nvPr/>
        </p:nvSpPr>
        <p:spPr bwMode="auto">
          <a:xfrm>
            <a:off x="15441613" y="6931025"/>
            <a:ext cx="13254037" cy="191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/>
              <a:t>Titel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Text/Zeichnungen/Fotos etc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/>
            </a:r>
            <a:br>
              <a:rPr lang="en-US" altLang="de-DE" sz="3600"/>
            </a:br>
            <a:r>
              <a:rPr lang="en-US" altLang="de-DE" sz="3600"/>
              <a:t/>
            </a:r>
            <a:br>
              <a:rPr lang="en-US" altLang="de-DE" sz="3600"/>
            </a:br>
            <a:r>
              <a:rPr lang="en-US" altLang="de-DE" sz="3600"/>
              <a:t/>
            </a:r>
            <a:br>
              <a:rPr lang="en-US" altLang="de-DE" sz="3600"/>
            </a:b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</p:txBody>
      </p:sp>
      <p:sp>
        <p:nvSpPr>
          <p:cNvPr id="2" name="Rectangle 559"/>
          <p:cNvSpPr>
            <a:spLocks noGrp="1" noChangeArrowheads="1"/>
          </p:cNvSpPr>
          <p:nvPr>
            <p:ph type="body" idx="1"/>
          </p:nvPr>
        </p:nvSpPr>
        <p:spPr>
          <a:xfrm>
            <a:off x="1373188" y="6931025"/>
            <a:ext cx="13254037" cy="9043988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b="1" dirty="0" err="1" smtClean="0"/>
              <a:t>Hinweise</a:t>
            </a:r>
            <a:endParaRPr lang="en-US" sz="4800" b="1" dirty="0" smtClean="0"/>
          </a:p>
          <a:p>
            <a:pPr marL="0" indent="0" eaLnBrk="1" hangingPunct="1">
              <a:defRPr/>
            </a:pPr>
            <a:r>
              <a:rPr lang="en-US" dirty="0" smtClean="0"/>
              <a:t>Dieses Poster </a:t>
            </a:r>
            <a:r>
              <a:rPr lang="en-US" dirty="0" err="1" smtClean="0"/>
              <a:t>sollte</a:t>
            </a:r>
            <a:r>
              <a:rPr lang="en-US" dirty="0" smtClean="0"/>
              <a:t> so </a:t>
            </a:r>
            <a:r>
              <a:rPr lang="en-US" dirty="0" err="1" smtClean="0"/>
              <a:t>gestaltet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Außenstehenden</a:t>
            </a:r>
            <a:r>
              <a:rPr lang="en-US" dirty="0" smtClean="0"/>
              <a:t> </a:t>
            </a:r>
            <a:r>
              <a:rPr lang="en-US" dirty="0" err="1" smtClean="0"/>
              <a:t>erklärt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, was an </a:t>
            </a:r>
            <a:r>
              <a:rPr lang="en-US" dirty="0" err="1" smtClean="0"/>
              <a:t>diesem</a:t>
            </a:r>
            <a:r>
              <a:rPr lang="en-US" dirty="0" smtClean="0"/>
              <a:t> </a:t>
            </a:r>
            <a:r>
              <a:rPr lang="en-US" dirty="0" err="1" smtClean="0"/>
              <a:t>Roboter</a:t>
            </a:r>
            <a:r>
              <a:rPr lang="en-US" dirty="0" smtClean="0"/>
              <a:t> so gut  und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pPr marL="0" indent="0" eaLnBrk="1" hangingPunct="1">
              <a:defRPr/>
            </a:pPr>
            <a:r>
              <a:rPr lang="en-US" dirty="0" smtClean="0"/>
              <a:t>Auf das Poster muss:</a:t>
            </a:r>
          </a:p>
          <a:p>
            <a:pPr marL="571500" indent="-57150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das </a:t>
            </a:r>
            <a:r>
              <a:rPr lang="de-DE" dirty="0"/>
              <a:t>Gesamtkonzept des Roboters und seine Besonderheiten, </a:t>
            </a:r>
            <a:endParaRPr lang="de-DE" dirty="0" smtClean="0"/>
          </a:p>
          <a:p>
            <a:pPr marL="571500" indent="-57150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die </a:t>
            </a:r>
            <a:r>
              <a:rPr lang="de-DE" dirty="0"/>
              <a:t>Aufgabenverteilung des </a:t>
            </a:r>
            <a:r>
              <a:rPr lang="de-DE" dirty="0" smtClean="0"/>
              <a:t>Teams</a:t>
            </a:r>
          </a:p>
          <a:p>
            <a:pPr marL="0" indent="0" eaLnBrk="1" hangingPunct="1">
              <a:defRPr/>
            </a:pPr>
            <a:r>
              <a:rPr lang="en-US" dirty="0" smtClean="0"/>
              <a:t>Das Poster </a:t>
            </a:r>
            <a:r>
              <a:rPr lang="en-US" dirty="0" err="1" smtClean="0"/>
              <a:t>sollte</a:t>
            </a:r>
            <a:r>
              <a:rPr lang="en-US" dirty="0" smtClean="0"/>
              <a:t> in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Abschnitten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und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</a:t>
            </a:r>
            <a:r>
              <a:rPr lang="en-US" dirty="0" err="1" smtClean="0"/>
              <a:t>Abschnitt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graues</a:t>
            </a:r>
            <a:r>
              <a:rPr lang="en-US" dirty="0" smtClean="0"/>
              <a:t> </a:t>
            </a:r>
            <a:r>
              <a:rPr lang="en-US" dirty="0" err="1" smtClean="0"/>
              <a:t>Kästchen</a:t>
            </a:r>
            <a:r>
              <a:rPr lang="en-US" dirty="0" smtClean="0"/>
              <a:t>. </a:t>
            </a:r>
            <a:r>
              <a:rPr lang="en-US" dirty="0" err="1" smtClean="0"/>
              <a:t>Wieviele</a:t>
            </a:r>
            <a:r>
              <a:rPr lang="en-US" dirty="0" smtClean="0"/>
              <a:t> </a:t>
            </a:r>
            <a:r>
              <a:rPr lang="en-US" dirty="0" err="1" smtClean="0"/>
              <a:t>Abschnitte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egal</a:t>
            </a:r>
            <a:r>
              <a:rPr lang="en-US" dirty="0" smtClean="0"/>
              <a:t>.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Abschnitt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passenden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.</a:t>
            </a:r>
          </a:p>
          <a:p>
            <a:pPr marL="0" indent="0" eaLnBrk="1" hangingPunct="1">
              <a:defRPr/>
            </a:pPr>
            <a:r>
              <a:rPr lang="en-US" dirty="0" smtClean="0"/>
              <a:t>Die </a:t>
            </a:r>
            <a:r>
              <a:rPr lang="en-US" dirty="0" err="1" smtClean="0"/>
              <a:t>Darstellung</a:t>
            </a:r>
            <a:r>
              <a:rPr lang="en-US" dirty="0" smtClean="0"/>
              <a:t> des </a:t>
            </a:r>
            <a:r>
              <a:rPr lang="en-US" dirty="0" err="1" smtClean="0"/>
              <a:t>Inhalts</a:t>
            </a:r>
            <a:r>
              <a:rPr lang="en-US" dirty="0" smtClean="0"/>
              <a:t> (Text, </a:t>
            </a:r>
            <a:r>
              <a:rPr lang="en-US" dirty="0" err="1" smtClean="0"/>
              <a:t>Zeichnungen</a:t>
            </a:r>
            <a:r>
              <a:rPr lang="en-US" dirty="0" smtClean="0"/>
              <a:t>, </a:t>
            </a:r>
            <a:r>
              <a:rPr lang="en-US" dirty="0" err="1" smtClean="0"/>
              <a:t>Fotos</a:t>
            </a:r>
            <a:r>
              <a:rPr lang="en-US" dirty="0" smtClean="0"/>
              <a:t>, </a:t>
            </a:r>
            <a:r>
              <a:rPr lang="en-US" dirty="0" err="1" smtClean="0"/>
              <a:t>Flussdiagramme</a:t>
            </a:r>
            <a:r>
              <a:rPr lang="en-US" dirty="0" smtClean="0"/>
              <a:t>, …)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.</a:t>
            </a:r>
          </a:p>
          <a:p>
            <a:pPr marL="0" indent="0" eaLnBrk="1" hangingPunct="1">
              <a:defRPr/>
            </a:pPr>
            <a:r>
              <a:rPr lang="en-US" dirty="0" err="1" smtClean="0"/>
              <a:t>Generell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zuviel</a:t>
            </a:r>
            <a:r>
              <a:rPr lang="en-US" dirty="0" smtClean="0"/>
              <a:t> Text </a:t>
            </a:r>
            <a:r>
              <a:rPr lang="en-US" dirty="0" err="1" smtClean="0"/>
              <a:t>nicht</a:t>
            </a:r>
            <a:r>
              <a:rPr lang="en-US" dirty="0" smtClean="0"/>
              <a:t> gut.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wissenschaftliche</a:t>
            </a:r>
            <a:r>
              <a:rPr lang="en-US" dirty="0" smtClean="0"/>
              <a:t> Poster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in den </a:t>
            </a:r>
            <a:r>
              <a:rPr lang="en-US" dirty="0" err="1" smtClean="0"/>
              <a:t>Gängen</a:t>
            </a:r>
            <a:r>
              <a:rPr lang="en-US" dirty="0" smtClean="0"/>
              <a:t> von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Lehrstuhl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54" name="Rectangle 420"/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de-DE" sz="3800"/>
          </a:p>
        </p:txBody>
      </p:sp>
      <p:sp>
        <p:nvSpPr>
          <p:cNvPr id="2055" name="Rectangle 441"/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6" name="Rectangle 443"/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7" name="Text Box 491"/>
          <p:cNvSpPr txBox="1">
            <a:spLocks noChangeArrowheads="1"/>
          </p:cNvSpPr>
          <p:nvPr/>
        </p:nvSpPr>
        <p:spPr bwMode="auto">
          <a:xfrm>
            <a:off x="6210300" y="4554538"/>
            <a:ext cx="22253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de-DE" altLang="de-DE" sz="3200"/>
              <a:t>Gruppennummer</a:t>
            </a:r>
          </a:p>
        </p:txBody>
      </p:sp>
      <p:graphicFrame>
        <p:nvGraphicFramePr>
          <p:cNvPr id="2058" name="Object 534"/>
          <p:cNvGraphicFramePr>
            <a:graphicFrameLocks noChangeAspect="1"/>
          </p:cNvGraphicFramePr>
          <p:nvPr/>
        </p:nvGraphicFramePr>
        <p:xfrm>
          <a:off x="684213" y="17889538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lddokument" r:id="rId4" imgW="3232298" imgH="1286540" progId="Imaging.Document">
                  <p:embed/>
                </p:oleObj>
              </mc:Choice>
              <mc:Fallback>
                <p:oleObj name="Bilddokument" r:id="rId4" imgW="3232298" imgH="1286540" progId="Imaging.Document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89538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42"/>
          <p:cNvGraphicFramePr>
            <a:graphicFrameLocks noChangeAspect="1"/>
          </p:cNvGraphicFramePr>
          <p:nvPr/>
        </p:nvGraphicFramePr>
        <p:xfrm>
          <a:off x="593725" y="32991425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lddokument" r:id="rId6" imgW="3232298" imgH="1286540" progId="Imaging.Document">
                  <p:embed/>
                </p:oleObj>
              </mc:Choice>
              <mc:Fallback>
                <p:oleObj name="Bilddokument" r:id="rId6" imgW="3232298" imgH="1286540" progId="Imaging.Document">
                  <p:embed/>
                  <p:pic>
                    <p:nvPicPr>
                      <p:cNvPr id="0" name="Object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991425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44"/>
          <p:cNvGraphicFramePr>
            <a:graphicFrameLocks noChangeAspect="1"/>
          </p:cNvGraphicFramePr>
          <p:nvPr/>
        </p:nvGraphicFramePr>
        <p:xfrm>
          <a:off x="15397163" y="31227713"/>
          <a:ext cx="142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lddokument" r:id="rId7" imgW="3232298" imgH="1286540" progId="Imaging.Document">
                  <p:embed/>
                </p:oleObj>
              </mc:Choice>
              <mc:Fallback>
                <p:oleObj name="Bilddokument" r:id="rId7" imgW="3232298" imgH="1286540" progId="Imaging.Document">
                  <p:embed/>
                  <p:pic>
                    <p:nvPicPr>
                      <p:cNvPr id="0" name="Object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7163" y="31227713"/>
                        <a:ext cx="142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545"/>
          <p:cNvGraphicFramePr>
            <a:graphicFrameLocks noChangeAspect="1"/>
          </p:cNvGraphicFramePr>
          <p:nvPr/>
        </p:nvGraphicFramePr>
        <p:xfrm>
          <a:off x="15319375" y="26042938"/>
          <a:ext cx="143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lddokument" r:id="rId8" imgW="3232298" imgH="1286540" progId="Imaging.Document">
                  <p:embed/>
                </p:oleObj>
              </mc:Choice>
              <mc:Fallback>
                <p:oleObj name="Bilddokument" r:id="rId8" imgW="3232298" imgH="1286540" progId="Imaging.Document">
                  <p:embed/>
                  <p:pic>
                    <p:nvPicPr>
                      <p:cNvPr id="0" name="Object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5" y="26042938"/>
                        <a:ext cx="143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557"/>
          <p:cNvSpPr>
            <a:spLocks noChangeArrowheads="1"/>
          </p:cNvSpPr>
          <p:nvPr/>
        </p:nvSpPr>
        <p:spPr bwMode="auto">
          <a:xfrm>
            <a:off x="15479713" y="26804938"/>
            <a:ext cx="13254037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/>
              <a:t>Titel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Text/Zeichnungen/Fotos etc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</p:txBody>
      </p:sp>
      <p:sp>
        <p:nvSpPr>
          <p:cNvPr id="2063" name="Rectangle 557"/>
          <p:cNvSpPr>
            <a:spLocks noChangeArrowheads="1"/>
          </p:cNvSpPr>
          <p:nvPr/>
        </p:nvSpPr>
        <p:spPr bwMode="auto">
          <a:xfrm>
            <a:off x="15441613" y="31989713"/>
            <a:ext cx="13254037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/>
              <a:t>Titel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Text/Zeichnungen/Fotos etc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</p:txBody>
      </p:sp>
      <p:sp>
        <p:nvSpPr>
          <p:cNvPr id="2064" name="Rectangle 557"/>
          <p:cNvSpPr>
            <a:spLocks noChangeArrowheads="1"/>
          </p:cNvSpPr>
          <p:nvPr/>
        </p:nvSpPr>
        <p:spPr bwMode="auto">
          <a:xfrm>
            <a:off x="1374775" y="33753425"/>
            <a:ext cx="13254038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/>
              <a:t>Titel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Text/Zeichnungen/Fotos etc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</p:txBody>
      </p:sp>
      <p:sp>
        <p:nvSpPr>
          <p:cNvPr id="2065" name="Rectangle 557"/>
          <p:cNvSpPr>
            <a:spLocks noChangeArrowheads="1"/>
          </p:cNvSpPr>
          <p:nvPr/>
        </p:nvSpPr>
        <p:spPr bwMode="auto">
          <a:xfrm>
            <a:off x="1357313" y="18651538"/>
            <a:ext cx="13254037" cy="142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de-DE" sz="4800" b="1"/>
              <a:t>Titel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r>
              <a:rPr lang="en-US" altLang="de-DE" sz="3600"/>
              <a:t>Text/Zeichnungen/Fotos etc</a:t>
            </a:r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  <a:p>
            <a:pPr eaLnBrk="1" hangingPunct="1">
              <a:buFontTx/>
              <a:buNone/>
            </a:pPr>
            <a:endParaRPr lang="en-US" altLang="de-DE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Benutzerdefiniert</PresentationFormat>
  <Paragraphs>85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IMTEK Poster deutsch 2006</vt:lpstr>
      <vt:lpstr>Bilddokument</vt:lpstr>
      <vt:lpstr>Hier soll ein Titel stehen, der zum Roboter passt </vt:lpstr>
    </vt:vector>
  </TitlesOfParts>
  <Company>University of Freiburg - IMTEK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Scientific Poster Template 2008 - Revision 2</dc:title>
  <dc:creator>Karola Rühle</dc:creator>
  <cp:lastModifiedBy>Rob</cp:lastModifiedBy>
  <cp:revision>99</cp:revision>
  <cp:lastPrinted>2013-01-16T14:12:14Z</cp:lastPrinted>
  <dcterms:created xsi:type="dcterms:W3CDTF">2006-04-10T13:19:56Z</dcterms:created>
  <dcterms:modified xsi:type="dcterms:W3CDTF">2016-01-23T18:07:12Z</dcterms:modified>
</cp:coreProperties>
</file>