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316" r:id="rId4"/>
    <p:sldId id="317" r:id="rId5"/>
    <p:sldId id="318" r:id="rId6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D4107E9-F009-4A49-8464-43C5F9AC9D6F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3977890-7423-4B96-AD84-FEB7895F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59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05C5D56-6C42-433A-B0FE-9376EBC3B739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3DFAA7A-C66C-4917-BF90-C2D7A29DFF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8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D4E5D5-67AB-40A5-8213-C1910FB5DC8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57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53DDE2-3C04-4129-A52C-574035FF6BB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8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FE3B2-7913-4B1B-82D3-D1D2BC1F7D01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DB7FB-FFBC-4001-8FBD-3C53140354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F959D-7C4E-4EE0-8E00-54378273FFD8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B9D5-61D0-4F38-92A5-BFF4765D57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BED5B-C88E-4413-8AFD-D3F4560B1C46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57B3-8073-464B-A974-3525C04DBF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FFD486-9284-4928-A689-5C499BACD93D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FE2A96-DAAA-4575-A250-523A8CC193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6F1DC-6701-40ED-871A-81E7B192D999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62999-02D2-4FE4-9B6E-C4C32249E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4E78A-5B8B-4593-AA50-06761F59F2D3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63E8F-B440-4F02-94F2-7819A9AEA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75609-33BC-48F1-A33A-96E0E62214FF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E2BBF-AF19-422D-974D-5DB9AACC8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178DE3-B4F5-494F-B12A-53DBE5A8131A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51540C5-4A45-42AD-8DDD-C815758F3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DE966-C77B-4953-AFA9-2F7ACB813C65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904F-0EE6-4FE5-AAD1-E844F3E327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89FE7DB-6DFD-4111-A49C-049EDEB8F008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A99B60-837E-483D-8C84-89284B34BA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748BA36-67D6-4B3E-8905-E06166ACED6A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8702499-7A58-4476-996D-BCC913154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6B86FD-A5AC-4FD1-8034-1C3CB8FB8025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/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0E5541-E734-476C-B6EF-2439AFACB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27" r:id="rId4"/>
    <p:sldLayoutId id="2147483826" r:id="rId5"/>
    <p:sldLayoutId id="2147483831" r:id="rId6"/>
    <p:sldLayoutId id="2147483825" r:id="rId7"/>
    <p:sldLayoutId id="2147483832" r:id="rId8"/>
    <p:sldLayoutId id="2147483833" r:id="rId9"/>
    <p:sldLayoutId id="2147483824" r:id="rId10"/>
    <p:sldLayoutId id="214748382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357438" y="3429000"/>
            <a:ext cx="6172200" cy="1371600"/>
          </a:xfrm>
        </p:spPr>
        <p:txBody>
          <a:bodyPr/>
          <a:lstStyle/>
          <a:p>
            <a:pPr algn="ctr"/>
            <a:endParaRPr lang="en-US" altLang="zh-CN" dirty="0" smtClean="0">
              <a:solidFill>
                <a:srgbClr val="00B050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rgbClr val="00B050"/>
                </a:solidFill>
              </a:rPr>
              <a:t>7</a:t>
            </a:r>
            <a:r>
              <a:rPr lang="zh-CN" altLang="en-US" sz="2800" dirty="0" smtClean="0">
                <a:solidFill>
                  <a:srgbClr val="00B050"/>
                </a:solidFill>
              </a:rPr>
              <a:t>：</a:t>
            </a:r>
            <a:r>
              <a:rPr lang="en-US" altLang="zh-CN" sz="2800" dirty="0" smtClean="0">
                <a:solidFill>
                  <a:srgbClr val="00B050"/>
                </a:solidFill>
              </a:rPr>
              <a:t>Listener</a:t>
            </a:r>
            <a:endParaRPr lang="zh-CN" altLang="en-US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LISTENER</a:t>
            </a:r>
            <a:endParaRPr lang="zh-CN" altLang="en-US" cap="none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en-US" altLang="zh-CN" smtClean="0"/>
              <a:t>Listener</a:t>
            </a:r>
            <a:r>
              <a:rPr lang="zh-CN" altLang="en-US" smtClean="0"/>
              <a:t>简介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Listener</a:t>
            </a:r>
            <a:r>
              <a:rPr lang="zh-CN" altLang="en-US" smtClean="0"/>
              <a:t>使用方法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679915-3433-4247-8E04-DB469BAD8B4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 LISTENER</a:t>
            </a:r>
            <a:endParaRPr lang="zh-CN" altLang="en-US" cap="none" smtClean="0"/>
          </a:p>
        </p:txBody>
      </p:sp>
      <p:sp>
        <p:nvSpPr>
          <p:cNvPr id="4096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684447-09C6-4AA9-B20F-476B23B31D5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40964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smtClean="0"/>
              <a:t>Listener</a:t>
            </a:r>
            <a:r>
              <a:rPr lang="zh-CN" altLang="en-US" smtClean="0"/>
              <a:t>又称为监听器，从字面上可以看出</a:t>
            </a:r>
            <a:r>
              <a:rPr lang="en-US" altLang="zh-CN" smtClean="0"/>
              <a:t>Listener</a:t>
            </a:r>
            <a:r>
              <a:rPr lang="zh-CN" altLang="en-US" smtClean="0"/>
              <a:t>主要用来监听之用。通过</a:t>
            </a:r>
            <a:r>
              <a:rPr lang="en-US" altLang="zh-CN" smtClean="0"/>
              <a:t>Listener</a:t>
            </a:r>
            <a:r>
              <a:rPr lang="zh-CN" altLang="en-US" smtClean="0"/>
              <a:t>可以监听</a:t>
            </a:r>
            <a:r>
              <a:rPr lang="en-US" altLang="zh-CN" smtClean="0"/>
              <a:t>Web</a:t>
            </a:r>
            <a:r>
              <a:rPr lang="zh-CN" altLang="en-US" smtClean="0"/>
              <a:t>服务器中某一个执行动作，并根据其要求做出相应的响应。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7. 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tabLst>
                <a:tab pos="495300" algn="l"/>
              </a:tabLst>
              <a:defRPr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Servlet</a:t>
            </a:r>
            <a:r>
              <a:rPr kumimoji="1" lang="en-US" altLang="zh-CN" dirty="0" smtClean="0"/>
              <a:t> 2.4</a:t>
            </a:r>
            <a:r>
              <a:rPr kumimoji="1" lang="zh-CN" altLang="en-US" dirty="0" smtClean="0"/>
              <a:t>规范中提供了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Listener</a:t>
            </a:r>
            <a:r>
              <a:rPr kumimoji="1" lang="zh-CN" altLang="en-US" dirty="0" smtClean="0"/>
              <a:t>接口，可以将其分为三类，分别如下。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tabLst>
                <a:tab pos="495300" algn="l"/>
              </a:tabLst>
              <a:defRPr/>
            </a:pPr>
            <a:r>
              <a:rPr kumimoji="1" lang="zh-CN" altLang="en-US" dirty="0" smtClean="0"/>
              <a:t>第一类：与</a:t>
            </a:r>
            <a:r>
              <a:rPr kumimoji="1" lang="en-US" altLang="zh-CN" dirty="0" err="1" smtClean="0"/>
              <a:t>ServletContext</a:t>
            </a:r>
            <a:r>
              <a:rPr kumimoji="1" lang="zh-CN" altLang="en-US" dirty="0" smtClean="0"/>
              <a:t>有关的</a:t>
            </a:r>
            <a:r>
              <a:rPr kumimoji="1" lang="en-US" altLang="zh-CN" dirty="0" smtClean="0"/>
              <a:t>Listener</a:t>
            </a:r>
            <a:r>
              <a:rPr kumimoji="1" lang="zh-CN" altLang="en-US" dirty="0" smtClean="0"/>
              <a:t>接口。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tabLst>
                <a:tab pos="495300" algn="l"/>
              </a:tabLst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包括两个</a:t>
            </a:r>
            <a:r>
              <a:rPr kumimoji="1" lang="en-US" altLang="zh-CN" dirty="0" smtClean="0"/>
              <a:t>Listener</a:t>
            </a:r>
            <a:r>
              <a:rPr kumimoji="1" lang="zh-CN" altLang="en-US" dirty="0" smtClean="0"/>
              <a:t>接口，分别是</a:t>
            </a:r>
            <a:r>
              <a:rPr kumimoji="1" lang="en-US" altLang="zh-CN" dirty="0" err="1" smtClean="0"/>
              <a:t>ServletContextListener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ServletContextAttributeListener</a:t>
            </a:r>
            <a:r>
              <a:rPr kumimoji="1" lang="zh-CN" altLang="en-US" dirty="0" smtClean="0"/>
              <a:t>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tabLst>
                <a:tab pos="495300" algn="l"/>
              </a:tabLst>
              <a:defRPr/>
            </a:pPr>
            <a:r>
              <a:rPr kumimoji="1" lang="zh-CN" altLang="en-US" dirty="0" smtClean="0"/>
              <a:t>第二类：与</a:t>
            </a:r>
            <a:r>
              <a:rPr kumimoji="1" lang="en-US" altLang="zh-CN" dirty="0" err="1" smtClean="0"/>
              <a:t>HttpSession</a:t>
            </a:r>
            <a:r>
              <a:rPr kumimoji="1" lang="zh-CN" altLang="en-US" dirty="0" smtClean="0"/>
              <a:t>有关的</a:t>
            </a:r>
            <a:r>
              <a:rPr kumimoji="1" lang="en-US" altLang="zh-CN" dirty="0" smtClean="0"/>
              <a:t>Listener</a:t>
            </a:r>
            <a:r>
              <a:rPr kumimoji="1" lang="zh-CN" altLang="en-US" dirty="0" smtClean="0"/>
              <a:t>接口。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tabLst>
                <a:tab pos="495300" algn="l"/>
              </a:tabLst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包括四个</a:t>
            </a:r>
            <a:r>
              <a:rPr kumimoji="1" lang="en-US" altLang="zh-CN" dirty="0" smtClean="0"/>
              <a:t>Listener</a:t>
            </a:r>
            <a:r>
              <a:rPr kumimoji="1" lang="zh-CN" altLang="en-US" dirty="0" smtClean="0"/>
              <a:t>接口，分别是</a:t>
            </a:r>
            <a:r>
              <a:rPr kumimoji="1" lang="en-US" altLang="zh-CN" dirty="0" err="1" smtClean="0"/>
              <a:t>HttpSessionListener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HttpSessionAttributeListener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HttpSessionBindingListener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HttpSessionActivationListener</a:t>
            </a:r>
            <a:r>
              <a:rPr kumimoji="1" lang="zh-CN" altLang="en-US" dirty="0" smtClean="0"/>
              <a:t>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tabLst>
                <a:tab pos="495300" algn="l"/>
              </a:tabLst>
              <a:defRPr/>
            </a:pPr>
            <a:r>
              <a:rPr kumimoji="1" lang="zh-CN" altLang="en-US" dirty="0" smtClean="0"/>
              <a:t>第三类：与</a:t>
            </a:r>
            <a:r>
              <a:rPr kumimoji="1" lang="en-US" altLang="zh-CN" dirty="0" err="1" smtClean="0"/>
              <a:t>ServletRequest</a:t>
            </a:r>
            <a:r>
              <a:rPr kumimoji="1" lang="zh-CN" altLang="en-US" dirty="0" smtClean="0"/>
              <a:t>有关的</a:t>
            </a:r>
            <a:r>
              <a:rPr kumimoji="1" lang="en-US" altLang="zh-CN" dirty="0" smtClean="0"/>
              <a:t>Listener</a:t>
            </a:r>
            <a:r>
              <a:rPr kumimoji="1" lang="zh-CN" altLang="en-US" dirty="0" smtClean="0"/>
              <a:t>接口。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tabLst>
                <a:tab pos="495300" algn="l"/>
              </a:tabLst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包括两个</a:t>
            </a:r>
            <a:r>
              <a:rPr kumimoji="1" lang="en-US" altLang="zh-CN" dirty="0" smtClean="0"/>
              <a:t>Listener</a:t>
            </a:r>
            <a:r>
              <a:rPr kumimoji="1" lang="zh-CN" altLang="en-US" dirty="0" smtClean="0"/>
              <a:t>接口，分别是</a:t>
            </a:r>
            <a:r>
              <a:rPr kumimoji="1" lang="en-US" altLang="zh-CN" dirty="0" err="1" smtClean="0"/>
              <a:t>ServletRequestListener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ServletRequestAttributeListener</a:t>
            </a:r>
            <a:r>
              <a:rPr kumimoji="1" lang="zh-CN" altLang="en-US" dirty="0" smtClean="0"/>
              <a:t>。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7E4914-1FCE-4180-803A-3C21705931D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7. Listener</a:t>
            </a:r>
            <a:endParaRPr lang="zh-CN" altLang="en-US" dirty="0"/>
          </a:p>
        </p:txBody>
      </p:sp>
      <p:sp>
        <p:nvSpPr>
          <p:cNvPr id="4301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0B373B-AF10-4ECE-AEE4-CC56EF1619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</p:spPr>
        <p:txBody>
          <a:bodyPr vert="vert270"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清华大学出版社</a:t>
            </a:r>
          </a:p>
        </p:txBody>
      </p:sp>
      <p:sp>
        <p:nvSpPr>
          <p:cNvPr id="43012" name="内容占位符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zh-CN" altLang="en-US" b="1" smtClean="0">
                <a:solidFill>
                  <a:srgbClr val="00B050"/>
                </a:solidFill>
              </a:rPr>
              <a:t>动手实践：</a:t>
            </a:r>
            <a:endParaRPr lang="en-US" altLang="zh-CN" b="1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编写一个统计在线人数的监听器；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r>
              <a:rPr lang="zh-CN" altLang="en-US" b="1" smtClean="0">
                <a:solidFill>
                  <a:srgbClr val="00B050"/>
                </a:solidFill>
              </a:rPr>
              <a:t>目标：</a:t>
            </a:r>
            <a:endParaRPr lang="en-US" altLang="zh-CN" b="1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了解</a:t>
            </a:r>
            <a:r>
              <a:rPr lang="en-US" altLang="zh-CN" smtClean="0"/>
              <a:t>Listener</a:t>
            </a:r>
            <a:r>
              <a:rPr lang="zh-CN" altLang="en-US" smtClean="0"/>
              <a:t>的实现原理；</a:t>
            </a:r>
            <a:endParaRPr lang="en-US" altLang="zh-CN" smtClean="0"/>
          </a:p>
          <a:p>
            <a:pPr lvl="1"/>
            <a:r>
              <a:rPr lang="zh-CN" altLang="en-US" smtClean="0"/>
              <a:t>掌握如何创建</a:t>
            </a:r>
            <a:r>
              <a:rPr lang="en-US" altLang="zh-CN" smtClean="0"/>
              <a:t>Listner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掌握</a:t>
            </a:r>
            <a:r>
              <a:rPr lang="en-US" altLang="zh-CN" smtClean="0"/>
              <a:t>Listener</a:t>
            </a:r>
            <a:r>
              <a:rPr lang="zh-CN" altLang="en-US" smtClean="0"/>
              <a:t>的主要</a:t>
            </a:r>
            <a:r>
              <a:rPr lang="en-US" altLang="zh-CN" smtClean="0"/>
              <a:t>API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1399</TotalTime>
  <Words>102</Words>
  <Application>Microsoft Macintosh PowerPoint</Application>
  <PresentationFormat>全屏显示(4:3)</PresentationFormat>
  <Paragraphs>32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Century Schoolbook</vt:lpstr>
      <vt:lpstr>Wingdings</vt:lpstr>
      <vt:lpstr>Wingdings 2</vt:lpstr>
      <vt:lpstr>华文楷体</vt:lpstr>
      <vt:lpstr>宋体</vt:lpstr>
      <vt:lpstr>Arial</vt:lpstr>
      <vt:lpstr>凸显</vt:lpstr>
      <vt:lpstr>Java Web 应用开发与实践</vt:lpstr>
      <vt:lpstr>LISTENER</vt:lpstr>
      <vt:lpstr> LISTENER</vt:lpstr>
      <vt:lpstr>7. Listener</vt:lpstr>
      <vt:lpstr>7. Listener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Microsoft Office 用户</cp:lastModifiedBy>
  <cp:revision>135</cp:revision>
  <dcterms:created xsi:type="dcterms:W3CDTF">2011-08-25T23:02:52Z</dcterms:created>
  <dcterms:modified xsi:type="dcterms:W3CDTF">2015-10-14T14:27:59Z</dcterms:modified>
</cp:coreProperties>
</file>