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9ce73984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9ce73984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9ce73984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9ce73984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9ce73984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9ce73984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9ce73984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9ce73984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9ce73984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9ce73984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9ce73984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9ce73984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9ce73984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9ce73984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959873"/>
            <a:ext cx="3054600" cy="21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>
                <a:highlight>
                  <a:srgbClr val="EFEFEF"/>
                </a:highlight>
              </a:rPr>
              <a:t>Проектный семинар Франсиско де Миранда</a:t>
            </a:r>
            <a:endParaRPr sz="3400">
              <a:highlight>
                <a:srgbClr val="EFEFEF"/>
              </a:highlight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highlight>
                  <a:srgbClr val="EFEFEF"/>
                </a:highlight>
              </a:rPr>
              <a:t>Анастасия Малахова, Виктория Глазунова, Полина Янина, Мария Левченко</a:t>
            </a:r>
            <a:endParaRPr sz="1800">
              <a:solidFill>
                <a:srgbClr val="000000"/>
              </a:solidFill>
              <a:highlight>
                <a:srgbClr val="EFEFE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EFEFEF"/>
              </a:highlight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348225" y="4314325"/>
            <a:ext cx="8096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Кураторы: Андрей Исэров, Анастасия Бонч-Осмоловская, Софья Гаврилова </a:t>
            </a:r>
            <a:endParaRPr sz="1600"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93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Главный источник проекта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6653000" y="1118150"/>
            <a:ext cx="21792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Open Sans"/>
                <a:ea typeface="Open Sans"/>
                <a:cs typeface="Open Sans"/>
                <a:sym typeface="Open Sans"/>
              </a:rPr>
              <a:t>Судовой журнал корабля </a:t>
            </a:r>
            <a:r>
              <a:rPr lang="ru" sz="1700">
                <a:latin typeface="Open Sans"/>
                <a:ea typeface="Open Sans"/>
                <a:cs typeface="Open Sans"/>
                <a:sym typeface="Open Sans"/>
              </a:rPr>
              <a:t>«Лиандер» (Leander) </a:t>
            </a:r>
            <a:r>
              <a:rPr lang="ru" sz="1700">
                <a:latin typeface="Open Sans"/>
                <a:ea typeface="Open Sans"/>
                <a:cs typeface="Open Sans"/>
                <a:sym typeface="Open Sans"/>
              </a:rPr>
              <a:t>экспедиции 1805-1807 гг.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Open Sans"/>
                <a:ea typeface="Open Sans"/>
                <a:cs typeface="Open Sans"/>
                <a:sym typeface="Open Sans"/>
              </a:rPr>
              <a:t>Маршрут судна: Лондон - Нью-Йорк – Лондон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6" y="924821"/>
            <a:ext cx="6364574" cy="178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650" y="3271950"/>
            <a:ext cx="6469374" cy="1400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Дополнительные источники проекта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0558" y="831300"/>
            <a:ext cx="3133368" cy="408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73" y="831288"/>
            <a:ext cx="2573225" cy="4084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9500" y="1125800"/>
            <a:ext cx="3171049" cy="35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Дополнительные источники проекта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800" y="805212"/>
            <a:ext cx="2623425" cy="419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798" y="729500"/>
            <a:ext cx="2692777" cy="426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700"/>
              <a:t>Предполагаемая конечная цель проекта</a:t>
            </a:r>
            <a:endParaRPr sz="3700"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Географическая информационная система по маршруту экспедиции </a:t>
            </a:r>
            <a:r>
              <a:rPr lang="ru" sz="1700"/>
              <a:t>«Лиандера» 1805-1807 гг.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Создание корпуса каждого дня экспедиции, в котором собрана информация из основного и дополнительных источников, дополненного данными о мировых событиях из прочих источников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Создание сайта проекта (возможно, наподобие проекта МФТИ julesvernetrilogy.com)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</a:t>
            </a:r>
            <a:r>
              <a:rPr lang="ru"/>
              <a:t>бщий список задач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ознакомиться с основными источниками и разработать план и график работы с ними (определить сроки и зоны </a:t>
            </a:r>
            <a:r>
              <a:rPr lang="ru"/>
              <a:t>ответственности</a:t>
            </a:r>
            <a:r>
              <a:rPr lang="ru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определить и освоить инструменты, необходимые для реализации проекта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установить сроки реализации проекта - финальная цель, этапы, задачи для каждого этапа: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обработать источники, подготовить материалы для публикации на сайте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разработать концепцию/видение сайта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техническая разработка сайта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наполнение сайта подготовленной информацией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задач до 1 декабря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Изучить основной источник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Изучить дополнительные источники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Прочитать имеющиеся публикации по основному источнику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Провести ознакомительную встречу по ГИС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Определить методы реализации проекта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Выбранные инструменты совместной работы</a:t>
            </a:r>
            <a:endParaRPr sz="3400"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Trello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Google Диск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