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386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291A-63D0-1147-B8C4-4B1243C6734B}" type="datetimeFigureOut">
              <a:rPr lang="ru-RU" smtClean="0"/>
              <a:t>09.02.17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DBF68-2ACA-3840-87DF-A624BB4A00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83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DBF68-2ACA-3840-87DF-A624BB4A007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11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4" Type="http://schemas.openxmlformats.org/officeDocument/2006/relationships/hyperlink" Target="mailto:http://www.istockphoto.com/ru" TargetMode="External"/><Relationship Id="rId5" Type="http://schemas.openxmlformats.org/officeDocument/2006/relationships/hyperlink" Target="https://wiki.yandex-team.ru/presentation/Kak-sdelat-krasivo/" TargetMode="External"/><Relationship Id="rId6" Type="http://schemas.openxmlformats.org/officeDocument/2006/relationships/hyperlink" Target="https://yadi.sk/d/GPDyRyOPxejmK" TargetMode="External"/><Relationship Id="rId7" Type="http://schemas.openxmlformats.org/officeDocument/2006/relationships/hyperlink" Target="mailto:presentation@yandex-team.ru" TargetMode="External"/><Relationship Id="rId8" Type="http://schemas.openxmlformats.org/officeDocument/2006/relationships/hyperlink" Target="https://patterns.yandex-team.ru/presentations/" TargetMode="External"/><Relationship Id="rId9" Type="http://schemas.openxmlformats.org/officeDocument/2006/relationships/image" Target="../media/image10.png"/><Relationship Id="rId10" Type="http://schemas.openxmlformats.org/officeDocument/2006/relationships/hyperlink" Target="https://yadi.sk/d/ZpB_978TwmoNY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t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33434" y="1530575"/>
            <a:ext cx="9327366" cy="3355876"/>
          </a:xfrm>
        </p:spPr>
        <p:txBody>
          <a:bodyPr tIns="0" rIns="0" anchor="ctr" anchorCtr="0">
            <a:noAutofit/>
          </a:bodyPr>
          <a:lstStyle>
            <a:lvl1pPr algn="l">
              <a:lnSpc>
                <a:spcPct val="100000"/>
              </a:lnSpc>
              <a:defRPr sz="5626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3433" y="5128708"/>
            <a:ext cx="9327366" cy="1009219"/>
          </a:xfrm>
        </p:spPr>
        <p:txBody>
          <a:bodyPr tIns="0" anchor="b" anchorCtr="0">
            <a:noAutofit/>
          </a:bodyPr>
          <a:lstStyle>
            <a:lvl1pPr marL="0" indent="0" algn="l">
              <a:lnSpc>
                <a:spcPts val="2110"/>
              </a:lnSpc>
              <a:spcAft>
                <a:spcPts val="0"/>
              </a:spcAft>
              <a:buNone/>
              <a:defRPr sz="1688" baseline="0">
                <a:latin typeface="Yandex Sans Text Light" panose="02000000000000000000" pitchFamily="2" charset="-52"/>
              </a:defRPr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10" indent="0" algn="ctr">
              <a:buNone/>
              <a:defRPr sz="1600"/>
            </a:lvl5pPr>
            <a:lvl6pPr marL="2285887" indent="0" algn="ctr">
              <a:buNone/>
              <a:defRPr sz="1600"/>
            </a:lvl6pPr>
            <a:lvl7pPr marL="2743064" indent="0" algn="ctr">
              <a:buNone/>
              <a:defRPr sz="1600"/>
            </a:lvl7pPr>
            <a:lvl8pPr marL="3200241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416703" y="169221"/>
            <a:ext cx="406127" cy="361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66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 hasCustomPrompt="1"/>
          </p:nvPr>
        </p:nvSpPr>
        <p:spPr>
          <a:xfrm>
            <a:off x="8128373" y="973495"/>
            <a:ext cx="2632427" cy="55708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ru-RU" dirty="0" smtClean="0"/>
              <a:t>Логотип партнёра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06" y="924057"/>
            <a:ext cx="3291127" cy="453321"/>
          </a:xfrm>
          <a:prstGeom prst="rect">
            <a:avLst/>
          </a:prstGeom>
        </p:spPr>
      </p:pic>
      <p:sp>
        <p:nvSpPr>
          <p:cNvPr id="10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432906" y="924057"/>
            <a:ext cx="3291127" cy="453167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ru-RU" dirty="0" smtClean="0"/>
              <a:t>          Логотип Сервиса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диаграммы/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6"/>
          </p:nvPr>
        </p:nvSpPr>
        <p:spPr>
          <a:xfrm>
            <a:off x="475578" y="1295016"/>
            <a:ext cx="5502644" cy="4847377"/>
          </a:xfrm>
        </p:spPr>
        <p:txBody>
          <a:bodyPr tIns="334800"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7"/>
          </p:nvPr>
        </p:nvSpPr>
        <p:spPr>
          <a:xfrm>
            <a:off x="6214894" y="1295016"/>
            <a:ext cx="5502644" cy="4847377"/>
          </a:xfrm>
        </p:spPr>
        <p:txBody>
          <a:bodyPr tIns="334800"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диа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Диаграмма 7"/>
          <p:cNvSpPr>
            <a:spLocks noGrp="1"/>
          </p:cNvSpPr>
          <p:nvPr>
            <p:ph type="chart" sz="quarter" idx="14"/>
          </p:nvPr>
        </p:nvSpPr>
        <p:spPr>
          <a:xfrm>
            <a:off x="3345795" y="3837042"/>
            <a:ext cx="8371743" cy="2305350"/>
          </a:xfrm>
        </p:spPr>
        <p:txBody>
          <a:bodyPr anchor="ctr" anchorCtr="1"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11" name="Диаграмма 7"/>
          <p:cNvSpPr>
            <a:spLocks noGrp="1"/>
          </p:cNvSpPr>
          <p:nvPr>
            <p:ph type="chart" sz="quarter" idx="16"/>
          </p:nvPr>
        </p:nvSpPr>
        <p:spPr>
          <a:xfrm>
            <a:off x="3345795" y="1296133"/>
            <a:ext cx="8371743" cy="2305350"/>
          </a:xfrm>
        </p:spPr>
        <p:txBody>
          <a:bodyPr anchor="ctr" anchorCtr="1"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7"/>
          </p:nvPr>
        </p:nvSpPr>
        <p:spPr>
          <a:xfrm>
            <a:off x="475578" y="1296211"/>
            <a:ext cx="2632428" cy="4847377"/>
          </a:xfrm>
          <a:blipFill>
            <a:blip r:embed="rId2"/>
            <a:stretch>
              <a:fillRect/>
            </a:stretch>
          </a:blipFill>
        </p:spPr>
        <p:txBody>
          <a:bodyPr tIns="334800"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8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диаграммы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Диаграмма 7"/>
          <p:cNvSpPr>
            <a:spLocks noGrp="1"/>
          </p:cNvSpPr>
          <p:nvPr>
            <p:ph type="chart" sz="quarter" idx="13"/>
          </p:nvPr>
        </p:nvSpPr>
        <p:spPr>
          <a:xfrm>
            <a:off x="6228429" y="1296132"/>
            <a:ext cx="5489109" cy="3590318"/>
          </a:xfrm>
        </p:spPr>
        <p:txBody>
          <a:bodyPr anchor="ctr" anchorCtr="1"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12" name="Диаграмма 7"/>
          <p:cNvSpPr>
            <a:spLocks noGrp="1"/>
          </p:cNvSpPr>
          <p:nvPr>
            <p:ph type="chart" sz="quarter" idx="16"/>
          </p:nvPr>
        </p:nvSpPr>
        <p:spPr>
          <a:xfrm>
            <a:off x="475948" y="1296132"/>
            <a:ext cx="5491362" cy="3590318"/>
          </a:xfrm>
        </p:spPr>
        <p:txBody>
          <a:bodyPr anchor="ctr" anchorCtr="1"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4"/>
          </p:nvPr>
        </p:nvSpPr>
        <p:spPr>
          <a:xfrm>
            <a:off x="475947" y="5129727"/>
            <a:ext cx="8363054" cy="1012665"/>
          </a:xfrm>
        </p:spPr>
        <p:txBody>
          <a:bodyPr numCol="1" spcCol="360000"/>
          <a:lstStyle>
            <a:lvl4pPr>
              <a:defRPr/>
            </a:lvl4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диаграммы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Диаграмма 7"/>
          <p:cNvSpPr>
            <a:spLocks noGrp="1"/>
          </p:cNvSpPr>
          <p:nvPr>
            <p:ph type="chart" sz="quarter" idx="13"/>
          </p:nvPr>
        </p:nvSpPr>
        <p:spPr>
          <a:xfrm>
            <a:off x="8139654" y="1295016"/>
            <a:ext cx="3577884" cy="3591435"/>
          </a:xfrm>
        </p:spPr>
        <p:txBody>
          <a:bodyPr anchor="ctr" anchorCtr="1"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12" name="Диаграмма 7"/>
          <p:cNvSpPr>
            <a:spLocks noGrp="1"/>
          </p:cNvSpPr>
          <p:nvPr>
            <p:ph type="chart" sz="quarter" idx="16"/>
          </p:nvPr>
        </p:nvSpPr>
        <p:spPr>
          <a:xfrm>
            <a:off x="475948" y="1295016"/>
            <a:ext cx="3577884" cy="3591435"/>
          </a:xfrm>
        </p:spPr>
        <p:txBody>
          <a:bodyPr anchor="ctr" anchorCtr="1"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14" name="Диаграмма 7"/>
          <p:cNvSpPr>
            <a:spLocks noGrp="1"/>
          </p:cNvSpPr>
          <p:nvPr>
            <p:ph type="chart" sz="quarter" idx="17"/>
          </p:nvPr>
        </p:nvSpPr>
        <p:spPr>
          <a:xfrm>
            <a:off x="4313815" y="1295016"/>
            <a:ext cx="3576768" cy="3591435"/>
          </a:xfrm>
        </p:spPr>
        <p:txBody>
          <a:bodyPr anchor="ctr" anchorCtr="1"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4"/>
          </p:nvPr>
        </p:nvSpPr>
        <p:spPr>
          <a:xfrm>
            <a:off x="475948" y="5129727"/>
            <a:ext cx="8354821" cy="1012665"/>
          </a:xfrm>
        </p:spPr>
        <p:txBody>
          <a:bodyPr numCol="1" spcCol="360000"/>
          <a:lstStyle>
            <a:lvl4pPr>
              <a:defRPr/>
            </a:lvl4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8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Диаграмма 7"/>
          <p:cNvSpPr>
            <a:spLocks noGrp="1"/>
          </p:cNvSpPr>
          <p:nvPr>
            <p:ph type="chart" sz="quarter" idx="18"/>
          </p:nvPr>
        </p:nvSpPr>
        <p:spPr>
          <a:xfrm>
            <a:off x="475948" y="3835468"/>
            <a:ext cx="5491362" cy="2295189"/>
          </a:xfrm>
        </p:spPr>
        <p:txBody>
          <a:bodyPr anchor="ctr" anchorCtr="1"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18" name="Диаграмма 7"/>
          <p:cNvSpPr>
            <a:spLocks noGrp="1"/>
          </p:cNvSpPr>
          <p:nvPr>
            <p:ph type="chart" sz="quarter" idx="19"/>
          </p:nvPr>
        </p:nvSpPr>
        <p:spPr>
          <a:xfrm>
            <a:off x="6226175" y="3835925"/>
            <a:ext cx="5491362" cy="2295189"/>
          </a:xfrm>
        </p:spPr>
        <p:txBody>
          <a:bodyPr anchor="ctr" anchorCtr="1"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9" name="Диаграмма 7"/>
          <p:cNvSpPr>
            <a:spLocks noGrp="1"/>
          </p:cNvSpPr>
          <p:nvPr>
            <p:ph type="chart" sz="quarter" idx="20"/>
          </p:nvPr>
        </p:nvSpPr>
        <p:spPr>
          <a:xfrm>
            <a:off x="475948" y="1296211"/>
            <a:ext cx="5491362" cy="2295189"/>
          </a:xfrm>
        </p:spPr>
        <p:txBody>
          <a:bodyPr anchor="ctr" anchorCtr="1"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13" name="Диаграмма 7"/>
          <p:cNvSpPr>
            <a:spLocks noGrp="1"/>
          </p:cNvSpPr>
          <p:nvPr>
            <p:ph type="chart" sz="quarter" idx="21"/>
          </p:nvPr>
        </p:nvSpPr>
        <p:spPr>
          <a:xfrm>
            <a:off x="6226175" y="1296132"/>
            <a:ext cx="5491362" cy="2295189"/>
          </a:xfrm>
        </p:spPr>
        <p:txBody>
          <a:bodyPr anchor="ctr" anchorCtr="1"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12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578" y="238909"/>
            <a:ext cx="11241960" cy="734586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Сравнение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5578" y="1296132"/>
            <a:ext cx="4557069" cy="860765"/>
          </a:xfrm>
          <a:blipFill>
            <a:blip r:embed="rId2"/>
            <a:stretch>
              <a:fillRect/>
            </a:stretch>
          </a:blipFill>
        </p:spPr>
        <p:txBody>
          <a:bodyPr bIns="180000" anchor="b" anchorCtr="0"/>
          <a:lstStyle>
            <a:lvl1pPr marL="0" indent="0">
              <a:buNone/>
              <a:defRPr sz="1688" b="0">
                <a:latin typeface="Yandex Sans Text Regular" pitchFamily="2" charset="-52"/>
              </a:defRPr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10" indent="0">
              <a:buNone/>
              <a:defRPr sz="1600" b="1"/>
            </a:lvl5pPr>
            <a:lvl6pPr marL="2285887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</a:t>
            </a:r>
            <a:br>
              <a:rPr lang="ru-RU" dirty="0" smtClean="0"/>
            </a:br>
            <a:r>
              <a:rPr lang="ru-RU" dirty="0" smtClean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79" y="2346367"/>
            <a:ext cx="4557068" cy="379602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216011" y="1296132"/>
            <a:ext cx="4544788" cy="860765"/>
          </a:xfrm>
          <a:blipFill>
            <a:blip r:embed="rId2"/>
            <a:stretch>
              <a:fillRect/>
            </a:stretch>
          </a:blipFill>
        </p:spPr>
        <p:txBody>
          <a:bodyPr bIns="180000" anchor="b" anchorCtr="0"/>
          <a:lstStyle>
            <a:lvl1pPr marL="0" indent="0">
              <a:buNone/>
              <a:defRPr sz="1688" b="0">
                <a:latin typeface="Yandex Sans Text Regular" pitchFamily="2" charset="-52"/>
              </a:defRPr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10" indent="0">
              <a:buNone/>
              <a:defRPr sz="1600" b="1"/>
            </a:lvl5pPr>
            <a:lvl6pPr marL="2285887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</a:t>
            </a:r>
            <a:br>
              <a:rPr lang="ru-RU" dirty="0" smtClean="0"/>
            </a:br>
            <a:r>
              <a:rPr lang="ru-RU" dirty="0" smtClean="0"/>
              <a:t>текста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6216012" y="2346367"/>
            <a:ext cx="4544788" cy="379602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пиктограмма и текст/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578" y="238909"/>
            <a:ext cx="11241959" cy="734586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45795" y="1296211"/>
            <a:ext cx="8371742" cy="4847376"/>
          </a:xfrm>
        </p:spPr>
        <p:txBody>
          <a:bodyPr tIns="324000" rIns="1008000"/>
          <a:lstStyle>
            <a:lvl1pPr>
              <a:defRPr/>
            </a:lvl1pPr>
            <a:lvl4pPr>
              <a:defRPr/>
            </a:lvl4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433433" y="1530575"/>
            <a:ext cx="1002528" cy="835448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23" hasCustomPrompt="1"/>
          </p:nvPr>
        </p:nvSpPr>
        <p:spPr>
          <a:xfrm>
            <a:off x="1433433" y="2584270"/>
            <a:ext cx="1674572" cy="47229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 smtClean="0"/>
              <a:t>Подпись</a:t>
            </a:r>
            <a:endParaRPr lang="ru-RU" dirty="0"/>
          </a:p>
        </p:txBody>
      </p:sp>
      <p:sp>
        <p:nvSpPr>
          <p:cNvPr id="12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пиктограммы и текст/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578" y="238907"/>
            <a:ext cx="11241960" cy="734182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45795" y="1296211"/>
            <a:ext cx="8371742" cy="2295186"/>
          </a:xfrm>
        </p:spPr>
        <p:txBody>
          <a:bodyPr tIns="0" rIns="1008000" anchor="ctr"/>
          <a:lstStyle>
            <a:lvl4pPr>
              <a:defRPr/>
            </a:lvl4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433433" y="1530575"/>
            <a:ext cx="1002528" cy="835448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7" name="Рисунок 9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433433" y="3850761"/>
            <a:ext cx="1002528" cy="835448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quarter" idx="15"/>
          </p:nvPr>
        </p:nvSpPr>
        <p:spPr>
          <a:xfrm>
            <a:off x="3345796" y="3846971"/>
            <a:ext cx="8371741" cy="2295421"/>
          </a:xfrm>
        </p:spPr>
        <p:txBody>
          <a:bodyPr rIns="1008000" anchor="ctr"/>
          <a:lstStyle>
            <a:lvl4pPr>
              <a:defRPr/>
            </a:lvl4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23" hasCustomPrompt="1"/>
          </p:nvPr>
        </p:nvSpPr>
        <p:spPr>
          <a:xfrm>
            <a:off x="1433433" y="2584270"/>
            <a:ext cx="1674572" cy="47229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 smtClean="0"/>
              <a:t>Подпись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5" hasCustomPrompt="1"/>
          </p:nvPr>
        </p:nvSpPr>
        <p:spPr>
          <a:xfrm>
            <a:off x="1433433" y="4902019"/>
            <a:ext cx="1674572" cy="47229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 smtClean="0"/>
              <a:t>Подпись</a:t>
            </a:r>
            <a:endParaRPr lang="ru-RU" dirty="0"/>
          </a:p>
        </p:txBody>
      </p:sp>
      <p:sp>
        <p:nvSpPr>
          <p:cNvPr id="15" name="Текст 8"/>
          <p:cNvSpPr>
            <a:spLocks noGrp="1"/>
          </p:cNvSpPr>
          <p:nvPr>
            <p:ph type="body" sz="quarter" idx="26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578" y="238907"/>
            <a:ext cx="11241959" cy="734182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75578" y="2232399"/>
            <a:ext cx="1002528" cy="835448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7" name="Рисунок 9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302533" y="2232399"/>
            <a:ext cx="1002528" cy="835448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>
          <a:xfrm>
            <a:off x="475579" y="3429558"/>
            <a:ext cx="3589166" cy="2712834"/>
          </a:xfrm>
        </p:spPr>
        <p:txBody>
          <a:bodyPr tIns="0"/>
          <a:lstStyle>
            <a:lvl4pPr>
              <a:defRPr/>
            </a:lvl4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6"/>
          </p:nvPr>
        </p:nvSpPr>
        <p:spPr>
          <a:xfrm>
            <a:off x="4302534" y="3429558"/>
            <a:ext cx="3588049" cy="2712834"/>
          </a:xfrm>
        </p:spPr>
        <p:txBody>
          <a:bodyPr tIns="0"/>
          <a:lstStyle>
            <a:lvl4pPr>
              <a:defRPr/>
            </a:lvl4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7"/>
          </p:nvPr>
        </p:nvSpPr>
        <p:spPr>
          <a:xfrm>
            <a:off x="8128372" y="3429558"/>
            <a:ext cx="3589165" cy="2712834"/>
          </a:xfrm>
        </p:spPr>
        <p:txBody>
          <a:bodyPr tIns="0"/>
          <a:lstStyle>
            <a:lvl4pPr>
              <a:defRPr/>
            </a:lvl4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Рисунок 9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8128372" y="2232399"/>
            <a:ext cx="1002528" cy="835448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15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578" y="238907"/>
            <a:ext cx="11241960" cy="734182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3" hasCustomPrompt="1"/>
          </p:nvPr>
        </p:nvSpPr>
        <p:spPr>
          <a:xfrm>
            <a:off x="475578" y="2232399"/>
            <a:ext cx="1002528" cy="835448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7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3348376" y="2232399"/>
            <a:ext cx="1002528" cy="835448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>
          <a:xfrm>
            <a:off x="475579" y="3429558"/>
            <a:ext cx="2632427" cy="2712834"/>
          </a:xfrm>
        </p:spPr>
        <p:txBody>
          <a:bodyPr tIns="0" rIns="72000"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6"/>
          </p:nvPr>
        </p:nvSpPr>
        <p:spPr>
          <a:xfrm>
            <a:off x="3345795" y="3429558"/>
            <a:ext cx="2632427" cy="2712834"/>
          </a:xfrm>
        </p:spPr>
        <p:txBody>
          <a:bodyPr tIns="0" rIns="72000"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7"/>
          </p:nvPr>
        </p:nvSpPr>
        <p:spPr>
          <a:xfrm>
            <a:off x="6216012" y="3429558"/>
            <a:ext cx="2631310" cy="2712834"/>
          </a:xfrm>
        </p:spPr>
        <p:txBody>
          <a:bodyPr tIns="0" rIns="72000"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Рисунок 9"/>
          <p:cNvSpPr>
            <a:spLocks noGrp="1"/>
          </p:cNvSpPr>
          <p:nvPr>
            <p:ph type="pic" sz="quarter" idx="18" hasCustomPrompt="1"/>
          </p:nvPr>
        </p:nvSpPr>
        <p:spPr>
          <a:xfrm>
            <a:off x="9088574" y="2232399"/>
            <a:ext cx="1002528" cy="835448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9"/>
          </p:nvPr>
        </p:nvSpPr>
        <p:spPr>
          <a:xfrm>
            <a:off x="9088575" y="3429558"/>
            <a:ext cx="2631310" cy="2712834"/>
          </a:xfrm>
        </p:spPr>
        <p:txBody>
          <a:bodyPr tIns="0"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Рисунок 9"/>
          <p:cNvSpPr>
            <a:spLocks noGrp="1"/>
          </p:cNvSpPr>
          <p:nvPr>
            <p:ph type="pic" sz="quarter" idx="20" hasCustomPrompt="1"/>
          </p:nvPr>
        </p:nvSpPr>
        <p:spPr>
          <a:xfrm>
            <a:off x="6215167" y="2232399"/>
            <a:ext cx="1002528" cy="835448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17" name="Текст 8"/>
          <p:cNvSpPr>
            <a:spLocks noGrp="1"/>
          </p:cNvSpPr>
          <p:nvPr>
            <p:ph type="body" sz="quarter" idx="21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33434" y="1530575"/>
            <a:ext cx="9327366" cy="3355876"/>
          </a:xfrm>
        </p:spPr>
        <p:txBody>
          <a:bodyPr tIns="0" rIns="0" anchor="ctr" anchorCtr="0">
            <a:noAutofit/>
          </a:bodyPr>
          <a:lstStyle>
            <a:lvl1pPr algn="l">
              <a:lnSpc>
                <a:spcPct val="100000"/>
              </a:lnSpc>
              <a:defRPr sz="5626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3433" y="5128708"/>
            <a:ext cx="9327366" cy="1009219"/>
          </a:xfrm>
        </p:spPr>
        <p:txBody>
          <a:bodyPr tIns="0" anchor="b" anchorCtr="0">
            <a:noAutofit/>
          </a:bodyPr>
          <a:lstStyle>
            <a:lvl1pPr marL="0" indent="0" algn="l">
              <a:lnSpc>
                <a:spcPts val="2110"/>
              </a:lnSpc>
              <a:spcAft>
                <a:spcPts val="0"/>
              </a:spcAft>
              <a:buNone/>
              <a:defRPr sz="1688" baseline="0">
                <a:latin typeface="Yandex Sans Text Light" panose="02000000000000000000" pitchFamily="2" charset="-52"/>
              </a:defRPr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10" indent="0" algn="ctr">
              <a:buNone/>
              <a:defRPr sz="1600"/>
            </a:lvl5pPr>
            <a:lvl6pPr marL="2285887" indent="0" algn="ctr">
              <a:buNone/>
              <a:defRPr sz="1600"/>
            </a:lvl6pPr>
            <a:lvl7pPr marL="2743064" indent="0" algn="ctr">
              <a:buNone/>
              <a:defRPr sz="1600"/>
            </a:lvl7pPr>
            <a:lvl8pPr marL="3200241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416703" y="169221"/>
            <a:ext cx="406127" cy="361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66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 hasCustomPrompt="1"/>
          </p:nvPr>
        </p:nvSpPr>
        <p:spPr>
          <a:xfrm>
            <a:off x="8128373" y="973495"/>
            <a:ext cx="2632427" cy="55708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ru-RU" dirty="0" smtClean="0"/>
              <a:t>Логотип партнёра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33" y="924057"/>
            <a:ext cx="3291127" cy="453321"/>
          </a:xfrm>
          <a:prstGeom prst="rect">
            <a:avLst/>
          </a:prstGeom>
        </p:spPr>
      </p:pic>
      <p:sp>
        <p:nvSpPr>
          <p:cNvPr id="11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433434" y="924057"/>
            <a:ext cx="3291127" cy="453167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ru-RU" dirty="0" smtClean="0"/>
              <a:t>          Логотип Сервиса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578" y="238909"/>
            <a:ext cx="11241960" cy="734586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75578" y="2232399"/>
            <a:ext cx="1002528" cy="835448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7" name="Рисунок 9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75769" y="2232399"/>
            <a:ext cx="1002528" cy="835448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>
          <a:xfrm>
            <a:off x="475579" y="3429558"/>
            <a:ext cx="2050625" cy="2712834"/>
          </a:xfrm>
        </p:spPr>
        <p:txBody>
          <a:bodyPr tIns="0"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Рисунок 9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666912" y="2232399"/>
            <a:ext cx="1002528" cy="835448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15" name="Рисунок 9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71246" y="2232399"/>
            <a:ext cx="1002528" cy="835448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21"/>
          </p:nvPr>
        </p:nvSpPr>
        <p:spPr>
          <a:xfrm>
            <a:off x="2773413" y="3429558"/>
            <a:ext cx="2050625" cy="2712834"/>
          </a:xfrm>
        </p:spPr>
        <p:txBody>
          <a:bodyPr tIns="0"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22"/>
          </p:nvPr>
        </p:nvSpPr>
        <p:spPr>
          <a:xfrm>
            <a:off x="5071246" y="3429558"/>
            <a:ext cx="2050625" cy="2712834"/>
          </a:xfrm>
        </p:spPr>
        <p:txBody>
          <a:bodyPr tIns="0"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23"/>
          </p:nvPr>
        </p:nvSpPr>
        <p:spPr>
          <a:xfrm>
            <a:off x="7368597" y="3429558"/>
            <a:ext cx="2050625" cy="2712834"/>
          </a:xfrm>
        </p:spPr>
        <p:txBody>
          <a:bodyPr tIns="0"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24"/>
          </p:nvPr>
        </p:nvSpPr>
        <p:spPr>
          <a:xfrm>
            <a:off x="9666912" y="3429558"/>
            <a:ext cx="2050625" cy="2712834"/>
          </a:xfrm>
        </p:spPr>
        <p:txBody>
          <a:bodyPr tIns="0"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Рисунок 9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7368597" y="2232399"/>
            <a:ext cx="1002528" cy="835448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16" name="Текст 8"/>
          <p:cNvSpPr>
            <a:spLocks noGrp="1"/>
          </p:cNvSpPr>
          <p:nvPr>
            <p:ph type="body" sz="quarter" idx="26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-8509"/>
            <a:ext cx="12191999" cy="6866509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PNG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1" y="5129727"/>
            <a:ext cx="5020367" cy="1012665"/>
          </a:xfrm>
          <a:solidFill>
            <a:schemeClr val="tx2"/>
          </a:solidFill>
        </p:spPr>
        <p:txBody>
          <a:bodyPr lIns="720000" rIns="720000" anchor="ctr" anchorCtr="0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Тезис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578" y="238909"/>
            <a:ext cx="11241960" cy="734586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3" hasCustomPrompt="1"/>
          </p:nvPr>
        </p:nvSpPr>
        <p:spPr>
          <a:xfrm>
            <a:off x="3345795" y="1541856"/>
            <a:ext cx="8371743" cy="4600536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PNG</a:t>
            </a:r>
            <a:endParaRPr lang="ru-RU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2"/>
          </p:nvPr>
        </p:nvSpPr>
        <p:spPr>
          <a:xfrm>
            <a:off x="475948" y="1530575"/>
            <a:ext cx="2632058" cy="46118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578" y="238907"/>
            <a:ext cx="11241959" cy="734182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3" hasCustomPrompt="1"/>
          </p:nvPr>
        </p:nvSpPr>
        <p:spPr>
          <a:xfrm>
            <a:off x="475578" y="1530575"/>
            <a:ext cx="5502644" cy="3347112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PNG</a:t>
            </a:r>
            <a:endParaRPr lang="ru-RU" dirty="0" smtClean="0"/>
          </a:p>
        </p:txBody>
      </p:sp>
      <p:sp>
        <p:nvSpPr>
          <p:cNvPr id="7" name="Рисунок 9"/>
          <p:cNvSpPr>
            <a:spLocks noGrp="1"/>
          </p:cNvSpPr>
          <p:nvPr>
            <p:ph type="pic" sz="quarter" idx="15" hasCustomPrompt="1"/>
          </p:nvPr>
        </p:nvSpPr>
        <p:spPr>
          <a:xfrm>
            <a:off x="6216011" y="1530575"/>
            <a:ext cx="5502644" cy="3347112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PNG</a:t>
            </a:r>
            <a:endParaRPr lang="ru-RU" dirty="0" smtClean="0"/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22"/>
          </p:nvPr>
        </p:nvSpPr>
        <p:spPr>
          <a:xfrm>
            <a:off x="475948" y="5128708"/>
            <a:ext cx="8371374" cy="101368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579" y="238907"/>
            <a:ext cx="11241959" cy="734182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3" hasCustomPrompt="1"/>
          </p:nvPr>
        </p:nvSpPr>
        <p:spPr>
          <a:xfrm>
            <a:off x="475579" y="1530575"/>
            <a:ext cx="3589166" cy="3347112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PNG</a:t>
            </a:r>
            <a:endParaRPr lang="ru-RU" dirty="0" smtClean="0"/>
          </a:p>
        </p:txBody>
      </p:sp>
      <p:sp>
        <p:nvSpPr>
          <p:cNvPr id="7" name="Рисунок 9"/>
          <p:cNvSpPr>
            <a:spLocks noGrp="1"/>
          </p:cNvSpPr>
          <p:nvPr>
            <p:ph type="pic" sz="quarter" idx="15" hasCustomPrompt="1"/>
          </p:nvPr>
        </p:nvSpPr>
        <p:spPr>
          <a:xfrm>
            <a:off x="8128372" y="1530575"/>
            <a:ext cx="3590282" cy="3347112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PNG</a:t>
            </a:r>
            <a:endParaRPr lang="ru-RU" dirty="0" smtClean="0"/>
          </a:p>
        </p:txBody>
      </p:sp>
      <p:sp>
        <p:nvSpPr>
          <p:cNvPr id="12" name="Рисунок 9"/>
          <p:cNvSpPr>
            <a:spLocks noGrp="1"/>
          </p:cNvSpPr>
          <p:nvPr>
            <p:ph type="pic" sz="quarter" idx="17" hasCustomPrompt="1"/>
          </p:nvPr>
        </p:nvSpPr>
        <p:spPr>
          <a:xfrm>
            <a:off x="4300301" y="1530575"/>
            <a:ext cx="3590282" cy="3347112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PNG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2"/>
          </p:nvPr>
        </p:nvSpPr>
        <p:spPr>
          <a:xfrm>
            <a:off x="475948" y="5128708"/>
            <a:ext cx="3589166" cy="101368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23"/>
          </p:nvPr>
        </p:nvSpPr>
        <p:spPr>
          <a:xfrm>
            <a:off x="4300301" y="5128708"/>
            <a:ext cx="3589166" cy="101368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24"/>
          </p:nvPr>
        </p:nvSpPr>
        <p:spPr>
          <a:xfrm>
            <a:off x="8128373" y="5128708"/>
            <a:ext cx="3589166" cy="101368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578" y="238909"/>
            <a:ext cx="11241960" cy="734586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3" hasCustomPrompt="1"/>
          </p:nvPr>
        </p:nvSpPr>
        <p:spPr>
          <a:xfrm>
            <a:off x="475579" y="1530575"/>
            <a:ext cx="2632427" cy="2306467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PNG</a:t>
            </a:r>
            <a:endParaRPr lang="ru-RU" dirty="0" smtClean="0"/>
          </a:p>
        </p:txBody>
      </p:sp>
      <p:sp>
        <p:nvSpPr>
          <p:cNvPr id="7" name="Рисунок 9"/>
          <p:cNvSpPr>
            <a:spLocks noGrp="1"/>
          </p:cNvSpPr>
          <p:nvPr>
            <p:ph type="pic" sz="quarter" idx="15" hasCustomPrompt="1"/>
          </p:nvPr>
        </p:nvSpPr>
        <p:spPr>
          <a:xfrm>
            <a:off x="9088574" y="1530575"/>
            <a:ext cx="2632427" cy="2306467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PNG</a:t>
            </a:r>
            <a:endParaRPr lang="ru-RU" dirty="0" smtClean="0"/>
          </a:p>
        </p:txBody>
      </p:sp>
      <p:sp>
        <p:nvSpPr>
          <p:cNvPr id="12" name="Рисунок 9"/>
          <p:cNvSpPr>
            <a:spLocks noGrp="1"/>
          </p:cNvSpPr>
          <p:nvPr>
            <p:ph type="pic" sz="quarter" idx="17" hasCustomPrompt="1"/>
          </p:nvPr>
        </p:nvSpPr>
        <p:spPr>
          <a:xfrm>
            <a:off x="3354418" y="1530575"/>
            <a:ext cx="2632902" cy="2306467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PNG</a:t>
            </a:r>
            <a:endParaRPr lang="ru-RU" dirty="0" smtClean="0"/>
          </a:p>
        </p:txBody>
      </p:sp>
      <p:sp>
        <p:nvSpPr>
          <p:cNvPr id="14" name="Рисунок 9"/>
          <p:cNvSpPr>
            <a:spLocks noGrp="1"/>
          </p:cNvSpPr>
          <p:nvPr>
            <p:ph type="pic" sz="quarter" idx="19" hasCustomPrompt="1"/>
          </p:nvPr>
        </p:nvSpPr>
        <p:spPr>
          <a:xfrm>
            <a:off x="6216011" y="1530575"/>
            <a:ext cx="2631311" cy="2306467"/>
          </a:xfrm>
        </p:spPr>
        <p:txBody>
          <a:bodyPr anchor="ctr" anchorCtr="1"/>
          <a:lstStyle>
            <a:lvl1pPr marL="0" marR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55" rtl="0" eaLnBrk="1" fontAlgn="auto" latinLnBrk="0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PNG</a:t>
            </a:r>
            <a:endParaRPr lang="ru-RU" dirty="0" smtClean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2"/>
          </p:nvPr>
        </p:nvSpPr>
        <p:spPr>
          <a:xfrm>
            <a:off x="475947" y="4073444"/>
            <a:ext cx="2632902" cy="20708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23"/>
          </p:nvPr>
        </p:nvSpPr>
        <p:spPr>
          <a:xfrm>
            <a:off x="3353358" y="4073444"/>
            <a:ext cx="2632902" cy="20708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24"/>
          </p:nvPr>
        </p:nvSpPr>
        <p:spPr>
          <a:xfrm>
            <a:off x="6214420" y="4073444"/>
            <a:ext cx="2632902" cy="20708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25"/>
          </p:nvPr>
        </p:nvSpPr>
        <p:spPr>
          <a:xfrm>
            <a:off x="9088574" y="4073444"/>
            <a:ext cx="2632902" cy="20708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очни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1433433" y="1922922"/>
            <a:ext cx="9327366" cy="4219470"/>
          </a:xfrm>
        </p:spPr>
        <p:txBody>
          <a:bodyPr tIns="0" numCol="1" spcCol="360000"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Текст 8"/>
          <p:cNvSpPr>
            <a:spLocks noGrp="1"/>
          </p:cNvSpPr>
          <p:nvPr>
            <p:ph type="body" sz="quarter" idx="21" hasCustomPrompt="1"/>
          </p:nvPr>
        </p:nvSpPr>
        <p:spPr>
          <a:xfrm>
            <a:off x="1433434" y="6394432"/>
            <a:ext cx="9327366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31200" y="1683213"/>
            <a:ext cx="9329079" cy="329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66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31200" y="973495"/>
            <a:ext cx="9327365" cy="654385"/>
          </a:xfrm>
        </p:spPr>
        <p:txBody>
          <a:bodyPr tIns="0" rIns="0" anchor="b"/>
          <a:lstStyle>
            <a:lvl1pPr>
              <a:defRPr/>
            </a:lvl1pPr>
          </a:lstStyle>
          <a:p>
            <a:r>
              <a:rPr lang="ru-RU" dirty="0" smtClean="0"/>
              <a:t>Источники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06" y="924057"/>
            <a:ext cx="3291127" cy="453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3434" y="1530575"/>
            <a:ext cx="9327366" cy="1537272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33433" y="6402651"/>
            <a:ext cx="5263738" cy="230851"/>
          </a:xfrm>
          <a:prstGeom prst="rect">
            <a:avLst/>
          </a:prstGeom>
          <a:noFill/>
        </p:spPr>
        <p:txBody>
          <a:bodyPr wrap="square" lIns="0" tIns="32911" rIns="0" rtlCol="0">
            <a:spAutoFit/>
          </a:bodyPr>
          <a:lstStyle/>
          <a:p>
            <a:r>
              <a:rPr lang="ru-RU" sz="984" b="0" i="0" kern="1200" dirty="0" smtClean="0">
                <a:solidFill>
                  <a:schemeClr val="tx1"/>
                </a:solidFill>
                <a:effectLst/>
                <a:latin typeface="Yandex Sans Text Light" panose="02000000000000000000" pitchFamily="2" charset="-52"/>
                <a:ea typeface="+mn-ea"/>
                <a:cs typeface="+mn-cs"/>
              </a:rPr>
              <a:t>119021, Москва, ул. Льва Толстого, 16 тел.: +7 495 739-70-00, факс: +7 495 739-70-70</a:t>
            </a:r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1433433" y="3429558"/>
            <a:ext cx="4544788" cy="407484"/>
          </a:xfrm>
        </p:spPr>
        <p:txBody>
          <a:bodyPr tIns="0" bIns="36000"/>
          <a:lstStyle>
            <a:lvl1pPr>
              <a:defRPr baseline="0">
                <a:latin typeface="Yandex Sans Text Regular" pitchFamily="2" charset="-52"/>
              </a:defRPr>
            </a:lvl1pPr>
          </a:lstStyle>
          <a:p>
            <a:pPr lvl="0"/>
            <a:r>
              <a:rPr lang="ru-RU" dirty="0" smtClean="0"/>
              <a:t>Имя Фамилия</a:t>
            </a:r>
            <a:endParaRPr lang="ru-RU" dirty="0"/>
          </a:p>
        </p:txBody>
      </p:sp>
      <p:sp>
        <p:nvSpPr>
          <p:cNvPr id="24" name="Текст 13"/>
          <p:cNvSpPr>
            <a:spLocks noGrp="1"/>
          </p:cNvSpPr>
          <p:nvPr>
            <p:ph type="body" sz="quarter" idx="11" hasCustomPrompt="1"/>
          </p:nvPr>
        </p:nvSpPr>
        <p:spPr>
          <a:xfrm>
            <a:off x="1433433" y="3837042"/>
            <a:ext cx="4544788" cy="2305350"/>
          </a:xfrm>
        </p:spPr>
        <p:txBody>
          <a:bodyPr tIns="72000"/>
          <a:lstStyle>
            <a:lvl1pPr>
              <a:defRPr/>
            </a:lvl1pPr>
          </a:lstStyle>
          <a:p>
            <a:pPr lvl="0"/>
            <a:r>
              <a:rPr lang="ru-RU" dirty="0" smtClean="0"/>
              <a:t>Должность</a:t>
            </a:r>
          </a:p>
          <a:p>
            <a:pPr lvl="0"/>
            <a:r>
              <a:rPr lang="ru-RU" dirty="0" smtClean="0"/>
              <a:t>Почта</a:t>
            </a:r>
            <a:endParaRPr lang="ru-RU" dirty="0"/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6011" y="3429558"/>
            <a:ext cx="4544788" cy="407484"/>
          </a:xfrm>
        </p:spPr>
        <p:txBody>
          <a:bodyPr tIns="0" bIns="36000"/>
          <a:lstStyle>
            <a:lvl1pPr>
              <a:defRPr baseline="0">
                <a:latin typeface="Yandex Sans Text Regular" pitchFamily="2" charset="-52"/>
              </a:defRPr>
            </a:lvl1pPr>
          </a:lstStyle>
          <a:p>
            <a:pPr lvl="0"/>
            <a:r>
              <a:rPr lang="ru-RU" dirty="0" smtClean="0"/>
              <a:t>Имя Фамилия</a:t>
            </a:r>
            <a:endParaRPr lang="ru-RU" dirty="0"/>
          </a:p>
        </p:txBody>
      </p:sp>
      <p:sp>
        <p:nvSpPr>
          <p:cNvPr id="26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6011" y="3837042"/>
            <a:ext cx="4544788" cy="2305350"/>
          </a:xfrm>
        </p:spPr>
        <p:txBody>
          <a:bodyPr tIns="72000"/>
          <a:lstStyle>
            <a:lvl1pPr>
              <a:defRPr/>
            </a:lvl1pPr>
          </a:lstStyle>
          <a:p>
            <a:pPr lvl="0"/>
            <a:r>
              <a:rPr lang="ru-RU" dirty="0" smtClean="0"/>
              <a:t>Должность</a:t>
            </a:r>
          </a:p>
          <a:p>
            <a:pPr lvl="0"/>
            <a:r>
              <a:rPr lang="ru-RU" dirty="0" smtClean="0"/>
              <a:t>Почта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432906" y="924057"/>
            <a:ext cx="3291127" cy="453167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ru-RU" dirty="0" smtClean="0"/>
              <a:t>          Логотип Сервиса</a:t>
            </a:r>
            <a:endParaRPr lang="ru-RU" dirty="0"/>
          </a:p>
        </p:txBody>
      </p:sp>
      <p:sp>
        <p:nvSpPr>
          <p:cNvPr id="16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8128373" y="973495"/>
            <a:ext cx="2632427" cy="55708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ru-RU" dirty="0" smtClean="0"/>
              <a:t>Логотип партнёра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нтакты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33" y="924057"/>
            <a:ext cx="3291127" cy="453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3434" y="1530575"/>
            <a:ext cx="9327366" cy="1537272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33433" y="6402651"/>
            <a:ext cx="5263738" cy="230851"/>
          </a:xfrm>
          <a:prstGeom prst="rect">
            <a:avLst/>
          </a:prstGeom>
          <a:noFill/>
        </p:spPr>
        <p:txBody>
          <a:bodyPr wrap="square" lIns="0" tIns="32911" rIns="0" rtlCol="0">
            <a:spAutoFit/>
          </a:bodyPr>
          <a:lstStyle/>
          <a:p>
            <a:r>
              <a:rPr lang="ru-RU" sz="984" b="0" i="0" kern="1200" dirty="0" smtClean="0">
                <a:solidFill>
                  <a:schemeClr val="tx1"/>
                </a:solidFill>
                <a:effectLst/>
                <a:latin typeface="Yandex Sans Text Light" panose="02000000000000000000" pitchFamily="2" charset="-52"/>
                <a:ea typeface="+mn-ea"/>
                <a:cs typeface="+mn-cs"/>
              </a:rPr>
              <a:t>16, </a:t>
            </a:r>
            <a:r>
              <a:rPr lang="en-US" sz="984" b="0" i="0" kern="1200" dirty="0" smtClean="0">
                <a:solidFill>
                  <a:schemeClr val="tx1"/>
                </a:solidFill>
                <a:effectLst/>
                <a:latin typeface="Yandex Sans Text Light" panose="02000000000000000000" pitchFamily="2" charset="-52"/>
                <a:ea typeface="+mn-ea"/>
                <a:cs typeface="+mn-cs"/>
              </a:rPr>
              <a:t>Leo Tolstoy St., Moscow 119021, Russia tel. +7 495 739-70-00, fax +7 495 739-70-70</a:t>
            </a:r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1433433" y="3429558"/>
            <a:ext cx="4544788" cy="407484"/>
          </a:xfrm>
        </p:spPr>
        <p:txBody>
          <a:bodyPr tIns="0" bIns="36000"/>
          <a:lstStyle>
            <a:lvl1pPr>
              <a:defRPr baseline="0">
                <a:latin typeface="Yandex Sans Text Regular" pitchFamily="2" charset="-52"/>
              </a:defRPr>
            </a:lvl1pPr>
          </a:lstStyle>
          <a:p>
            <a:pPr lvl="0"/>
            <a:r>
              <a:rPr lang="ru-RU" dirty="0" smtClean="0"/>
              <a:t>Имя Фамилия</a:t>
            </a:r>
            <a:endParaRPr lang="ru-RU" dirty="0"/>
          </a:p>
        </p:txBody>
      </p:sp>
      <p:sp>
        <p:nvSpPr>
          <p:cNvPr id="24" name="Текст 13"/>
          <p:cNvSpPr>
            <a:spLocks noGrp="1"/>
          </p:cNvSpPr>
          <p:nvPr>
            <p:ph type="body" sz="quarter" idx="11" hasCustomPrompt="1"/>
          </p:nvPr>
        </p:nvSpPr>
        <p:spPr>
          <a:xfrm>
            <a:off x="1433433" y="3837042"/>
            <a:ext cx="4544788" cy="2305350"/>
          </a:xfrm>
        </p:spPr>
        <p:txBody>
          <a:bodyPr tIns="72000"/>
          <a:lstStyle>
            <a:lvl1pPr>
              <a:defRPr/>
            </a:lvl1pPr>
          </a:lstStyle>
          <a:p>
            <a:pPr lvl="0"/>
            <a:r>
              <a:rPr lang="ru-RU" dirty="0" smtClean="0"/>
              <a:t>Должность</a:t>
            </a:r>
          </a:p>
          <a:p>
            <a:pPr lvl="0"/>
            <a:r>
              <a:rPr lang="ru-RU" dirty="0" smtClean="0"/>
              <a:t>Почта</a:t>
            </a:r>
            <a:endParaRPr lang="ru-RU" dirty="0"/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6011" y="3429558"/>
            <a:ext cx="4544788" cy="407484"/>
          </a:xfrm>
        </p:spPr>
        <p:txBody>
          <a:bodyPr tIns="0" bIns="36000"/>
          <a:lstStyle>
            <a:lvl1pPr>
              <a:defRPr baseline="0">
                <a:latin typeface="Yandex Sans Text Regular" pitchFamily="2" charset="-52"/>
              </a:defRPr>
            </a:lvl1pPr>
          </a:lstStyle>
          <a:p>
            <a:pPr lvl="0"/>
            <a:r>
              <a:rPr lang="ru-RU" dirty="0" smtClean="0"/>
              <a:t>Имя Фамилия</a:t>
            </a:r>
            <a:endParaRPr lang="ru-RU" dirty="0"/>
          </a:p>
        </p:txBody>
      </p:sp>
      <p:sp>
        <p:nvSpPr>
          <p:cNvPr id="26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6011" y="3837042"/>
            <a:ext cx="4544788" cy="2305350"/>
          </a:xfrm>
        </p:spPr>
        <p:txBody>
          <a:bodyPr tIns="72000"/>
          <a:lstStyle>
            <a:lvl1pPr>
              <a:defRPr/>
            </a:lvl1pPr>
          </a:lstStyle>
          <a:p>
            <a:pPr lvl="0"/>
            <a:r>
              <a:rPr lang="ru-RU" dirty="0" smtClean="0"/>
              <a:t>Должность</a:t>
            </a:r>
          </a:p>
          <a:p>
            <a:pPr lvl="0"/>
            <a:r>
              <a:rPr lang="ru-RU" dirty="0" smtClean="0"/>
              <a:t>Почта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433434" y="924057"/>
            <a:ext cx="3291127" cy="453167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ru-RU" dirty="0" smtClean="0"/>
              <a:t>          Логотип Сервиса</a:t>
            </a:r>
            <a:endParaRPr lang="ru-RU" dirty="0"/>
          </a:p>
        </p:txBody>
      </p:sp>
      <p:sp>
        <p:nvSpPr>
          <p:cNvPr id="16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8128373" y="973495"/>
            <a:ext cx="2632427" cy="55708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ru-RU" dirty="0" smtClean="0"/>
              <a:t>Логотип партнёра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416703" y="124096"/>
            <a:ext cx="406127" cy="361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66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3019" y="1167904"/>
            <a:ext cx="2889514" cy="4544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ru-RU" sz="2953" dirty="0" smtClean="0">
                <a:latin typeface="Yandex Sans Text Regular" pitchFamily="2" charset="-52"/>
              </a:rPr>
              <a:t>Содержание</a:t>
            </a:r>
            <a:endParaRPr lang="ru-RU" sz="2953" dirty="0">
              <a:latin typeface="Yandex Sans Text Regular" pitchFamily="2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1433433" y="2005965"/>
            <a:ext cx="718950" cy="476700"/>
          </a:xfrm>
          <a:blipFill>
            <a:blip r:embed="rId2"/>
            <a:stretch>
              <a:fillRect/>
            </a:stretch>
          </a:blipFill>
        </p:spPr>
        <p:txBody>
          <a:bodyPr tIns="216000" anchor="ctr" anchorCtr="1"/>
          <a:lstStyle>
            <a:lvl1pPr>
              <a:defRPr sz="2953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00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390173" y="1995758"/>
            <a:ext cx="3588049" cy="476700"/>
          </a:xfrm>
        </p:spPr>
        <p:txBody>
          <a:bodyPr anchor="ctr" anchorCtr="0"/>
          <a:lstStyle>
            <a:lvl1pPr>
              <a:defRPr/>
            </a:lvl1pPr>
          </a:lstStyle>
          <a:p>
            <a:pPr lvl="0"/>
            <a:r>
              <a:rPr lang="ru-RU" dirty="0" smtClean="0"/>
              <a:t>Первый раздел</a:t>
            </a:r>
            <a:endParaRPr lang="ru-RU" dirty="0"/>
          </a:p>
        </p:txBody>
      </p:sp>
      <p:sp>
        <p:nvSpPr>
          <p:cNvPr id="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433433" y="2740233"/>
            <a:ext cx="718950" cy="476700"/>
          </a:xfrm>
          <a:blipFill>
            <a:blip r:embed="rId2"/>
            <a:stretch>
              <a:fillRect/>
            </a:stretch>
          </a:blipFill>
        </p:spPr>
        <p:txBody>
          <a:bodyPr tIns="216000" anchor="ctr" anchorCtr="1"/>
          <a:lstStyle>
            <a:lvl1pPr>
              <a:defRPr sz="2953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00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2390173" y="2730026"/>
            <a:ext cx="3588049" cy="476700"/>
          </a:xfrm>
        </p:spPr>
        <p:txBody>
          <a:bodyPr anchor="ctr" anchorCtr="0"/>
          <a:lstStyle>
            <a:lvl1pPr>
              <a:defRPr/>
            </a:lvl1pPr>
          </a:lstStyle>
          <a:p>
            <a:pPr lvl="0"/>
            <a:r>
              <a:rPr lang="ru-RU" dirty="0" smtClean="0"/>
              <a:t>Второй раздел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33" y="3474500"/>
            <a:ext cx="718950" cy="476700"/>
          </a:xfrm>
          <a:blipFill>
            <a:blip r:embed="rId2"/>
            <a:stretch>
              <a:fillRect/>
            </a:stretch>
          </a:blipFill>
        </p:spPr>
        <p:txBody>
          <a:bodyPr tIns="216000" anchor="ctr" anchorCtr="1"/>
          <a:lstStyle>
            <a:lvl1pPr>
              <a:defRPr sz="2953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00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2390173" y="3464293"/>
            <a:ext cx="3588049" cy="476700"/>
          </a:xfrm>
        </p:spPr>
        <p:txBody>
          <a:bodyPr anchor="ctr" anchorCtr="0"/>
          <a:lstStyle>
            <a:lvl1pPr>
              <a:defRPr/>
            </a:lvl1pPr>
          </a:lstStyle>
          <a:p>
            <a:pPr lvl="0"/>
            <a:r>
              <a:rPr lang="ru-RU" dirty="0" smtClean="0"/>
              <a:t>Третий раздел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1433433" y="4208768"/>
            <a:ext cx="718950" cy="476700"/>
          </a:xfrm>
          <a:blipFill>
            <a:blip r:embed="rId2"/>
            <a:stretch>
              <a:fillRect/>
            </a:stretch>
          </a:blipFill>
        </p:spPr>
        <p:txBody>
          <a:bodyPr tIns="216000" anchor="ctr" anchorCtr="1"/>
          <a:lstStyle>
            <a:lvl1pPr>
              <a:defRPr sz="2953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00</a:t>
            </a:r>
            <a:endParaRPr lang="ru-RU" dirty="0"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2390173" y="4198561"/>
            <a:ext cx="3588049" cy="476700"/>
          </a:xfrm>
        </p:spPr>
        <p:txBody>
          <a:bodyPr anchor="ctr" anchorCtr="0"/>
          <a:lstStyle>
            <a:lvl1pPr>
              <a:defRPr/>
            </a:lvl1pPr>
          </a:lstStyle>
          <a:p>
            <a:pPr lvl="0"/>
            <a:r>
              <a:rPr lang="ru-RU" dirty="0" smtClean="0"/>
              <a:t>Четвёртый раздел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6011" y="2008198"/>
            <a:ext cx="718950" cy="476700"/>
          </a:xfrm>
          <a:blipFill>
            <a:blip r:embed="rId2"/>
            <a:stretch>
              <a:fillRect/>
            </a:stretch>
          </a:blipFill>
        </p:spPr>
        <p:txBody>
          <a:bodyPr tIns="216000" anchor="ctr" anchorCtr="1"/>
          <a:lstStyle>
            <a:lvl1pPr>
              <a:defRPr sz="2953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00</a:t>
            </a:r>
            <a:endParaRPr lang="ru-RU" dirty="0"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7172750" y="1997991"/>
            <a:ext cx="3588049" cy="476700"/>
          </a:xfrm>
        </p:spPr>
        <p:txBody>
          <a:bodyPr anchor="ctr" anchorCtr="0"/>
          <a:lstStyle>
            <a:lvl1pPr>
              <a:defRPr/>
            </a:lvl1pPr>
          </a:lstStyle>
          <a:p>
            <a:pPr lvl="0"/>
            <a:r>
              <a:rPr lang="ru-RU" dirty="0" smtClean="0"/>
              <a:t>Седьмой раздел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6216011" y="2742465"/>
            <a:ext cx="718950" cy="476700"/>
          </a:xfrm>
          <a:blipFill>
            <a:blip r:embed="rId2"/>
            <a:stretch>
              <a:fillRect/>
            </a:stretch>
          </a:blipFill>
        </p:spPr>
        <p:txBody>
          <a:bodyPr tIns="216000" anchor="ctr" anchorCtr="1"/>
          <a:lstStyle>
            <a:lvl1pPr>
              <a:defRPr sz="2953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00</a:t>
            </a:r>
            <a:endParaRPr lang="ru-RU" dirty="0"/>
          </a:p>
        </p:txBody>
      </p:sp>
      <p:sp>
        <p:nvSpPr>
          <p:cNvPr id="18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7172750" y="2732259"/>
            <a:ext cx="3588049" cy="476700"/>
          </a:xfrm>
        </p:spPr>
        <p:txBody>
          <a:bodyPr anchor="ctr" anchorCtr="0"/>
          <a:lstStyle>
            <a:lvl1pPr>
              <a:defRPr/>
            </a:lvl1pPr>
          </a:lstStyle>
          <a:p>
            <a:pPr lvl="0"/>
            <a:r>
              <a:rPr lang="ru-RU" dirty="0" smtClean="0"/>
              <a:t>Восьмой раздел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216011" y="3476733"/>
            <a:ext cx="718950" cy="476700"/>
          </a:xfrm>
          <a:blipFill>
            <a:blip r:embed="rId2"/>
            <a:stretch>
              <a:fillRect/>
            </a:stretch>
          </a:blipFill>
        </p:spPr>
        <p:txBody>
          <a:bodyPr tIns="216000" anchor="ctr" anchorCtr="1"/>
          <a:lstStyle>
            <a:lvl1pPr>
              <a:defRPr sz="2953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00</a:t>
            </a:r>
            <a:endParaRPr lang="ru-RU" dirty="0"/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7172750" y="3466526"/>
            <a:ext cx="3588049" cy="476700"/>
          </a:xfrm>
        </p:spPr>
        <p:txBody>
          <a:bodyPr anchor="ctr" anchorCtr="0"/>
          <a:lstStyle>
            <a:lvl1pPr>
              <a:defRPr/>
            </a:lvl1pPr>
          </a:lstStyle>
          <a:p>
            <a:pPr lvl="0"/>
            <a:r>
              <a:rPr lang="ru-RU" dirty="0" smtClean="0"/>
              <a:t>Девятый раздел</a:t>
            </a:r>
            <a:endParaRPr lang="ru-RU" dirty="0"/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24" hasCustomPrompt="1"/>
          </p:nvPr>
        </p:nvSpPr>
        <p:spPr>
          <a:xfrm>
            <a:off x="6216011" y="4211001"/>
            <a:ext cx="718950" cy="476700"/>
          </a:xfrm>
          <a:blipFill>
            <a:blip r:embed="rId2"/>
            <a:stretch>
              <a:fillRect/>
            </a:stretch>
          </a:blipFill>
        </p:spPr>
        <p:txBody>
          <a:bodyPr tIns="216000" anchor="ctr" anchorCtr="1"/>
          <a:lstStyle>
            <a:lvl1pPr>
              <a:defRPr sz="2953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00</a:t>
            </a:r>
            <a:endParaRPr lang="ru-RU" dirty="0"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7172750" y="4200794"/>
            <a:ext cx="3588049" cy="476700"/>
          </a:xfrm>
        </p:spPr>
        <p:txBody>
          <a:bodyPr anchor="ctr" anchorCtr="0"/>
          <a:lstStyle>
            <a:lvl1pPr>
              <a:defRPr/>
            </a:lvl1pPr>
          </a:lstStyle>
          <a:p>
            <a:pPr lvl="0"/>
            <a:r>
              <a:rPr lang="ru-RU" dirty="0" smtClean="0"/>
              <a:t>Десятый раздел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26" hasCustomPrompt="1"/>
          </p:nvPr>
        </p:nvSpPr>
        <p:spPr>
          <a:xfrm>
            <a:off x="1433433" y="4943036"/>
            <a:ext cx="718950" cy="476700"/>
          </a:xfrm>
          <a:blipFill>
            <a:blip r:embed="rId2"/>
            <a:stretch>
              <a:fillRect/>
            </a:stretch>
          </a:blipFill>
        </p:spPr>
        <p:txBody>
          <a:bodyPr tIns="216000" anchor="ctr" anchorCtr="1"/>
          <a:lstStyle>
            <a:lvl1pPr>
              <a:defRPr sz="2953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00</a:t>
            </a:r>
            <a:endParaRPr lang="ru-RU" dirty="0"/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2390173" y="4932829"/>
            <a:ext cx="3588049" cy="476700"/>
          </a:xfrm>
        </p:spPr>
        <p:txBody>
          <a:bodyPr anchor="ctr" anchorCtr="0"/>
          <a:lstStyle>
            <a:lvl1pPr>
              <a:defRPr/>
            </a:lvl1pPr>
          </a:lstStyle>
          <a:p>
            <a:pPr lvl="0"/>
            <a:r>
              <a:rPr lang="ru-RU" dirty="0" smtClean="0"/>
              <a:t>Пятый раздел</a:t>
            </a:r>
            <a:endParaRPr lang="ru-RU" dirty="0"/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28" hasCustomPrompt="1"/>
          </p:nvPr>
        </p:nvSpPr>
        <p:spPr>
          <a:xfrm>
            <a:off x="6216011" y="4945269"/>
            <a:ext cx="718950" cy="476700"/>
          </a:xfrm>
          <a:blipFill>
            <a:blip r:embed="rId2"/>
            <a:stretch>
              <a:fillRect/>
            </a:stretch>
          </a:blipFill>
        </p:spPr>
        <p:txBody>
          <a:bodyPr tIns="216000" anchor="ctr" anchorCtr="1"/>
          <a:lstStyle>
            <a:lvl1pPr>
              <a:defRPr sz="2953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00</a:t>
            </a:r>
            <a:endParaRPr lang="ru-RU" dirty="0"/>
          </a:p>
        </p:txBody>
      </p:sp>
      <p:sp>
        <p:nvSpPr>
          <p:cNvPr id="26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7172750" y="4935062"/>
            <a:ext cx="3588049" cy="476700"/>
          </a:xfrm>
        </p:spPr>
        <p:txBody>
          <a:bodyPr anchor="ctr" anchorCtr="0"/>
          <a:lstStyle>
            <a:lvl1pPr>
              <a:defRPr/>
            </a:lvl1pPr>
          </a:lstStyle>
          <a:p>
            <a:pPr lvl="0"/>
            <a:r>
              <a:rPr lang="ru-RU" dirty="0" smtClean="0"/>
              <a:t>Одиннадцатый раздел</a:t>
            </a:r>
            <a:endParaRPr lang="ru-RU" dirty="0"/>
          </a:p>
        </p:txBody>
      </p:sp>
      <p:sp>
        <p:nvSpPr>
          <p:cNvPr id="27" name="Текст 3"/>
          <p:cNvSpPr>
            <a:spLocks noGrp="1"/>
          </p:cNvSpPr>
          <p:nvPr>
            <p:ph type="body" sz="quarter" idx="30" hasCustomPrompt="1"/>
          </p:nvPr>
        </p:nvSpPr>
        <p:spPr>
          <a:xfrm>
            <a:off x="1433433" y="5677304"/>
            <a:ext cx="718950" cy="476700"/>
          </a:xfrm>
          <a:blipFill>
            <a:blip r:embed="rId2"/>
            <a:stretch>
              <a:fillRect/>
            </a:stretch>
          </a:blipFill>
        </p:spPr>
        <p:txBody>
          <a:bodyPr tIns="216000" anchor="ctr" anchorCtr="1"/>
          <a:lstStyle>
            <a:lvl1pPr>
              <a:defRPr sz="2953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00</a:t>
            </a:r>
            <a:endParaRPr lang="ru-RU" dirty="0"/>
          </a:p>
        </p:txBody>
      </p:sp>
      <p:sp>
        <p:nvSpPr>
          <p:cNvPr id="28" name="Текст 6"/>
          <p:cNvSpPr>
            <a:spLocks noGrp="1"/>
          </p:cNvSpPr>
          <p:nvPr>
            <p:ph type="body" sz="quarter" idx="31" hasCustomPrompt="1"/>
          </p:nvPr>
        </p:nvSpPr>
        <p:spPr>
          <a:xfrm>
            <a:off x="2390173" y="5667097"/>
            <a:ext cx="3588049" cy="476700"/>
          </a:xfrm>
        </p:spPr>
        <p:txBody>
          <a:bodyPr anchor="ctr" anchorCtr="0"/>
          <a:lstStyle>
            <a:lvl1pPr>
              <a:defRPr/>
            </a:lvl1pPr>
          </a:lstStyle>
          <a:p>
            <a:pPr lvl="0"/>
            <a:r>
              <a:rPr lang="ru-RU" dirty="0" smtClean="0"/>
              <a:t>Шестой раздел</a:t>
            </a:r>
            <a:endParaRPr lang="ru-RU" dirty="0"/>
          </a:p>
        </p:txBody>
      </p:sp>
      <p:sp>
        <p:nvSpPr>
          <p:cNvPr id="29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6216011" y="5679537"/>
            <a:ext cx="718950" cy="476700"/>
          </a:xfrm>
          <a:blipFill>
            <a:blip r:embed="rId2"/>
            <a:stretch>
              <a:fillRect/>
            </a:stretch>
          </a:blipFill>
        </p:spPr>
        <p:txBody>
          <a:bodyPr tIns="216000" anchor="ctr" anchorCtr="1"/>
          <a:lstStyle>
            <a:lvl1pPr>
              <a:defRPr sz="2953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00</a:t>
            </a:r>
            <a:endParaRPr lang="ru-RU" dirty="0"/>
          </a:p>
        </p:txBody>
      </p:sp>
      <p:sp>
        <p:nvSpPr>
          <p:cNvPr id="30" name="Текст 6"/>
          <p:cNvSpPr>
            <a:spLocks noGrp="1"/>
          </p:cNvSpPr>
          <p:nvPr>
            <p:ph type="body" sz="quarter" idx="33" hasCustomPrompt="1"/>
          </p:nvPr>
        </p:nvSpPr>
        <p:spPr>
          <a:xfrm>
            <a:off x="7172750" y="5669330"/>
            <a:ext cx="3588049" cy="476700"/>
          </a:xfrm>
        </p:spPr>
        <p:txBody>
          <a:bodyPr anchor="ctr" anchorCtr="0"/>
          <a:lstStyle>
            <a:lvl1pPr>
              <a:defRPr/>
            </a:lvl1pPr>
          </a:lstStyle>
          <a:p>
            <a:pPr lvl="0"/>
            <a:r>
              <a:rPr lang="ru-RU" dirty="0" smtClean="0"/>
              <a:t>Двенадцатый раздел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36"/>
          <p:cNvSpPr/>
          <p:nvPr/>
        </p:nvSpPr>
        <p:spPr>
          <a:xfrm>
            <a:off x="474402" y="6266246"/>
            <a:ext cx="11243136" cy="250204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35724" tIns="35724" rIns="35724" bIns="35724" anchor="ctr"/>
          <a:lstStyle/>
          <a:p>
            <a:pPr algn="ctr"/>
            <a:r>
              <a:rPr lang="ru-RU" sz="1266" smtClean="0">
                <a:latin typeface="+mj-lt"/>
              </a:rPr>
              <a:t>Страницу скрыть или удалить по прочтении!</a:t>
            </a:r>
            <a:endParaRPr lang="ru-RU" sz="1266">
              <a:latin typeface="+mj-lt"/>
            </a:endParaRPr>
          </a:p>
        </p:txBody>
      </p:sp>
      <p:sp>
        <p:nvSpPr>
          <p:cNvPr id="4" name="Shape 238"/>
          <p:cNvSpPr/>
          <p:nvPr/>
        </p:nvSpPr>
        <p:spPr>
          <a:xfrm>
            <a:off x="8133085" y="135383"/>
            <a:ext cx="3584453" cy="5140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582276" rIns="0" bIns="0"/>
          <a:lstStyle/>
          <a:p>
            <a:pPr marL="0" marR="0" indent="0" algn="l" defTabSz="12859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84828" algn="l"/>
              </a:tabLst>
              <a:defRPr sz="2400" baseline="0"/>
            </a:pPr>
            <a:r>
              <a:rPr lang="ru-RU" sz="1266" dirty="0" smtClean="0"/>
              <a:t>Дополнительные материалы для презентаций (слайды с графиками, диаграммами,</a:t>
            </a:r>
            <a:r>
              <a:rPr lang="ru-RU" sz="1266" baseline="0" dirty="0" smtClean="0"/>
              <a:t> </a:t>
            </a:r>
            <a:r>
              <a:rPr lang="ru-RU" sz="1266" dirty="0" smtClean="0"/>
              <a:t>таблицами, картами, схемами, гаджетами, пиктограммы, иллюстрации и фотографии) находятся на </a:t>
            </a:r>
            <a:endParaRPr sz="1266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884828" algn="l"/>
              </a:tabLst>
              <a:defRPr sz="2400" baseline="0"/>
            </a:pPr>
            <a:r>
              <a:rPr lang="en-US" sz="1266" dirty="0" smtClean="0"/>
              <a:t/>
            </a:r>
            <a:br>
              <a:rPr lang="en-US" sz="1266" dirty="0" smtClean="0"/>
            </a:br>
            <a:endParaRPr lang="ru-RU" sz="1125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884828" algn="l"/>
              </a:tabLst>
              <a:defRPr sz="2400" baseline="0"/>
            </a:pPr>
            <a:r>
              <a:rPr lang="ru-RU" sz="1266" dirty="0" smtClean="0"/>
              <a:t>Логотипы сервисов</a:t>
            </a:r>
            <a:r>
              <a:rPr lang="ru-RU" sz="1266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884828" algn="l"/>
              </a:tabLst>
              <a:defRPr sz="2400" baseline="0"/>
            </a:pPr>
            <a:endParaRPr lang="ru-RU" sz="1266" dirty="0" smtClean="0">
              <a:solidFill>
                <a:srgbClr val="3878BE"/>
              </a:solidFill>
            </a:endParaRPr>
          </a:p>
          <a:p>
            <a:pPr marL="0" marR="0" indent="0" algn="l" defTabSz="12859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84828" algn="l"/>
              </a:tabLst>
              <a:defRPr sz="2400" baseline="0"/>
            </a:pPr>
            <a:endParaRPr lang="ru-RU" sz="1125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884828" algn="l"/>
              </a:tabLst>
              <a:defRPr sz="2400" baseline="0"/>
            </a:pPr>
            <a:r>
              <a:rPr sz="1266" dirty="0" smtClean="0"/>
              <a:t>Можно </a:t>
            </a:r>
            <a:r>
              <a:rPr sz="1266" dirty="0"/>
              <a:t>выбрать фотографию на фотостоке </a:t>
            </a:r>
            <a:r>
              <a:rPr lang="ru-RU" sz="1266" dirty="0" smtClean="0">
                <a:solidFill>
                  <a:srgbClr val="3878BE"/>
                </a:solidFill>
              </a:rPr>
              <a:t/>
            </a:r>
            <a:br>
              <a:rPr lang="ru-RU" sz="1266" dirty="0" smtClean="0">
                <a:solidFill>
                  <a:srgbClr val="3878BE"/>
                </a:solidFill>
              </a:rPr>
            </a:br>
            <a:r>
              <a:rPr lang="ru-RU" sz="1266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lang="en-US" sz="1266" baseline="0" dirty="0" smtClean="0">
                <a:solidFill>
                  <a:srgbClr val="3878BE"/>
                </a:solidFill>
              </a:rPr>
              <a:t>  </a:t>
            </a:r>
            <a:r>
              <a:rPr sz="1266" dirty="0" err="1" smtClean="0"/>
              <a:t>и</a:t>
            </a:r>
            <a:r>
              <a:rPr sz="1266" dirty="0" smtClean="0"/>
              <a:t> </a:t>
            </a:r>
            <a:r>
              <a:rPr sz="1266" dirty="0"/>
              <a:t>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884828" algn="l"/>
              </a:tabLst>
              <a:defRPr sz="2400" baseline="0"/>
            </a:pPr>
            <a:r>
              <a:rPr sz="1266" dirty="0"/>
              <a:t>мы купим её </a:t>
            </a:r>
            <a:r>
              <a:rPr sz="1266" dirty="0" smtClean="0"/>
              <a:t>для</a:t>
            </a:r>
            <a:r>
              <a:rPr lang="ru-RU" sz="1266" dirty="0" smtClean="0"/>
              <a:t> вас.</a:t>
            </a:r>
            <a:r>
              <a:rPr sz="1266" dirty="0"/>
              <a:t/>
            </a:r>
            <a:br>
              <a:rPr sz="1266" dirty="0"/>
            </a:br>
            <a:endParaRPr sz="1125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884828" algn="l"/>
              </a:tabLst>
              <a:defRPr sz="2400" baseline="0"/>
            </a:pPr>
            <a:r>
              <a:rPr sz="1266" dirty="0"/>
              <a:t>Подробный рецепт хорошей </a:t>
            </a:r>
            <a:r>
              <a:rPr sz="1266" dirty="0" smtClean="0"/>
              <a:t>презентации</a:t>
            </a:r>
            <a:r>
              <a:rPr lang="ru-RU" sz="1266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884828" algn="l"/>
              </a:tabLst>
              <a:defRPr sz="2400" baseline="0"/>
            </a:pPr>
            <a:endParaRPr lang="ru-RU" sz="1266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884828" algn="l"/>
              </a:tabLst>
              <a:defRPr sz="2400" baseline="0"/>
            </a:pPr>
            <a:r>
              <a:rPr sz="1266" dirty="0" smtClean="0"/>
              <a:t/>
            </a:r>
            <a:br>
              <a:rPr sz="1266" dirty="0" smtClean="0"/>
            </a:br>
            <a:endParaRPr sz="1125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884828" algn="l"/>
              </a:tabLst>
              <a:defRPr sz="2400" baseline="0"/>
            </a:pPr>
            <a:r>
              <a:rPr lang="ru-RU" sz="1266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1266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66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sz="1266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884828" algn="l"/>
              </a:tabLst>
              <a:defRPr sz="2400" baseline="0"/>
            </a:pPr>
            <a:endParaRPr sz="1125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884828" algn="l"/>
              </a:tabLst>
              <a:defRPr sz="2400" baseline="0"/>
            </a:pPr>
            <a:r>
              <a:rPr sz="1266" dirty="0" smtClean="0"/>
              <a:t>Чтобы </a:t>
            </a:r>
            <a:r>
              <a:rPr sz="1266" dirty="0"/>
              <a:t>мы проверили </a:t>
            </a:r>
            <a:r>
              <a:rPr lang="ru-RU" sz="1266" dirty="0" smtClean="0"/>
              <a:t>вашу</a:t>
            </a:r>
            <a:r>
              <a:rPr sz="1266" dirty="0" smtClean="0"/>
              <a:t> </a:t>
            </a:r>
            <a:r>
              <a:rPr sz="1266" dirty="0"/>
              <a:t>презентацию, </a:t>
            </a:r>
            <a:r>
              <a:rPr sz="1266" dirty="0" smtClean="0"/>
              <a:t>отправь</a:t>
            </a:r>
            <a:r>
              <a:rPr lang="ru-RU" sz="1266" dirty="0" smtClean="0"/>
              <a:t>те</a:t>
            </a:r>
            <a:r>
              <a:rPr sz="1266" dirty="0" smtClean="0"/>
              <a:t> </a:t>
            </a:r>
            <a:r>
              <a:rPr sz="1266" dirty="0"/>
              <a:t>её на </a:t>
            </a:r>
            <a:endParaRPr sz="1266" dirty="0">
              <a:solidFill>
                <a:srgbClr val="3878BE"/>
              </a:solidFill>
            </a:endParaRPr>
          </a:p>
        </p:txBody>
      </p:sp>
      <p:sp>
        <p:nvSpPr>
          <p:cNvPr id="9" name="Shape 243"/>
          <p:cNvSpPr/>
          <p:nvPr/>
        </p:nvSpPr>
        <p:spPr>
          <a:xfrm>
            <a:off x="4302534" y="505428"/>
            <a:ext cx="3588049" cy="506332"/>
          </a:xfrm>
          <a:prstGeom prst="rect">
            <a:avLst/>
          </a:prstGeom>
          <a:ln w="12700">
            <a:solidFill>
              <a:srgbClr val="FFCC07"/>
            </a:solidFill>
            <a:miter lim="400000"/>
          </a:ln>
        </p:spPr>
        <p:txBody>
          <a:bodyPr lIns="35724" tIns="35724" rIns="35724" bIns="35724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aseline="0"/>
            </a:pPr>
            <a:r>
              <a:rPr lang="ru-RU" sz="1688" dirty="0" smtClean="0"/>
              <a:t>Н</a:t>
            </a:r>
            <a:r>
              <a:rPr lang="ru-RU" sz="1266" dirty="0" smtClean="0"/>
              <a:t>е</a:t>
            </a:r>
            <a:r>
              <a:rPr lang="ru-RU" sz="1688" dirty="0" smtClean="0"/>
              <a:t> </a:t>
            </a:r>
            <a:r>
              <a:rPr lang="ru-RU" sz="2250" dirty="0" smtClean="0"/>
              <a:t>из</a:t>
            </a:r>
            <a:r>
              <a:rPr lang="ru-RU" sz="3375" dirty="0" smtClean="0"/>
              <a:t>ме</a:t>
            </a:r>
            <a:r>
              <a:rPr lang="ru-RU" sz="1406" dirty="0" smtClean="0"/>
              <a:t>ня</a:t>
            </a:r>
            <a:r>
              <a:rPr lang="ru-RU" sz="984" dirty="0" smtClean="0"/>
              <a:t>й</a:t>
            </a:r>
            <a:r>
              <a:rPr lang="ru-RU" sz="1688" dirty="0" smtClean="0"/>
              <a:t>т</a:t>
            </a:r>
            <a:r>
              <a:rPr lang="ru-RU" sz="844" dirty="0" smtClean="0"/>
              <a:t>е</a:t>
            </a:r>
            <a:r>
              <a:rPr lang="ru-RU" sz="1688" dirty="0" smtClean="0"/>
              <a:t> р</a:t>
            </a:r>
            <a:r>
              <a:rPr lang="ru-RU" sz="3797" dirty="0" smtClean="0"/>
              <a:t>а</a:t>
            </a:r>
            <a:r>
              <a:rPr lang="ru-RU" sz="1688" dirty="0" smtClean="0"/>
              <a:t>з</a:t>
            </a:r>
            <a:r>
              <a:rPr lang="ru-RU" sz="984" dirty="0" smtClean="0"/>
              <a:t>ме</a:t>
            </a:r>
            <a:r>
              <a:rPr lang="ru-RU" sz="1688" dirty="0" smtClean="0"/>
              <a:t>р</a:t>
            </a:r>
            <a:r>
              <a:rPr lang="ru-RU" sz="1266" dirty="0" smtClean="0"/>
              <a:t>ы</a:t>
            </a:r>
            <a:r>
              <a:rPr lang="ru-RU" sz="984" dirty="0" smtClean="0"/>
              <a:t> </a:t>
            </a:r>
            <a:r>
              <a:rPr lang="ru-RU" sz="2532" dirty="0" smtClean="0"/>
              <a:t>ш</a:t>
            </a:r>
            <a:r>
              <a:rPr lang="ru-RU" sz="1969" dirty="0" smtClean="0"/>
              <a:t>р</a:t>
            </a:r>
            <a:r>
              <a:rPr lang="ru-RU" sz="2250" dirty="0" smtClean="0"/>
              <a:t>и</a:t>
            </a:r>
            <a:r>
              <a:rPr lang="ru-RU" sz="1125" dirty="0" smtClean="0"/>
              <a:t>ф</a:t>
            </a:r>
            <a:r>
              <a:rPr lang="ru-RU" sz="844" dirty="0" smtClean="0"/>
              <a:t>т</a:t>
            </a:r>
            <a:r>
              <a:rPr lang="ru-RU" sz="1125" dirty="0" smtClean="0"/>
              <a:t>о</a:t>
            </a:r>
            <a:r>
              <a:rPr lang="ru-RU" sz="1406" dirty="0" smtClean="0"/>
              <a:t>в</a:t>
            </a:r>
            <a:endParaRPr lang="ru-RU" sz="1406" dirty="0"/>
          </a:p>
        </p:txBody>
      </p:sp>
      <p:sp>
        <p:nvSpPr>
          <p:cNvPr id="10" name="Shape 244"/>
          <p:cNvSpPr/>
          <p:nvPr/>
        </p:nvSpPr>
        <p:spPr>
          <a:xfrm>
            <a:off x="4302533" y="1730786"/>
            <a:ext cx="3588049" cy="4303614"/>
          </a:xfrm>
          <a:prstGeom prst="rect">
            <a:avLst/>
          </a:prstGeom>
          <a:ln w="12700">
            <a:solidFill>
              <a:srgbClr val="FFCC07"/>
            </a:solidFill>
            <a:miter lim="400000"/>
          </a:ln>
        </p:spPr>
        <p:txBody>
          <a:bodyPr lIns="35724" tIns="35724" rIns="35724" bIns="35724" anchor="ctr"/>
          <a:lstStyle/>
          <a:p>
            <a:pPr>
              <a:defRPr baseline="0"/>
            </a:pPr>
            <a:endParaRPr sz="1266"/>
          </a:p>
        </p:txBody>
      </p:sp>
      <p:grpSp>
        <p:nvGrpSpPr>
          <p:cNvPr id="2" name="Группа 1"/>
          <p:cNvGrpSpPr/>
          <p:nvPr/>
        </p:nvGrpSpPr>
        <p:grpSpPr>
          <a:xfrm>
            <a:off x="4302534" y="1110169"/>
            <a:ext cx="3818102" cy="508088"/>
            <a:chOff x="6118226" y="3217160"/>
            <a:chExt cx="5429361" cy="722497"/>
          </a:xfrm>
        </p:grpSpPr>
        <p:sp>
          <p:nvSpPr>
            <p:cNvPr id="7" name="Shape 241"/>
            <p:cNvSpPr/>
            <p:nvPr/>
          </p:nvSpPr>
          <p:spPr>
            <a:xfrm>
              <a:off x="8229600" y="3218189"/>
              <a:ext cx="3317987" cy="720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lvl1pPr>
            </a:lstStyle>
            <a:p>
              <a:r>
                <a:rPr sz="1266" dirty="0"/>
                <a:t>Не </a:t>
              </a:r>
              <a:r>
                <a:rPr sz="1266" dirty="0" smtClean="0"/>
                <a:t>выходи</a:t>
              </a:r>
              <a:r>
                <a:rPr lang="ru-RU" sz="1266" dirty="0" smtClean="0"/>
                <a:t>те</a:t>
              </a:r>
              <a:r>
                <a:rPr sz="1266" dirty="0" smtClean="0"/>
                <a:t> </a:t>
              </a:r>
              <a:r>
                <a:rPr sz="1266" dirty="0"/>
                <a:t>за поля слайда</a:t>
              </a:r>
            </a:p>
          </p:txBody>
        </p:sp>
        <p:sp>
          <p:nvSpPr>
            <p:cNvPr id="8" name="Shape 242"/>
            <p:cNvSpPr/>
            <p:nvPr/>
          </p:nvSpPr>
          <p:spPr>
            <a:xfrm>
              <a:off x="11223175" y="3217160"/>
              <a:ext cx="148017" cy="71153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baseline="0"/>
              </a:pPr>
              <a:endParaRPr sz="1266"/>
            </a:p>
          </p:txBody>
        </p:sp>
        <p:sp>
          <p:nvSpPr>
            <p:cNvPr id="11" name="Shape 245"/>
            <p:cNvSpPr/>
            <p:nvPr/>
          </p:nvSpPr>
          <p:spPr>
            <a:xfrm>
              <a:off x="6118226" y="3219657"/>
              <a:ext cx="5102224" cy="720000"/>
            </a:xfrm>
            <a:prstGeom prst="rect">
              <a:avLst/>
            </a:prstGeom>
            <a:ln w="12700">
              <a:solidFill>
                <a:srgbClr val="FFCC07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baseline="0"/>
              </a:pPr>
              <a:endParaRPr sz="1266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9534713" y="5507446"/>
            <a:ext cx="2166408" cy="1009004"/>
            <a:chOff x="12305041" y="7572660"/>
            <a:chExt cx="3258335" cy="1517553"/>
          </a:xfrm>
        </p:grpSpPr>
        <p:sp>
          <p:nvSpPr>
            <p:cNvPr id="12" name="Shape 246"/>
            <p:cNvSpPr/>
            <p:nvPr/>
          </p:nvSpPr>
          <p:spPr>
            <a:xfrm>
              <a:off x="13371092" y="7572661"/>
              <a:ext cx="2192284" cy="8089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90000"/>
                </a:lnSpc>
                <a:spcBef>
                  <a:spcPts val="0"/>
                </a:spcBef>
                <a:tabLst>
                  <a:tab pos="3884828" algn="l"/>
                </a:tabLst>
                <a:defRPr sz="2400" baseline="0"/>
              </a:pPr>
              <a:r>
                <a:rPr lang="ru-RU" sz="1266" dirty="0" smtClean="0"/>
                <a:t>Группа презентационных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tabLst>
                  <a:tab pos="3884828" algn="l"/>
                </a:tabLst>
                <a:defRPr sz="2400" baseline="0"/>
              </a:pPr>
              <a:r>
                <a:rPr lang="ru-RU" sz="1266" dirty="0" smtClean="0"/>
                <a:t>технологий</a:t>
              </a:r>
              <a:endParaRPr sz="1266" dirty="0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2305041" y="7572660"/>
              <a:ext cx="990844" cy="1517553"/>
              <a:chOff x="18733932" y="9918622"/>
              <a:chExt cx="1506128" cy="2306750"/>
            </a:xfrm>
          </p:grpSpPr>
          <p:pic>
            <p:nvPicPr>
              <p:cNvPr id="13" name="pasted-image.tif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734013" y="9918622"/>
                <a:ext cx="1506047" cy="1506047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14" name="pasted-image.tif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t="14527" b="13953"/>
              <a:stretch>
                <a:fillRect/>
              </a:stretch>
            </p:blipFill>
            <p:spPr>
              <a:xfrm>
                <a:off x="18733932" y="11148249"/>
                <a:ext cx="1506079" cy="107712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6" name="Shape 250"/>
          <p:cNvSpPr/>
          <p:nvPr/>
        </p:nvSpPr>
        <p:spPr>
          <a:xfrm>
            <a:off x="475578" y="135382"/>
            <a:ext cx="3640728" cy="589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582276" rIns="0" bIns="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884828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1266" dirty="0" smtClean="0"/>
              <a:t>Привет!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884828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1266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884828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1266" dirty="0" smtClean="0"/>
              <a:t>Это шаблон презентации для рассылки</a:t>
            </a:r>
            <a:r>
              <a:rPr lang="ru-RU" sz="1266" baseline="0" dirty="0" smtClean="0"/>
              <a:t> </a:t>
            </a:r>
            <a:br>
              <a:rPr lang="ru-RU" sz="1266" baseline="0" dirty="0" smtClean="0"/>
            </a:br>
            <a:r>
              <a:rPr lang="ru-RU" sz="1266" baseline="0" dirty="0" smtClean="0"/>
              <a:t>и встреч</a:t>
            </a:r>
            <a:r>
              <a:rPr lang="ru-RU" sz="1266" dirty="0" smtClean="0"/>
              <a:t> с нашим корпоративным шрифто</a:t>
            </a:r>
            <a:r>
              <a:rPr lang="ru-RU" sz="1266" spc="0" dirty="0" smtClean="0"/>
              <a:t>м Yandex Sans Text.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884828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1266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884828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1266" dirty="0" smtClean="0"/>
              <a:t>Перед началом работы убедитесь, что шрифт уже установлен на компьютере. Если нет, </a:t>
            </a:r>
            <a:br>
              <a:rPr lang="ru-RU" sz="1266" dirty="0" smtClean="0"/>
            </a:br>
            <a:r>
              <a:rPr lang="ru-RU" sz="1266" dirty="0" smtClean="0"/>
              <a:t>то скачать его вместе с инструкцией </a:t>
            </a:r>
            <a:br>
              <a:rPr lang="ru-RU" sz="1266" dirty="0" smtClean="0"/>
            </a:br>
            <a:r>
              <a:rPr lang="ru-RU" sz="1266" dirty="0" smtClean="0"/>
              <a:t>по установке можно по ссылке: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884828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1266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884828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1266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884828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1266" dirty="0" smtClean="0">
                <a:solidFill>
                  <a:schemeClr val="tx1"/>
                </a:solidFill>
              </a:rPr>
              <a:t>Посмотреть все макеты мастер-слайдов </a:t>
            </a:r>
            <a:br>
              <a:rPr lang="ru-RU" sz="1266" dirty="0" smtClean="0">
                <a:solidFill>
                  <a:schemeClr val="tx1"/>
                </a:solidFill>
              </a:rPr>
            </a:br>
            <a:r>
              <a:rPr lang="ru-RU" sz="1266" dirty="0" smtClean="0">
                <a:solidFill>
                  <a:schemeClr val="tx1"/>
                </a:solidFill>
              </a:rPr>
              <a:t>и добавить подходящий можно, нажав кнопку «создать слайд» в верхнем меню.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884828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en-US" sz="1266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884828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1266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884828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en-US" sz="1266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884828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en-US" sz="1266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884828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1266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884828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1266" dirty="0" smtClean="0"/>
              <a:t>Вот несколько простых рекомендаций: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884828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1266" dirty="0">
              <a:solidFill>
                <a:srgbClr val="3878BE"/>
              </a:solidFill>
            </a:endParaRPr>
          </a:p>
        </p:txBody>
      </p:sp>
      <p:sp>
        <p:nvSpPr>
          <p:cNvPr id="17" name="Shape 250"/>
          <p:cNvSpPr/>
          <p:nvPr/>
        </p:nvSpPr>
        <p:spPr>
          <a:xfrm>
            <a:off x="4302533" y="1739141"/>
            <a:ext cx="3724545" cy="4175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7214" tIns="126582" rIns="0" bIns="0"/>
          <a:lstStyle/>
          <a:p>
            <a:pPr marL="0" marR="0" lvl="0" indent="0" algn="l" defTabSz="12859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6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253152" algn="l" defTabSz="13417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126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253152" algn="l" defTabSz="13417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126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253152" algn="l" defTabSz="13417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126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1266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126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253152" algn="l" defTabSz="13417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126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253152" algn="l" defTabSz="13417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126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253152" algn="l" defTabSz="13417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126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1266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1266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506304" marR="0" lvl="2" indent="-253152" algn="l" defTabSz="1285948" rtl="0" eaLnBrk="1" fontAlgn="auto" latinLnBrk="0" hangingPunct="1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126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</a:t>
            </a:r>
            <a:r>
              <a:rPr kumimoji="0" lang="en-US" sz="126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/>
            </a:r>
            <a:br>
              <a:rPr kumimoji="0" lang="en-US" sz="126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</a:br>
            <a:r>
              <a:rPr kumimoji="0" lang="ru-RU" sz="126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списка выделите текст и дважды нажмите клавишу </a:t>
            </a:r>
            <a:r>
              <a:rPr kumimoji="0" lang="ru-RU" sz="1266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1266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506304" marR="0" lvl="3" indent="-253152" algn="l" defTabSz="1285948" rtl="0" eaLnBrk="1" fontAlgn="auto" latinLnBrk="0" hangingPunct="1">
              <a:lnSpc>
                <a:spcPct val="100000"/>
              </a:lnSpc>
              <a:spcBef>
                <a:spcPts val="1406"/>
              </a:spcBef>
              <a:spcAft>
                <a:spcPts val="1406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26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1266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en-US" sz="1266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59456" marR="0" lvl="3" indent="-253152" algn="l" defTabSz="12859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 typeface=".AppleSystemUIFont" charset="-120"/>
              <a:buChar char="−"/>
              <a:tabLst/>
              <a:defRPr/>
            </a:pPr>
            <a:r>
              <a:rPr kumimoji="0" lang="ru-RU" sz="126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вложенного списка выделите текст и четыре раза нажмите клавишу </a:t>
            </a:r>
            <a:r>
              <a:rPr kumimoji="0" lang="en-US" sz="126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1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8" name="Shape 238"/>
          <p:cNvSpPr/>
          <p:nvPr/>
        </p:nvSpPr>
        <p:spPr>
          <a:xfrm>
            <a:off x="8097577" y="2757525"/>
            <a:ext cx="1318830" cy="33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24" tIns="35724" rIns="35724" bIns="35724"/>
          <a:lstStyle/>
          <a:p>
            <a:pPr>
              <a:tabLst>
                <a:tab pos="3884828" algn="l"/>
              </a:tabLst>
              <a:defRPr sz="2400" baseline="0"/>
            </a:pPr>
            <a:r>
              <a:rPr lang="en-US" sz="1266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1266" dirty="0" smtClean="0">
                <a:solidFill>
                  <a:srgbClr val="3878BE"/>
                </a:solidFill>
              </a:rPr>
              <a:t> </a:t>
            </a:r>
            <a:endParaRPr lang="ru-RU" sz="1266" dirty="0">
              <a:solidFill>
                <a:schemeClr val="accent1"/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474402" y="1489511"/>
            <a:ext cx="11243136" cy="3612519"/>
            <a:chOff x="243280" y="2789220"/>
            <a:chExt cx="15987799" cy="5136969"/>
          </a:xfrm>
        </p:grpSpPr>
        <p:sp>
          <p:nvSpPr>
            <p:cNvPr id="20" name="Shape 238"/>
            <p:cNvSpPr/>
            <p:nvPr/>
          </p:nvSpPr>
          <p:spPr>
            <a:xfrm>
              <a:off x="11145048" y="5700275"/>
              <a:ext cx="5086031" cy="5487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>
                <a:tabLst>
                  <a:tab pos="3884828" algn="l"/>
                </a:tabLst>
                <a:defRPr sz="2400" baseline="0"/>
              </a:pPr>
              <a:r>
                <a:rPr lang="en-US" sz="1266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sz="1266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sz="1266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sz="1266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sz="1266" dirty="0">
                <a:solidFill>
                  <a:schemeClr val="tx1"/>
                </a:solidFill>
              </a:endParaRPr>
            </a:p>
          </p:txBody>
        </p:sp>
        <p:sp>
          <p:nvSpPr>
            <p:cNvPr id="21" name="Shape 250"/>
            <p:cNvSpPr/>
            <p:nvPr/>
          </p:nvSpPr>
          <p:spPr>
            <a:xfrm>
              <a:off x="243280" y="4434372"/>
              <a:ext cx="4083137" cy="41758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3884828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1266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sz="1266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sz="1266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sz="1266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sz="1266"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1455097" y="6780944"/>
              <a:ext cx="2056596" cy="330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>
                <a:tabLst>
                  <a:tab pos="3884828" algn="l"/>
                </a:tabLst>
                <a:defRPr sz="2400" baseline="0"/>
              </a:pPr>
              <a:r>
                <a:rPr lang="en-US" sz="1266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1266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1266" dirty="0">
                <a:solidFill>
                  <a:srgbClr val="3878BE"/>
                </a:solidFill>
              </a:endParaRPr>
            </a:p>
            <a:p>
              <a:pPr>
                <a:tabLst>
                  <a:tab pos="3884828" algn="l"/>
                </a:tabLst>
                <a:defRPr sz="2400" baseline="0"/>
              </a:pPr>
              <a:r>
                <a:rPr lang="ru-RU" sz="1266" dirty="0" smtClean="0">
                  <a:solidFill>
                    <a:srgbClr val="3878BE"/>
                  </a:solidFill>
                </a:rPr>
                <a:t>  </a:t>
              </a:r>
              <a:endParaRPr lang="ru-RU" sz="1266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2862510" y="7575723"/>
              <a:ext cx="1399631" cy="3504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>
                <a:tabLst>
                  <a:tab pos="3884828" algn="l"/>
                </a:tabLst>
                <a:defRPr sz="2400" baseline="0"/>
              </a:pPr>
              <a:r>
                <a:rPr lang="en-US" sz="1266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sz="1266" dirty="0" smtClean="0">
                <a:solidFill>
                  <a:srgbClr val="3878BE"/>
                </a:solidFill>
              </a:endParaRPr>
            </a:p>
            <a:p>
              <a:pPr>
                <a:tabLst>
                  <a:tab pos="3884828" algn="l"/>
                </a:tabLst>
                <a:defRPr sz="2400" baseline="0"/>
              </a:pPr>
              <a:r>
                <a:rPr lang="ru-RU" sz="1266" dirty="0" smtClean="0">
                  <a:solidFill>
                    <a:srgbClr val="3878BE"/>
                  </a:solidFill>
                </a:rPr>
                <a:t>  </a:t>
              </a:r>
              <a:endParaRPr lang="ru-RU" sz="1266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1145048" y="2789220"/>
              <a:ext cx="5086031" cy="5595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>
                <a:tabLst>
                  <a:tab pos="3884828" algn="l"/>
                </a:tabLst>
                <a:defRPr sz="2400" baseline="0"/>
              </a:pPr>
              <a:r>
                <a:rPr lang="en-US" sz="1266" u="none" dirty="0" smtClean="0"/>
                <a:t>                                </a:t>
              </a:r>
              <a:r>
                <a:rPr lang="en-US" sz="1266" dirty="0" smtClean="0">
                  <a:hlinkClick r:id="rId8"/>
                </a:rPr>
                <a:t>patterns.yandex-team.ru/</a:t>
              </a:r>
              <a:br>
                <a:rPr lang="en-US" sz="1266" dirty="0" smtClean="0">
                  <a:hlinkClick r:id="rId8"/>
                </a:rPr>
              </a:br>
              <a:r>
                <a:rPr lang="en-US" sz="1266" dirty="0" smtClean="0">
                  <a:hlinkClick r:id="rId8"/>
                </a:rPr>
                <a:t>presentations</a:t>
              </a:r>
              <a:endParaRPr lang="en-US" sz="1266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3036058" y="3460219"/>
            <a:ext cx="554167" cy="652710"/>
            <a:chOff x="4479985" y="8800385"/>
            <a:chExt cx="1153753" cy="1358900"/>
          </a:xfrm>
        </p:grpSpPr>
        <p:pic>
          <p:nvPicPr>
            <p:cNvPr id="26" name="Изображение 27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7" name="Прямоугольник 26"/>
            <p:cNvSpPr/>
            <p:nvPr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66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8" name="Shape 238"/>
          <p:cNvSpPr/>
          <p:nvPr/>
        </p:nvSpPr>
        <p:spPr>
          <a:xfrm>
            <a:off x="8090185" y="2196325"/>
            <a:ext cx="2908403" cy="238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24" tIns="35724" rIns="35724" bIns="35724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884828" algn="l"/>
              </a:tabLst>
              <a:defRPr sz="2400" baseline="0"/>
            </a:pPr>
            <a:r>
              <a:rPr lang="en-US" sz="1266" dirty="0">
                <a:solidFill>
                  <a:srgbClr val="3878BE"/>
                </a:solidFill>
                <a:hlinkClick r:id="rId10"/>
              </a:rPr>
              <a:t>https://</a:t>
            </a:r>
            <a:r>
              <a:rPr lang="en-US" sz="1266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sz="1266" dirty="0">
              <a:solidFill>
                <a:srgbClr val="3878B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3433" y="954516"/>
            <a:ext cx="956740" cy="576059"/>
          </a:xfrm>
        </p:spPr>
        <p:txBody>
          <a:bodyPr lIns="0" tIns="1296000"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5626" b="0" i="0">
                <a:latin typeface="Yandex Sans Text Light" charset="0"/>
                <a:ea typeface="Yandex Sans Text Light" charset="0"/>
                <a:cs typeface="Yandex Sans Text Light" charset="0"/>
              </a:defRPr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10" indent="0" algn="ctr">
              <a:buNone/>
              <a:defRPr sz="1600"/>
            </a:lvl5pPr>
            <a:lvl6pPr marL="2285887" indent="0" algn="ctr">
              <a:buNone/>
              <a:defRPr sz="1600"/>
            </a:lvl6pPr>
            <a:lvl7pPr marL="2743064" indent="0" algn="ctr">
              <a:buNone/>
              <a:defRPr sz="1600"/>
            </a:lvl7pPr>
            <a:lvl8pPr marL="3200241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 dirty="0" smtClean="0"/>
              <a:t>01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434549" y="3837042"/>
            <a:ext cx="9326250" cy="2305350"/>
          </a:xfrm>
        </p:spPr>
        <p:txBody>
          <a:bodyPr tIns="108000" numCol="2" spcCol="360000">
            <a:noAutofit/>
          </a:bodyPr>
          <a:lstStyle>
            <a:lvl1pPr>
              <a:defRPr/>
            </a:lvl1pPr>
          </a:lstStyle>
          <a:p>
            <a:pPr lvl="0"/>
            <a:r>
              <a:rPr lang="ru-RU" dirty="0" smtClean="0"/>
              <a:t>Содержание раздела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34" y="1530575"/>
            <a:ext cx="9327366" cy="1898983"/>
          </a:xfrm>
        </p:spPr>
        <p:txBody>
          <a:bodyPr tIns="0" rIns="1080000" bIns="0" anchor="b" anchorCtr="0">
            <a:noAutofit/>
          </a:bodyPr>
          <a:lstStyle>
            <a:lvl1pPr indent="0">
              <a:lnSpc>
                <a:spcPts val="3375"/>
              </a:lnSpc>
              <a:spcBef>
                <a:spcPts val="0"/>
              </a:spcBef>
              <a:defRPr sz="2953" baseline="0">
                <a:latin typeface="Yandex Sans Text Regular" pitchFamily="2" charset="-52"/>
              </a:defRPr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ru-RU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28" y="977222"/>
            <a:ext cx="327971" cy="318989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ведение/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563299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66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3434" y="973495"/>
            <a:ext cx="3589860" cy="2094352"/>
          </a:xfrm>
        </p:spPr>
        <p:txBody>
          <a:bodyPr tIns="324000" rIns="0" anchor="t"/>
          <a:lstStyle>
            <a:lvl1pPr>
              <a:defRPr baseline="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bIns="0"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16011" y="973495"/>
            <a:ext cx="5501528" cy="5168898"/>
          </a:xfrm>
        </p:spPr>
        <p:txBody>
          <a:bodyPr tIns="504000"/>
          <a:lstStyle>
            <a:lvl4pPr>
              <a:defRPr/>
            </a:lvl4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6216011" y="6394432"/>
            <a:ext cx="4544788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>
          <a:xfrm>
            <a:off x="1432906" y="3420501"/>
            <a:ext cx="3589167" cy="272189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6"/>
          </p:nvPr>
        </p:nvSpPr>
        <p:spPr>
          <a:xfrm>
            <a:off x="475578" y="1530575"/>
            <a:ext cx="8371743" cy="461181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диа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Диаграмма 7"/>
          <p:cNvSpPr>
            <a:spLocks noGrp="1"/>
          </p:cNvSpPr>
          <p:nvPr>
            <p:ph type="chart" sz="quarter" idx="13"/>
          </p:nvPr>
        </p:nvSpPr>
        <p:spPr>
          <a:xfrm>
            <a:off x="3345795" y="1295016"/>
            <a:ext cx="8371742" cy="4847377"/>
          </a:xfrm>
        </p:spPr>
        <p:txBody>
          <a:bodyPr anchor="ctr" anchorCtr="1"/>
          <a:lstStyle/>
          <a:p>
            <a:r>
              <a:rPr lang="ru-RU" smtClean="0"/>
              <a:t>Вставка диаграммы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>
          <a:xfrm>
            <a:off x="475578" y="1296211"/>
            <a:ext cx="2632428" cy="4847377"/>
          </a:xfrm>
          <a:blipFill>
            <a:blip r:embed="rId2"/>
            <a:stretch>
              <a:fillRect/>
            </a:stretch>
          </a:blipFill>
        </p:spPr>
        <p:txBody>
          <a:bodyPr tIns="334800"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диаграмма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Диаграмма 7"/>
          <p:cNvSpPr>
            <a:spLocks noGrp="1"/>
          </p:cNvSpPr>
          <p:nvPr>
            <p:ph type="chart" sz="quarter" idx="13"/>
          </p:nvPr>
        </p:nvSpPr>
        <p:spPr>
          <a:xfrm>
            <a:off x="475579" y="1295016"/>
            <a:ext cx="11241959" cy="3591435"/>
          </a:xfrm>
        </p:spPr>
        <p:txBody>
          <a:bodyPr anchor="ctr" anchorCtr="1"/>
          <a:lstStyle/>
          <a:p>
            <a:r>
              <a:rPr lang="ru-RU" smtClean="0"/>
              <a:t>Вставка диаграммы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4"/>
          </p:nvPr>
        </p:nvSpPr>
        <p:spPr>
          <a:xfrm>
            <a:off x="475947" y="5126954"/>
            <a:ext cx="8363054" cy="1012665"/>
          </a:xfrm>
        </p:spPr>
        <p:txBody>
          <a:bodyPr numCol="1" spcCol="360000"/>
          <a:lstStyle>
            <a:lvl4pPr>
              <a:defRPr/>
            </a:lvl4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5" hasCustomPrompt="1"/>
          </p:nvPr>
        </p:nvSpPr>
        <p:spPr>
          <a:xfrm>
            <a:off x="475578" y="6394432"/>
            <a:ext cx="10285221" cy="224660"/>
          </a:xfrm>
        </p:spPr>
        <p:txBody>
          <a:bodyPr bIns="54000" anchor="b" anchorCtr="0">
            <a:noAutofit/>
          </a:bodyPr>
          <a:lstStyle>
            <a:lvl1pPr indent="0">
              <a:lnSpc>
                <a:spcPts val="1266"/>
              </a:lnSpc>
              <a:spcAft>
                <a:spcPts val="0"/>
              </a:spcAft>
              <a:defRPr sz="984" baseline="0"/>
            </a:lvl1pPr>
          </a:lstStyle>
          <a:p>
            <a:pPr lvl="0"/>
            <a:r>
              <a:rPr lang="ru-RU" dirty="0" smtClean="0"/>
              <a:t>Сноска</a:t>
            </a:r>
            <a:endParaRPr lang="ru-RU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578" y="242854"/>
            <a:ext cx="11241960" cy="734182"/>
          </a:xfrm>
          <a:prstGeom prst="rect">
            <a:avLst/>
          </a:prstGeom>
        </p:spPr>
        <p:txBody>
          <a:bodyPr vert="horz" lIns="0" tIns="108000" rIns="1080000" bIns="0" rtlCol="0" anchor="t" anchorCtr="0">
            <a:no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543" y="1534979"/>
            <a:ext cx="11240995" cy="4607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8589" y="6383534"/>
            <a:ext cx="718950" cy="2355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66"/>
              </a:lnSpc>
              <a:defRPr sz="984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A3893B-DB38-BE43-96DD-0BB3C262E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14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iming>
    <p:tnLst>
      <p:par>
        <p:cTn id="1" dur="indefinite" restart="never" nodeType="tmRoot"/>
      </p:par>
    </p:tnLst>
  </p:timing>
  <p:txStyles>
    <p:titleStyle>
      <a:lvl1pPr algn="l" defTabSz="914355" rtl="0" eaLnBrk="1" latinLnBrk="0" hangingPunct="1">
        <a:lnSpc>
          <a:spcPts val="3375"/>
        </a:lnSpc>
        <a:spcBef>
          <a:spcPct val="0"/>
        </a:spcBef>
        <a:buNone/>
        <a:defRPr sz="2953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-253152" algn="l" defTabSz="914355" rtl="0" eaLnBrk="1" latinLnBrk="0" hangingPunct="1">
        <a:lnSpc>
          <a:spcPts val="2110"/>
        </a:lnSpc>
        <a:spcBef>
          <a:spcPts val="703"/>
        </a:spcBef>
        <a:spcAft>
          <a:spcPts val="703"/>
        </a:spcAft>
        <a:buFontTx/>
        <a:buNone/>
        <a:defRPr sz="1688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253152" algn="l" defTabSz="914355" rtl="0" eaLnBrk="1" latinLnBrk="0" hangingPunct="1">
        <a:lnSpc>
          <a:spcPts val="2110"/>
        </a:lnSpc>
        <a:spcBef>
          <a:spcPts val="0"/>
        </a:spcBef>
        <a:spcAft>
          <a:spcPts val="0"/>
        </a:spcAft>
        <a:buClr>
          <a:schemeClr val="tx2"/>
        </a:buClr>
        <a:buSzPct val="128000"/>
        <a:buFont typeface="ArialUnicodeMS" charset="0"/>
        <a:buChar char="▍"/>
        <a:defRPr sz="1688" b="0" i="0" kern="1200">
          <a:solidFill>
            <a:schemeClr val="tx1"/>
          </a:solidFill>
          <a:latin typeface="Yandex Sans Text" charset="0"/>
          <a:ea typeface="Yandex Sans Text" charset="0"/>
          <a:cs typeface="Yandex Sans Text" charset="0"/>
        </a:defRPr>
      </a:lvl2pPr>
      <a:lvl3pPr marL="253152" indent="-253152" algn="l" defTabSz="914355" rtl="0" eaLnBrk="1" latinLnBrk="0" hangingPunct="1">
        <a:lnSpc>
          <a:spcPts val="2110"/>
        </a:lnSpc>
        <a:spcBef>
          <a:spcPts val="352"/>
        </a:spcBef>
        <a:spcAft>
          <a:spcPts val="352"/>
        </a:spcAft>
        <a:buSzPct val="115000"/>
        <a:buFont typeface="Yandex Sans Text Light" panose="02000000000000000000" pitchFamily="2" charset="-52"/>
        <a:buChar char="›"/>
        <a:defRPr sz="1688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253152" indent="-253152" algn="l" defTabSz="914355" rtl="0" eaLnBrk="1" latinLnBrk="0" hangingPunct="1">
        <a:lnSpc>
          <a:spcPts val="2110"/>
        </a:lnSpc>
        <a:spcBef>
          <a:spcPts val="352"/>
        </a:spcBef>
        <a:spcAft>
          <a:spcPts val="352"/>
        </a:spcAft>
        <a:buSzPct val="90000"/>
        <a:buFont typeface="+mj-lt"/>
        <a:buAutoNum type="arabicPeriod"/>
        <a:defRPr sz="1688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506304" indent="-253152" algn="l" defTabSz="914355" rtl="0" eaLnBrk="1" latinLnBrk="0" hangingPunct="1">
        <a:lnSpc>
          <a:spcPts val="2110"/>
        </a:lnSpc>
        <a:spcBef>
          <a:spcPts val="352"/>
        </a:spcBef>
        <a:spcAft>
          <a:spcPts val="352"/>
        </a:spcAft>
        <a:buSzPct val="105000"/>
        <a:buFont typeface="Yandex Sans Text Light" panose="02000000000000000000" pitchFamily="2" charset="-52"/>
        <a:buChar char="−"/>
        <a:defRPr sz="1688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5pPr>
      <a:lvl6pPr marL="2514475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3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0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72">
          <p15:clr>
            <a:srgbClr val="F26B43"/>
          </p15:clr>
        </p15:guide>
        <p15:guide id="2" pos="5355">
          <p15:clr>
            <a:srgbClr val="F26B43"/>
          </p15:clr>
        </p15:guide>
        <p15:guide id="3" orient="horz" pos="218">
          <p15:clr>
            <a:srgbClr val="F26B43"/>
          </p15:clr>
        </p15:guide>
        <p15:guide id="4" orient="horz" pos="872">
          <p15:clr>
            <a:srgbClr val="F26B43"/>
          </p15:clr>
        </p15:guide>
        <p15:guide id="5" orient="horz" pos="1371">
          <p15:clr>
            <a:srgbClr val="F26B43"/>
          </p15:clr>
        </p15:guide>
        <p15:guide id="6" orient="horz" pos="5725">
          <p15:clr>
            <a:srgbClr val="F26B43"/>
          </p15:clr>
        </p15:guide>
        <p15:guide id="7" orient="horz" pos="5929">
          <p15:clr>
            <a:srgbClr val="F26B43"/>
          </p15:clr>
        </p15:guide>
        <p15:guide id="8" orient="horz" pos="5502">
          <p15:clr>
            <a:srgbClr val="F26B43"/>
          </p15:clr>
        </p15:guide>
        <p15:guide id="9" pos="426">
          <p15:clr>
            <a:srgbClr val="F26B43"/>
          </p15:clr>
        </p15:guide>
        <p15:guide id="10" pos="1070">
          <p15:clr>
            <a:srgbClr val="F26B43"/>
          </p15:clr>
        </p15:guide>
        <p15:guide id="11" pos="1928">
          <p15:clr>
            <a:srgbClr val="F26B43"/>
          </p15:clr>
        </p15:guide>
        <p15:guide id="12" pos="1284">
          <p15:clr>
            <a:srgbClr val="F26B43"/>
          </p15:clr>
        </p15:guide>
        <p15:guide id="13" pos="2141">
          <p15:clr>
            <a:srgbClr val="F26B43"/>
          </p15:clr>
        </p15:guide>
        <p15:guide id="14" pos="2784">
          <p15:clr>
            <a:srgbClr val="F26B43"/>
          </p15:clr>
        </p15:guide>
        <p15:guide id="15" pos="2997">
          <p15:clr>
            <a:srgbClr val="F26B43"/>
          </p15:clr>
        </p15:guide>
        <p15:guide id="16" pos="3641">
          <p15:clr>
            <a:srgbClr val="F26B43"/>
          </p15:clr>
        </p15:guide>
        <p15:guide id="17" pos="3854">
          <p15:clr>
            <a:srgbClr val="F26B43"/>
          </p15:clr>
        </p15:guide>
        <p15:guide id="18" pos="4508">
          <p15:clr>
            <a:srgbClr val="F26B43"/>
          </p15:clr>
        </p15:guide>
        <p15:guide id="19" pos="4712">
          <p15:clr>
            <a:srgbClr val="F26B43"/>
          </p15:clr>
        </p15:guide>
        <p15:guide id="20" pos="5568">
          <p15:clr>
            <a:srgbClr val="F26B43"/>
          </p15:clr>
        </p15:guide>
        <p15:guide id="21" pos="6211">
          <p15:clr>
            <a:srgbClr val="F26B43"/>
          </p15:clr>
        </p15:guide>
        <p15:guide id="22" pos="7068">
          <p15:clr>
            <a:srgbClr val="F26B43"/>
          </p15:clr>
        </p15:guide>
        <p15:guide id="23" pos="6425">
          <p15:clr>
            <a:srgbClr val="F26B43"/>
          </p15:clr>
        </p15:guide>
        <p15:guide id="24" pos="7925">
          <p15:clr>
            <a:srgbClr val="F26B43"/>
          </p15:clr>
        </p15:guide>
        <p15:guide id="25" pos="8139">
          <p15:clr>
            <a:srgbClr val="F26B43"/>
          </p15:clr>
        </p15:guide>
        <p15:guide id="26" pos="8783">
          <p15:clr>
            <a:srgbClr val="F26B43"/>
          </p15:clr>
        </p15:guide>
        <p15:guide id="27" pos="8996">
          <p15:clr>
            <a:srgbClr val="F26B43"/>
          </p15:clr>
        </p15:guide>
        <p15:guide id="28" pos="9639">
          <p15:clr>
            <a:srgbClr val="F26B43"/>
          </p15:clr>
        </p15:guide>
        <p15:guide id="29" pos="9852">
          <p15:clr>
            <a:srgbClr val="F26B43"/>
          </p15:clr>
        </p15:guide>
        <p15:guide id="30" pos="10496">
          <p15:clr>
            <a:srgbClr val="F26B43"/>
          </p15:clr>
        </p15:guide>
        <p15:guide id="31" pos="7281">
          <p15:clr>
            <a:srgbClr val="F26B43"/>
          </p15:clr>
        </p15:guide>
        <p15:guide id="32" orient="horz" pos="3437">
          <p15:clr>
            <a:srgbClr val="F26B43"/>
          </p15:clr>
        </p15:guide>
        <p15:guide id="34" orient="horz" pos="2748">
          <p15:clr>
            <a:srgbClr val="F26B43"/>
          </p15:clr>
        </p15:guide>
        <p15:guide id="35" orient="horz" pos="1160">
          <p15:clr>
            <a:srgbClr val="F26B43"/>
          </p15:clr>
        </p15:guide>
        <p15:guide id="36" orient="horz" pos="4594">
          <p15:clr>
            <a:srgbClr val="F26B43"/>
          </p15:clr>
        </p15:guide>
        <p15:guide id="37" orient="horz" pos="43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+mj-lt"/>
                <a:ea typeface="Yandex Sans Text Thin" charset="0"/>
                <a:cs typeface="Yandex Sans Text Thin" charset="0"/>
              </a:rPr>
              <a:t>Анализ результатов экспериментов</a:t>
            </a:r>
            <a:endParaRPr lang="ru-RU" dirty="0">
              <a:latin typeface="+mj-lt"/>
              <a:ea typeface="Yandex Sans Text Thin" charset="0"/>
              <a:cs typeface="Yandex Sans Text Thin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Сергей </a:t>
            </a:r>
            <a:r>
              <a:rPr lang="ru-RU" dirty="0" err="1" smtClean="0"/>
              <a:t>Мединцев</a:t>
            </a:r>
            <a:r>
              <a:rPr lang="ru-RU" dirty="0" smtClean="0"/>
              <a:t>, </a:t>
            </a:r>
            <a:r>
              <a:rPr lang="ru-RU" dirty="0"/>
              <a:t>Аналитик</a:t>
            </a:r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8" r="16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1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01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Постановка вопроса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02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Обсуждение статистического аппарата для анализа результатов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03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Схема сбора и связывания данных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 smtClean="0"/>
              <a:t>04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 smtClean="0"/>
              <a:t>Способы написания запросов к </a:t>
            </a:r>
            <a:r>
              <a:rPr lang="en-US" dirty="0" smtClean="0"/>
              <a:t>HIVE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 smtClean="0"/>
              <a:t>05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 smtClean="0"/>
              <a:t>Мой запрос к </a:t>
            </a:r>
            <a:r>
              <a:rPr lang="en-US" dirty="0" smtClean="0"/>
              <a:t>HIVE</a:t>
            </a: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 smtClean="0"/>
              <a:t>06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 smtClean="0"/>
              <a:t>Инструменты постобработки данных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ru-RU" dirty="0" smtClean="0"/>
              <a:t>07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ru-RU" dirty="0" smtClean="0"/>
              <a:t>Мой скрипт на </a:t>
            </a:r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08</a:t>
            </a:r>
            <a:endParaRPr lang="ru-RU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Результаты статистического анализа экспериментов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02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вопроса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6"/>
          </p:nvPr>
        </p:nvSpPr>
        <p:spPr>
          <a:xfrm>
            <a:off x="502082" y="1530575"/>
            <a:ext cx="8371743" cy="4611817"/>
          </a:xfrm>
        </p:spPr>
        <p:txBody>
          <a:bodyPr/>
          <a:lstStyle/>
          <a:p>
            <a:r>
              <a:rPr lang="ru-RU" dirty="0" smtClean="0"/>
              <a:t>В данной презентации рассматриваются два эксперимента</a:t>
            </a:r>
            <a:r>
              <a:rPr lang="en-US" dirty="0" smtClean="0"/>
              <a:t>:</a:t>
            </a:r>
            <a:endParaRPr lang="ru-RU" dirty="0" smtClean="0"/>
          </a:p>
          <a:p>
            <a:pPr lvl="3"/>
            <a:r>
              <a:rPr lang="en-US" b="1" dirty="0" smtClean="0"/>
              <a:t>MA-1908: </a:t>
            </a:r>
            <a:r>
              <a:rPr lang="ru-RU" b="1" dirty="0" smtClean="0"/>
              <a:t>«хороший ДО на весь </a:t>
            </a:r>
            <a:r>
              <a:rPr lang="ru-RU" b="1" dirty="0" err="1" smtClean="0"/>
              <a:t>маркет</a:t>
            </a:r>
            <a:r>
              <a:rPr lang="ru-RU" b="1" dirty="0" smtClean="0"/>
              <a:t>»</a:t>
            </a:r>
          </a:p>
          <a:p>
            <a:pPr lvl="4"/>
            <a:r>
              <a:rPr lang="en-US" dirty="0" smtClean="0"/>
              <a:t>35251: </a:t>
            </a:r>
            <a:r>
              <a:rPr lang="ru-RU" dirty="0" smtClean="0"/>
              <a:t>контрольная группа.</a:t>
            </a:r>
          </a:p>
          <a:p>
            <a:pPr lvl="4"/>
            <a:r>
              <a:rPr lang="ru-RU" dirty="0" smtClean="0"/>
              <a:t>35250</a:t>
            </a:r>
            <a:r>
              <a:rPr lang="en-US" dirty="0" smtClean="0"/>
              <a:t>: </a:t>
            </a:r>
            <a:r>
              <a:rPr lang="ru-RU" dirty="0" smtClean="0"/>
              <a:t>тестовая группа. Изменили алгоритм выбора предложения </a:t>
            </a:r>
            <a:r>
              <a:rPr lang="ru-RU" dirty="0" err="1" smtClean="0"/>
              <a:t>по-умолчанию</a:t>
            </a:r>
            <a:r>
              <a:rPr lang="ru-RU" dirty="0" smtClean="0"/>
              <a:t> на карточке модели.</a:t>
            </a:r>
            <a:endParaRPr lang="en-US" dirty="0" smtClean="0"/>
          </a:p>
          <a:p>
            <a:pPr lvl="3"/>
            <a:r>
              <a:rPr lang="en-US" b="1" dirty="0" smtClean="0"/>
              <a:t>MA-1968: </a:t>
            </a:r>
            <a:r>
              <a:rPr lang="ru-RU" b="1" dirty="0" smtClean="0"/>
              <a:t>«</a:t>
            </a:r>
            <a:r>
              <a:rPr lang="ru-RU" b="1" dirty="0" err="1" smtClean="0"/>
              <a:t>покарточное</a:t>
            </a:r>
            <a:r>
              <a:rPr lang="ru-RU" b="1" dirty="0" smtClean="0"/>
              <a:t> выкусывание </a:t>
            </a:r>
            <a:r>
              <a:rPr lang="en-US" b="1" dirty="0" smtClean="0"/>
              <a:t>CPC</a:t>
            </a:r>
            <a:r>
              <a:rPr lang="ru-RU" b="1" dirty="0" smtClean="0"/>
              <a:t>»</a:t>
            </a:r>
          </a:p>
          <a:p>
            <a:pPr lvl="4"/>
            <a:r>
              <a:rPr lang="ru-RU" dirty="0" smtClean="0"/>
              <a:t>36206: контрольная группа. </a:t>
            </a:r>
            <a:r>
              <a:rPr lang="ru-RU" dirty="0"/>
              <a:t>Заказ на </a:t>
            </a:r>
            <a:r>
              <a:rPr lang="ru-RU" dirty="0" err="1"/>
              <a:t>Маркете</a:t>
            </a:r>
            <a:r>
              <a:rPr lang="ru-RU" dirty="0"/>
              <a:t> включен по умолчанию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CPC-</a:t>
            </a:r>
            <a:r>
              <a:rPr lang="ru-RU" dirty="0" err="1"/>
              <a:t>офферы</a:t>
            </a:r>
            <a:r>
              <a:rPr lang="ru-RU" dirty="0"/>
              <a:t> не выкушены</a:t>
            </a:r>
            <a:endParaRPr lang="ru-RU" dirty="0" smtClean="0"/>
          </a:p>
          <a:p>
            <a:pPr lvl="4"/>
            <a:r>
              <a:rPr lang="ru-RU" dirty="0" smtClean="0"/>
              <a:t>36207: тестовая группа №1. </a:t>
            </a:r>
            <a:r>
              <a:rPr lang="ru-RU" dirty="0"/>
              <a:t>Заказ на </a:t>
            </a:r>
            <a:r>
              <a:rPr lang="ru-RU" dirty="0" err="1"/>
              <a:t>Маркете</a:t>
            </a:r>
            <a:r>
              <a:rPr lang="ru-RU" dirty="0"/>
              <a:t> выключен по умолчанию (в </a:t>
            </a:r>
            <a:r>
              <a:rPr lang="ru-RU" dirty="0" err="1"/>
              <a:t>т.ч</a:t>
            </a:r>
            <a:r>
              <a:rPr lang="ru-RU" dirty="0"/>
              <a:t>. при переходе на </a:t>
            </a:r>
            <a:r>
              <a:rPr lang="ru-RU" dirty="0" err="1" smtClean="0"/>
              <a:t>geo</a:t>
            </a:r>
            <a:r>
              <a:rPr lang="ru-RU" dirty="0" smtClean="0"/>
              <a:t>) CPC-</a:t>
            </a:r>
            <a:r>
              <a:rPr lang="ru-RU" dirty="0" err="1" smtClean="0"/>
              <a:t>офферы</a:t>
            </a:r>
            <a:r>
              <a:rPr lang="ru-RU" dirty="0" smtClean="0"/>
              <a:t> </a:t>
            </a:r>
            <a:r>
              <a:rPr lang="ru-RU" dirty="0"/>
              <a:t>выкушены</a:t>
            </a:r>
            <a:endParaRPr lang="ru-RU" dirty="0" smtClean="0"/>
          </a:p>
          <a:p>
            <a:pPr lvl="4"/>
            <a:r>
              <a:rPr lang="ru-RU" dirty="0" smtClean="0"/>
              <a:t>36208: </a:t>
            </a:r>
            <a:r>
              <a:rPr lang="ru-RU" dirty="0"/>
              <a:t>тестовая группа </a:t>
            </a:r>
            <a:r>
              <a:rPr lang="ru-RU" dirty="0" smtClean="0"/>
              <a:t>№2. </a:t>
            </a:r>
            <a:r>
              <a:rPr lang="ru-RU" dirty="0"/>
              <a:t>Заказ на </a:t>
            </a:r>
            <a:r>
              <a:rPr lang="ru-RU" dirty="0" err="1"/>
              <a:t>Маркете</a:t>
            </a:r>
            <a:r>
              <a:rPr lang="ru-RU" dirty="0"/>
              <a:t> выключен по умолчанию</a:t>
            </a:r>
            <a:br>
              <a:rPr lang="ru-RU" dirty="0"/>
            </a:br>
            <a:r>
              <a:rPr lang="ru-RU" dirty="0"/>
              <a:t>CPC-</a:t>
            </a:r>
            <a:r>
              <a:rPr lang="ru-RU" dirty="0" err="1"/>
              <a:t>офферы</a:t>
            </a:r>
            <a:r>
              <a:rPr lang="ru-RU" dirty="0"/>
              <a:t> не </a:t>
            </a:r>
            <a:r>
              <a:rPr lang="ru-RU" dirty="0" smtClean="0"/>
              <a:t>выкушены</a:t>
            </a:r>
          </a:p>
          <a:p>
            <a:r>
              <a:rPr lang="ru-RU" dirty="0" smtClean="0"/>
              <a:t>На примере этих экспериментов поговорим про выгрузку данных из </a:t>
            </a:r>
            <a:r>
              <a:rPr lang="en-US" dirty="0" smtClean="0"/>
              <a:t>HIVE</a:t>
            </a:r>
            <a:r>
              <a:rPr lang="ru-RU" dirty="0" smtClean="0"/>
              <a:t> и постобработку выгруженных данных.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35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Статистический аппарат для сравнение результатов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ru-RU" dirty="0" err="1"/>
              <a:t>t</a:t>
            </a:r>
            <a:r>
              <a:rPr lang="ru-RU" dirty="0"/>
              <a:t>-Критерий </a:t>
            </a:r>
            <a:r>
              <a:rPr lang="ru-RU" dirty="0" smtClean="0"/>
              <a:t>Стьюдента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ru-RU" dirty="0" smtClean="0"/>
              <a:t>кратко описать</a:t>
            </a:r>
            <a:r>
              <a:rPr lang="en-US" dirty="0" smtClean="0"/>
              <a:t>&gt;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2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873347" y="1482236"/>
            <a:ext cx="10446422" cy="38906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mtClean="0"/>
              <a:t>Таблица: </a:t>
            </a:r>
            <a:r>
              <a:rPr lang="en-US" dirty="0" smtClean="0"/>
              <a:t>PRE_RESULT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61076" y="2095735"/>
            <a:ext cx="2915478" cy="26636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UNION ALL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сбора и связывания данных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26728" y="2245407"/>
            <a:ext cx="2584174" cy="9011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001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CPA </a:t>
            </a:r>
            <a:r>
              <a:rPr lang="ru-RU" dirty="0" smtClean="0">
                <a:solidFill>
                  <a:schemeClr val="tx1"/>
                </a:solidFill>
              </a:rPr>
              <a:t>клики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26728" y="3725985"/>
            <a:ext cx="2584174" cy="9011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001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CPC </a:t>
            </a:r>
            <a:r>
              <a:rPr lang="ru-RU" dirty="0" smtClean="0">
                <a:solidFill>
                  <a:schemeClr val="tx1"/>
                </a:solidFill>
              </a:rPr>
              <a:t>клики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81124" y="3767796"/>
            <a:ext cx="2584174" cy="9011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001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CPA </a:t>
            </a:r>
            <a:r>
              <a:rPr lang="ru-RU" dirty="0" smtClean="0">
                <a:solidFill>
                  <a:schemeClr val="tx1"/>
                </a:solidFill>
              </a:rPr>
              <a:t>заказы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7" idx="1"/>
          </p:cNvCxnSpPr>
          <p:nvPr/>
        </p:nvCxnSpPr>
        <p:spPr>
          <a:xfrm flipH="1">
            <a:off x="6476554" y="4218370"/>
            <a:ext cx="1804570" cy="1306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42206" y="4216345"/>
            <a:ext cx="163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</a:pPr>
            <a:r>
              <a:rPr lang="en-US" sz="12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ON ware_md5, </a:t>
            </a:r>
            <a:r>
              <a:rPr lang="en-US" sz="1200" dirty="0" err="1" smtClean="0">
                <a:latin typeface="Yandex Sans Text Light" charset="0"/>
                <a:ea typeface="Yandex Sans Text Light" charset="0"/>
                <a:cs typeface="Yandex Sans Text Light" charset="0"/>
              </a:rPr>
              <a:t>block_id</a:t>
            </a:r>
            <a:endParaRPr lang="ru-RU" sz="1200" dirty="0" err="1" smtClean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2206" y="2245407"/>
            <a:ext cx="4223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000"/>
              </a:spcAft>
            </a:pPr>
            <a:r>
              <a:rPr lang="ru-RU" sz="1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Клики разбиваются на</a:t>
            </a:r>
            <a:r>
              <a:rPr lang="en-US" sz="1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 </a:t>
            </a:r>
            <a:r>
              <a:rPr lang="ru-RU" sz="1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тестовые группы и подгруппы</a:t>
            </a:r>
            <a:r>
              <a:rPr lang="ru-RU" sz="1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 по данным из поля </a:t>
            </a:r>
            <a:r>
              <a:rPr lang="en-US" sz="1600" dirty="0" err="1" smtClean="0">
                <a:latin typeface="Yandex Sans Text Light" charset="0"/>
                <a:ea typeface="Yandex Sans Text Light" charset="0"/>
                <a:cs typeface="Yandex Sans Text Light" charset="0"/>
              </a:rPr>
              <a:t>test_buckets</a:t>
            </a:r>
            <a:r>
              <a:rPr lang="ru-RU" sz="1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/>
            </a:r>
            <a:br>
              <a:rPr lang="ru-RU" sz="1600" dirty="0" smtClean="0">
                <a:latin typeface="Yandex Sans Text Light" charset="0"/>
                <a:ea typeface="Yandex Sans Text Light" charset="0"/>
                <a:cs typeface="Yandex Sans Text Light" charset="0"/>
              </a:rPr>
            </a:br>
            <a:endParaRPr lang="ru-RU" sz="1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5212" y="2095735"/>
            <a:ext cx="1764000" cy="26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>
              <a:spcAft>
                <a:spcPts val="2000"/>
              </a:spcAft>
            </a:pPr>
            <a:r>
              <a:rPr lang="ru-RU" sz="1400" b="1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Поля:</a:t>
            </a:r>
            <a:r>
              <a:rPr lang="ru-RU" sz="1400" b="1" dirty="0">
                <a:latin typeface="Yandex Sans Text Light" charset="0"/>
                <a:ea typeface="Yandex Sans Text Light" charset="0"/>
                <a:cs typeface="Yandex Sans Text Light" charset="0"/>
              </a:rPr>
              <a:t/>
            </a:r>
            <a:br>
              <a:rPr lang="ru-RU" sz="1400" b="1" dirty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en-US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ware_md5,</a:t>
            </a:r>
            <a:r>
              <a:rPr lang="ru-RU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/>
            </a:r>
            <a:br>
              <a:rPr lang="ru-RU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en-US" sz="1400" dirty="0" err="1" smtClean="0">
                <a:latin typeface="Yandex Sans Text Light" charset="0"/>
                <a:ea typeface="Yandex Sans Text Light" charset="0"/>
                <a:cs typeface="Yandex Sans Text Light" charset="0"/>
              </a:rPr>
              <a:t>block_id</a:t>
            </a:r>
            <a:r>
              <a:rPr lang="en-US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,</a:t>
            </a:r>
            <a:r>
              <a:rPr lang="ru-RU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/>
            </a:r>
            <a:br>
              <a:rPr lang="ru-RU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en-US" sz="1400" dirty="0" err="1" smtClean="0">
                <a:latin typeface="Yandex Sans Text Light" charset="0"/>
                <a:ea typeface="Yandex Sans Text Light" charset="0"/>
                <a:cs typeface="Yandex Sans Text Light" charset="0"/>
              </a:rPr>
              <a:t>click_type</a:t>
            </a:r>
            <a:r>
              <a:rPr lang="en-US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,</a:t>
            </a:r>
            <a:r>
              <a:rPr lang="ru-RU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/>
            </a:r>
            <a:br>
              <a:rPr lang="ru-RU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en-US" sz="1400" dirty="0" err="1" smtClean="0">
                <a:latin typeface="Yandex Sans Text Light" charset="0"/>
                <a:ea typeface="Yandex Sans Text Light" charset="0"/>
                <a:cs typeface="Yandex Sans Text Light" charset="0"/>
              </a:rPr>
              <a:t>day,pp</a:t>
            </a:r>
            <a:r>
              <a:rPr lang="en-US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,</a:t>
            </a:r>
            <a:r>
              <a:rPr lang="ru-RU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/>
            </a:r>
            <a:br>
              <a:rPr lang="ru-RU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en-US" sz="1400" dirty="0" err="1" smtClean="0">
                <a:latin typeface="Yandex Sans Text Light" charset="0"/>
                <a:ea typeface="Yandex Sans Text Light" charset="0"/>
                <a:cs typeface="Yandex Sans Text Light" charset="0"/>
              </a:rPr>
              <a:t>geo_id</a:t>
            </a:r>
            <a:r>
              <a:rPr lang="en-US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,</a:t>
            </a:r>
            <a:r>
              <a:rPr lang="ru-RU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/>
            </a:r>
            <a:br>
              <a:rPr lang="ru-RU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en-US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price,</a:t>
            </a:r>
            <a:r>
              <a:rPr lang="ru-RU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/>
            </a:r>
            <a:br>
              <a:rPr lang="ru-RU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en-US" sz="1400" dirty="0" err="1" smtClean="0">
                <a:latin typeface="Yandex Sans Text Light" charset="0"/>
                <a:ea typeface="Yandex Sans Text Light" charset="0"/>
                <a:cs typeface="Yandex Sans Text Light" charset="0"/>
              </a:rPr>
              <a:t>test_bucket_id</a:t>
            </a:r>
            <a:r>
              <a:rPr lang="en-US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,</a:t>
            </a:r>
            <a:r>
              <a:rPr lang="ru-RU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/>
            </a:r>
            <a:br>
              <a:rPr lang="ru-RU" sz="1400" dirty="0" smtClean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en-US" sz="1400" dirty="0" err="1" smtClean="0">
                <a:latin typeface="Yandex Sans Text Light" charset="0"/>
                <a:ea typeface="Yandex Sans Text Light" charset="0"/>
                <a:cs typeface="Yandex Sans Text Light" charset="0"/>
              </a:rPr>
              <a:t>test_bucket_split_id</a:t>
            </a:r>
            <a:endParaRPr lang="ru-RU" sz="1400" dirty="0" err="1" smtClean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2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написания запросов к </a:t>
            </a:r>
            <a:r>
              <a:rPr lang="en-US" dirty="0" smtClean="0"/>
              <a:t>HIVE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135899216"/>
              </p:ext>
            </p:extLst>
          </p:nvPr>
        </p:nvGraphicFramePr>
        <p:xfrm>
          <a:off x="476250" y="1530350"/>
          <a:ext cx="11241288" cy="415327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47096"/>
                <a:gridCol w="3747096"/>
                <a:gridCol w="3747096"/>
              </a:tblGrid>
              <a:tr h="648074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Вложенные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 запросы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Конструкция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WITH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Создание таблиц с промежуточными данными</a:t>
                      </a:r>
                      <a:endParaRPr lang="is-IS" sz="16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0465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</a:t>
                      </a:r>
                      <a:r>
                        <a:rPr lang="ru-RU" sz="1600" dirty="0" smtClean="0"/>
                        <a:t> </a:t>
                      </a:r>
                      <a:r>
                        <a:rPr lang="is-IS" sz="1600" dirty="0" smtClean="0"/>
                        <a:t>…</a:t>
                      </a:r>
                    </a:p>
                    <a:p>
                      <a:r>
                        <a:rPr lang="is-IS" sz="1600" dirty="0" smtClean="0"/>
                        <a:t>FROM (</a:t>
                      </a:r>
                    </a:p>
                    <a:p>
                      <a:r>
                        <a:rPr lang="is-IS" sz="1600" baseline="0" dirty="0" smtClean="0"/>
                        <a:t>  SELECT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is-IS" sz="1600" baseline="0" dirty="0" smtClean="0"/>
                        <a:t>…</a:t>
                      </a:r>
                    </a:p>
                    <a:p>
                      <a:r>
                        <a:rPr lang="is-IS" sz="1600" baseline="0" dirty="0" smtClean="0"/>
                        <a:t>  FROM ... ) first_table JOIN (</a:t>
                      </a:r>
                    </a:p>
                    <a:p>
                      <a:r>
                        <a:rPr lang="is-IS" sz="1600" baseline="0" dirty="0" smtClean="0"/>
                        <a:t>  SELECT ...</a:t>
                      </a:r>
                    </a:p>
                    <a:p>
                      <a:r>
                        <a:rPr lang="is-IS" sz="1600" baseline="0" dirty="0" smtClean="0"/>
                        <a:t>  FROM ...) second_table ON ...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WITH </a:t>
                      </a:r>
                      <a:r>
                        <a:rPr lang="en-US" sz="1600" dirty="0" err="1" smtClean="0"/>
                        <a:t>first_table</a:t>
                      </a:r>
                      <a:r>
                        <a:rPr lang="en-US" sz="1600" baseline="0" dirty="0" smtClean="0"/>
                        <a:t> AS (</a:t>
                      </a:r>
                    </a:p>
                    <a:p>
                      <a:r>
                        <a:rPr lang="en-US" sz="1600" baseline="0" dirty="0" smtClean="0"/>
                        <a:t>SELECT </a:t>
                      </a:r>
                      <a:r>
                        <a:rPr lang="is-IS" sz="1600" baseline="0" dirty="0" smtClean="0"/>
                        <a:t>…</a:t>
                      </a:r>
                    </a:p>
                    <a:p>
                      <a:r>
                        <a:rPr lang="is-IS" sz="1600" baseline="0" dirty="0" smtClean="0"/>
                        <a:t>FROM ...</a:t>
                      </a:r>
                    </a:p>
                    <a:p>
                      <a:r>
                        <a:rPr lang="is-IS" sz="1600" baseline="0" dirty="0" smtClean="0"/>
                        <a:t>),</a:t>
                      </a:r>
                    </a:p>
                    <a:p>
                      <a:r>
                        <a:rPr lang="is-IS" sz="1600" baseline="0" dirty="0" smtClean="0"/>
                        <a:t>second_table AS (</a:t>
                      </a:r>
                    </a:p>
                    <a:p>
                      <a:r>
                        <a:rPr lang="is-IS" sz="1600" baseline="0" dirty="0" smtClean="0"/>
                        <a:t>SELECT ...</a:t>
                      </a:r>
                    </a:p>
                    <a:p>
                      <a:r>
                        <a:rPr lang="is-IS" sz="1600" baseline="0" dirty="0" smtClean="0"/>
                        <a:t>FROM ...</a:t>
                      </a:r>
                    </a:p>
                    <a:p>
                      <a:r>
                        <a:rPr lang="is-IS" sz="1600" baseline="0" dirty="0" smtClean="0"/>
                        <a:t>)</a:t>
                      </a:r>
                    </a:p>
                    <a:p>
                      <a:endParaRPr lang="is-IS" sz="1600" baseline="0" dirty="0" smtClean="0"/>
                    </a:p>
                    <a:p>
                      <a:endParaRPr lang="is-IS" sz="1600" baseline="0" dirty="0" smtClean="0"/>
                    </a:p>
                    <a:p>
                      <a:r>
                        <a:rPr lang="is-IS" sz="1600" baseline="0" dirty="0" smtClean="0"/>
                        <a:t>SELECT ...</a:t>
                      </a:r>
                    </a:p>
                    <a:p>
                      <a:r>
                        <a:rPr lang="is-IS" sz="1600" baseline="0" dirty="0" smtClean="0"/>
                        <a:t>FROM </a:t>
                      </a:r>
                      <a:r>
                        <a:rPr lang="en-US" sz="1600" dirty="0" err="1" smtClean="0"/>
                        <a:t>first_table</a:t>
                      </a:r>
                      <a:r>
                        <a:rPr lang="en-US" sz="1600" baseline="0" dirty="0" smtClean="0"/>
                        <a:t>  JOIN </a:t>
                      </a:r>
                      <a:r>
                        <a:rPr lang="en-US" sz="1600" baseline="0" dirty="0" err="1" smtClean="0"/>
                        <a:t>second_table</a:t>
                      </a:r>
                      <a:r>
                        <a:rPr lang="en-US" sz="1600" baseline="0" dirty="0" smtClean="0"/>
                        <a:t> ON </a:t>
                      </a:r>
                      <a:r>
                        <a:rPr lang="is-IS" sz="1600" baseline="0" dirty="0" smtClean="0"/>
                        <a:t>…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 TABLE</a:t>
                      </a:r>
                      <a:r>
                        <a:rPr lang="en-US" sz="1600" baseline="0" dirty="0" smtClean="0"/>
                        <a:t> IF EXIST </a:t>
                      </a:r>
                      <a:r>
                        <a:rPr lang="en-US" sz="1600" baseline="0" dirty="0" err="1" smtClean="0"/>
                        <a:t>first_table</a:t>
                      </a:r>
                      <a:r>
                        <a:rPr lang="en-US" sz="1600" baseline="0" dirty="0" smtClean="0"/>
                        <a:t>;</a:t>
                      </a:r>
                    </a:p>
                    <a:p>
                      <a:r>
                        <a:rPr lang="en-US" sz="1600" baseline="0" dirty="0" smtClean="0"/>
                        <a:t>CREATE TABLE </a:t>
                      </a:r>
                      <a:r>
                        <a:rPr lang="en-US" sz="1600" baseline="0" dirty="0" err="1" smtClean="0"/>
                        <a:t>first_table</a:t>
                      </a:r>
                      <a:r>
                        <a:rPr lang="en-US" sz="1600" baseline="0" dirty="0" smtClean="0"/>
                        <a:t> AS</a:t>
                      </a:r>
                    </a:p>
                    <a:p>
                      <a:r>
                        <a:rPr lang="en-US" sz="1600" baseline="0" dirty="0" smtClean="0"/>
                        <a:t>SELECT </a:t>
                      </a:r>
                      <a:r>
                        <a:rPr lang="is-IS" sz="1600" baseline="0" dirty="0" smtClean="0"/>
                        <a:t>…</a:t>
                      </a:r>
                    </a:p>
                    <a:p>
                      <a:r>
                        <a:rPr lang="is-IS" sz="1600" baseline="0" dirty="0" smtClean="0"/>
                        <a:t>FROM ...;</a:t>
                      </a:r>
                    </a:p>
                    <a:p>
                      <a:endParaRPr lang="is-IS" sz="1600" baseline="0" dirty="0" smtClean="0"/>
                    </a:p>
                    <a:p>
                      <a:r>
                        <a:rPr lang="en-US" sz="1600" dirty="0" smtClean="0"/>
                        <a:t>DROP TABLE</a:t>
                      </a:r>
                      <a:r>
                        <a:rPr lang="en-US" sz="1600" baseline="0" dirty="0" smtClean="0"/>
                        <a:t> IF EXIST </a:t>
                      </a:r>
                      <a:r>
                        <a:rPr lang="en-US" sz="1600" baseline="0" dirty="0" err="1" smtClean="0"/>
                        <a:t>second_table</a:t>
                      </a:r>
                      <a:r>
                        <a:rPr lang="en-US" sz="1600" baseline="0" dirty="0" smtClean="0"/>
                        <a:t>;</a:t>
                      </a:r>
                    </a:p>
                    <a:p>
                      <a:r>
                        <a:rPr lang="en-US" sz="1600" baseline="0" dirty="0" smtClean="0"/>
                        <a:t>CREATE TABLE </a:t>
                      </a:r>
                      <a:r>
                        <a:rPr lang="en-US" sz="1600" baseline="0" dirty="0" err="1" smtClean="0"/>
                        <a:t>second_table</a:t>
                      </a:r>
                      <a:r>
                        <a:rPr lang="en-US" sz="1600" baseline="0" dirty="0" smtClean="0"/>
                        <a:t> AS</a:t>
                      </a:r>
                    </a:p>
                    <a:p>
                      <a:r>
                        <a:rPr lang="en-US" sz="1600" baseline="0" dirty="0" smtClean="0"/>
                        <a:t>SELECT </a:t>
                      </a:r>
                      <a:r>
                        <a:rPr lang="is-IS" sz="1600" baseline="0" dirty="0" smtClean="0"/>
                        <a:t>…</a:t>
                      </a:r>
                    </a:p>
                    <a:p>
                      <a:r>
                        <a:rPr lang="is-IS" sz="1600" baseline="0" dirty="0" smtClean="0"/>
                        <a:t>FROM ...;</a:t>
                      </a:r>
                    </a:p>
                    <a:p>
                      <a:endParaRPr lang="is-IS" sz="1600" baseline="0" dirty="0" smtClean="0"/>
                    </a:p>
                    <a:p>
                      <a:r>
                        <a:rPr lang="is-IS" sz="1600" baseline="0" dirty="0" smtClean="0"/>
                        <a:t>SELECT ...</a:t>
                      </a:r>
                    </a:p>
                    <a:p>
                      <a:r>
                        <a:rPr lang="is-IS" sz="1600" baseline="0" dirty="0" smtClean="0"/>
                        <a:t>FROM </a:t>
                      </a:r>
                      <a:r>
                        <a:rPr lang="en-US" sz="1600" dirty="0" err="1" smtClean="0"/>
                        <a:t>first_table</a:t>
                      </a:r>
                      <a:r>
                        <a:rPr lang="en-US" sz="1600" baseline="0" dirty="0" smtClean="0"/>
                        <a:t>  JOIN </a:t>
                      </a:r>
                      <a:r>
                        <a:rPr lang="en-US" sz="1600" baseline="0" dirty="0" err="1" smtClean="0"/>
                        <a:t>second_table</a:t>
                      </a:r>
                      <a:r>
                        <a:rPr lang="en-US" sz="1600" baseline="0" dirty="0" smtClean="0"/>
                        <a:t> ON </a:t>
                      </a:r>
                      <a:r>
                        <a:rPr lang="is-IS" sz="1600" baseline="0" dirty="0" smtClean="0"/>
                        <a:t>…</a:t>
                      </a:r>
                      <a:endParaRPr lang="ru-RU" sz="1600" dirty="0" smtClean="0"/>
                    </a:p>
                    <a:p>
                      <a:endParaRPr lang="is-IS" sz="1600" baseline="0" dirty="0" smtClean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837689"/>
              </p:ext>
            </p:extLst>
          </p:nvPr>
        </p:nvGraphicFramePr>
        <p:xfrm>
          <a:off x="475578" y="541867"/>
          <a:ext cx="10544176" cy="5333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1355"/>
                <a:gridCol w="2319867"/>
                <a:gridCol w="2455333"/>
                <a:gridCol w="2417621"/>
              </a:tblGrid>
              <a:tr h="586409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smtClean="0">
                          <a:effectLst/>
                          <a:latin typeface="+mn-lt"/>
                        </a:rPr>
                        <a:t>Вложенные</a:t>
                      </a:r>
                      <a:r>
                        <a:rPr lang="ru-RU" sz="1600" u="none" strike="noStrike" baseline="0" dirty="0" smtClean="0">
                          <a:effectLst/>
                          <a:latin typeface="+mn-lt"/>
                        </a:rPr>
                        <a:t> запросы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smtClean="0">
                          <a:effectLst/>
                          <a:latin typeface="+mn-lt"/>
                        </a:rPr>
                        <a:t>Конструкция</a:t>
                      </a:r>
                      <a:r>
                        <a:rPr lang="ru-RU" sz="16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u="none" strike="noStrike" baseline="0" dirty="0" smtClean="0">
                          <a:effectLst/>
                          <a:latin typeface="+mn-lt"/>
                        </a:rPr>
                        <a:t>WITH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DROP/CREATE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TABLE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586409">
                <a:tc gridSpan="4">
                  <a:txBody>
                    <a:bodyPr/>
                    <a:lstStyle/>
                    <a:p>
                      <a:pPr marL="0" marR="0" indent="0" algn="l" defTabSz="13002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Удобство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 работы с кодом (написать, прочитать, запустить, перезапустить после исправления)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5181">
                <a:tc>
                  <a:txBody>
                    <a:bodyPr/>
                    <a:lstStyle/>
                    <a:p>
                      <a:pPr marL="0" marR="0" lvl="0" indent="0" algn="l" defTabSz="13002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Легко читаемый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код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02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02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02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05181">
                <a:tc>
                  <a:txBody>
                    <a:bodyPr/>
                    <a:lstStyle/>
                    <a:p>
                      <a:pPr marL="0" marR="0" lvl="0" indent="0" algn="l" defTabSz="13002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Возможность перезапустить часть кода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02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02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02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05181">
                <a:tc>
                  <a:txBody>
                    <a:bodyPr/>
                    <a:lstStyle/>
                    <a:p>
                      <a:pPr marL="0" marR="0" lvl="0" indent="0" algn="l" defTabSz="13002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+mn-lt"/>
                        </a:rPr>
                        <a:t>Возможность создать таблицу в</a:t>
                      </a:r>
                      <a:r>
                        <a:rPr lang="ru-RU" sz="16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u="none" strike="noStrike" baseline="0" dirty="0" smtClean="0">
                          <a:effectLst/>
                          <a:latin typeface="+mn-lt"/>
                        </a:rPr>
                        <a:t>HIVE </a:t>
                      </a:r>
                      <a:r>
                        <a:rPr lang="ru-RU" sz="1600" u="none" strike="noStrike" baseline="0" dirty="0" smtClean="0">
                          <a:effectLst/>
                          <a:latin typeface="+mn-lt"/>
                        </a:rPr>
                        <a:t>из результатов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02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+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02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02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+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86409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smtClean="0">
                          <a:effectLst/>
                          <a:latin typeface="+mn-lt"/>
                        </a:rPr>
                        <a:t>Анализ промежуточных результатов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+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86409">
                <a:tc gridSpan="4">
                  <a:txBody>
                    <a:bodyPr/>
                    <a:lstStyle/>
                    <a:p>
                      <a:pPr marL="0" marR="0" lvl="0" indent="0" algn="l" defTabSz="13002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+mj-lt"/>
                        </a:rPr>
                        <a:t>Оптимизация выполнения запросов (сокращение времени выполнения запроса,</a:t>
                      </a:r>
                      <a:r>
                        <a:rPr lang="ru-RU" sz="1600" u="none" strike="noStrike" baseline="0" dirty="0" smtClean="0">
                          <a:effectLst/>
                          <a:latin typeface="+mj-lt"/>
                        </a:rPr>
                        <a:t> меньше ресурсов)</a:t>
                      </a:r>
                      <a:endParaRPr 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86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HIVE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может эффективно оптимизировать запрос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effectLst/>
                          <a:latin typeface="+mn-lt"/>
                        </a:rPr>
                        <a:t>+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effectLst/>
                          <a:latin typeface="+mn-lt"/>
                        </a:rPr>
                        <a:t>+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effectLst/>
                          <a:latin typeface="+mn-lt"/>
                        </a:rPr>
                        <a:t>-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6409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smtClean="0">
                          <a:effectLst/>
                          <a:latin typeface="+mn-lt"/>
                        </a:rPr>
                        <a:t>Запуск в несколько</a:t>
                      </a:r>
                      <a:r>
                        <a:rPr lang="ru-RU" sz="1600" u="none" strike="noStrike" baseline="0" dirty="0" smtClean="0">
                          <a:effectLst/>
                          <a:latin typeface="+mn-lt"/>
                        </a:rPr>
                        <a:t> потоков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552621"/>
      </p:ext>
    </p:extLst>
  </p:cSld>
  <p:clrMapOvr>
    <a:masterClrMapping/>
  </p:clrMapOvr>
</p:sld>
</file>

<file path=ppt/theme/theme1.xml><?xml version="1.0" encoding="utf-8"?>
<a:theme xmlns:a="http://schemas.openxmlformats.org/drawingml/2006/main" name="YandexMail">
  <a:themeElements>
    <a:clrScheme name="Цвет 5">
      <a:dk1>
        <a:srgbClr val="000000"/>
      </a:dk1>
      <a:lt1>
        <a:srgbClr val="FFFFFF"/>
      </a:lt1>
      <a:dk2>
        <a:srgbClr val="FFCC00"/>
      </a:dk2>
      <a:lt2>
        <a:srgbClr val="FA4628"/>
      </a:lt2>
      <a:accent1>
        <a:srgbClr val="3878BE"/>
      </a:accent1>
      <a:accent2>
        <a:srgbClr val="8FD541"/>
      </a:accent2>
      <a:accent3>
        <a:srgbClr val="71C3E0"/>
      </a:accent3>
      <a:accent4>
        <a:srgbClr val="FC67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Yandex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3000"/>
          </a:lnSpc>
          <a:spcAft>
            <a:spcPts val="2000"/>
          </a:spcAft>
          <a:defRPr sz="2400" dirty="0" err="1" smtClean="0">
            <a:latin typeface="Yandex Sans Text Light" charset="0"/>
            <a:ea typeface="Yandex Sans Text Light" charset="0"/>
            <a:cs typeface="Yandex Sans Text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ndexMail" id="{49F5B88A-38F0-AC4B-942D-5A17CC5A7A7F}" vid="{D65D4A2D-F537-804A-B7AC-E20FE527359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YandexMail</Template>
  <TotalTime>426</TotalTime>
  <Words>324</Words>
  <Application>Microsoft Macintosh PowerPoint</Application>
  <PresentationFormat>Широкоэкранный</PresentationFormat>
  <Paragraphs>104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.AppleSystemUIFont</vt:lpstr>
      <vt:lpstr>ArialUnicodeMS</vt:lpstr>
      <vt:lpstr>Calibri</vt:lpstr>
      <vt:lpstr>Impact</vt:lpstr>
      <vt:lpstr>Yandex Sans Text</vt:lpstr>
      <vt:lpstr>Yandex Sans Text Light</vt:lpstr>
      <vt:lpstr>Yandex Sans Text Regular</vt:lpstr>
      <vt:lpstr>Yandex Sans Text Thin</vt:lpstr>
      <vt:lpstr>Arial</vt:lpstr>
      <vt:lpstr>YandexMail</vt:lpstr>
      <vt:lpstr>Анализ результатов экспериментов</vt:lpstr>
      <vt:lpstr>Презентация PowerPoint</vt:lpstr>
      <vt:lpstr>Постановка вопроса</vt:lpstr>
      <vt:lpstr>Статистический аппарат для сравнение результатов</vt:lpstr>
      <vt:lpstr>Схема сбора и связывания данных</vt:lpstr>
      <vt:lpstr>Способы написания запросов к HIVE</vt:lpstr>
      <vt:lpstr>Презентация PowerPoint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результатов экспериментов</dc:title>
  <dc:creator>пользователь Microsoft Office</dc:creator>
  <cp:lastModifiedBy>пользователь Microsoft Office</cp:lastModifiedBy>
  <cp:revision>16</cp:revision>
  <dcterms:created xsi:type="dcterms:W3CDTF">2017-02-09T13:38:41Z</dcterms:created>
  <dcterms:modified xsi:type="dcterms:W3CDTF">2017-02-09T20:44:43Z</dcterms:modified>
</cp:coreProperties>
</file>