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</a:t>
            </a:r>
            <a:r>
              <a:rPr lang="en-US" altLang="zh-CN" smtClean="0">
                <a:ea typeface="宋体" charset="-122"/>
              </a:rPr>
              <a:t>l</a:t>
            </a:r>
            <a:r>
              <a:rPr lang="en-AU" altLang="zh-CN" smtClean="0">
                <a:ea typeface="宋体" charset="-122"/>
              </a:rPr>
              <a:t>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" r:id="rId3" imgW="304923" imgH="304923" progId="PBrush">
                  <p:embed/>
                </p:oleObj>
              </mc:Choice>
              <mc:Fallback>
                <p:oleObj r:id="rId3" imgW="304923" imgH="304923" progId="PBrush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" r:id="rId5" imgW="142933" imgH="152260" progId="PBrush">
                  <p:embed/>
                </p:oleObj>
              </mc:Choice>
              <mc:Fallback>
                <p:oleObj r:id="rId5" imgW="142933" imgH="152260" progId="PBrush">
                  <p:embed/>
                  <p:pic>
                    <p:nvPicPr>
                      <p:cNvPr id="0" name="Picture 1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" r:id="rId7" imgW="285866" imgH="428798" progId="PBrush">
                  <p:embed/>
                </p:oleObj>
              </mc:Choice>
              <mc:Fallback>
                <p:oleObj r:id="rId7" imgW="285866" imgH="428798" progId="PBrush">
                  <p:embed/>
                  <p:pic>
                    <p:nvPicPr>
                      <p:cNvPr id="0" name="Picture 1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" r:id="rId9" imgW="304923" imgH="304923" progId="PBrush">
                  <p:embed/>
                </p:oleObj>
              </mc:Choice>
              <mc:Fallback>
                <p:oleObj r:id="rId9" imgW="304923" imgH="304923" progId="PBrush">
                  <p:embed/>
                  <p:pic>
                    <p:nvPicPr>
                      <p:cNvPr id="0" name="Picture 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" r:id="rId10" imgW="304923" imgH="304923" progId="PBrush">
                  <p:embed/>
                </p:oleObj>
              </mc:Choice>
              <mc:Fallback>
                <p:oleObj r:id="rId10" imgW="304923" imgH="304923" progId="PBrush">
                  <p:embed/>
                  <p:pic>
                    <p:nvPicPr>
                      <p:cNvPr id="0" name="Picture 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" r:id="rId11" imgW="304923" imgH="304923" progId="PBrush">
                  <p:embed/>
                </p:oleObj>
              </mc:Choice>
              <mc:Fallback>
                <p:oleObj r:id="rId11" imgW="304923" imgH="304923" progId="PBrush">
                  <p:embed/>
                  <p:pic>
                    <p:nvPicPr>
                      <p:cNvPr id="0" name="Picture 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r:id="rId12" imgW="304923" imgH="304923" progId="PBrush">
                  <p:embed/>
                </p:oleObj>
              </mc:Choice>
              <mc:Fallback>
                <p:oleObj r:id="rId12" imgW="304923" imgH="304923" progId="PBrush">
                  <p:embed/>
                  <p:pic>
                    <p:nvPicPr>
                      <p:cNvPr id="0" name="Picture 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r:id="rId13" imgW="304923" imgH="304923" progId="PBrush">
                  <p:embed/>
                </p:oleObj>
              </mc:Choice>
              <mc:Fallback>
                <p:oleObj r:id="rId13" imgW="304923" imgH="304923" progId="PBrush">
                  <p:embed/>
                  <p:pic>
                    <p:nvPicPr>
                      <p:cNvPr id="0" name="Picture 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在客户端插件环境中，插件会根据计算协议的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smtClean="0">
                <a:ea typeface="宋体" charset="-122"/>
              </a:rPr>
              <a:t>值比对，保证</a:t>
            </a:r>
            <a:r>
              <a:rPr lang="zh-CN" altLang="en-US" sz="2000" dirty="0" smtClean="0">
                <a:ea typeface="宋体" charset="-122"/>
              </a:rPr>
              <a:t>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2720720" y="635795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3252596" y="636725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3756652" y="6376542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62865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46488" y="629581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50544" y="630510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 smtClean="0">
                <a:ea typeface="宋体" charset="-122"/>
              </a:rPr>
              <a:t>类型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Type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zh-CN" altLang="en-AU" sz="2400" dirty="0"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US" sz="2400" dirty="0" smtClean="0">
                <a:ea typeface="宋体" charset="-122"/>
              </a:rPr>
              <a:t>固定协议</a:t>
            </a:r>
            <a:r>
              <a:rPr lang="en-US" altLang="zh-CN" sz="2400" dirty="0" smtClean="0">
                <a:ea typeface="宋体" charset="-122"/>
              </a:rPr>
              <a:t>ID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http</a:t>
            </a:r>
            <a:r>
              <a:rPr lang="en-US" altLang="zh-CN" sz="2400" dirty="0">
                <a:ea typeface="宋体" charset="-122"/>
              </a:rPr>
              <a:t>://www.kbengine.org/cn/docs/programming/entitydef.html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AU" sz="2400" dirty="0" smtClean="0">
                <a:ea typeface="宋体" charset="-122"/>
              </a:rPr>
              <a:t>缺省值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Default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charset="-122"/>
              </a:rPr>
              <a:t>广播形式的</a:t>
            </a:r>
            <a:r>
              <a:rPr lang="zh-CN" altLang="en-AU" sz="2400" dirty="0" smtClean="0">
                <a:ea typeface="宋体" charset="-122"/>
              </a:rPr>
              <a:t>标志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Flags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charset="-122"/>
              </a:rPr>
              <a:t>信息</a:t>
            </a:r>
          </a:p>
          <a:p>
            <a:r>
              <a:rPr lang="zh-CN" altLang="en-AU" sz="2400" dirty="0">
                <a:ea typeface="宋体" charset="-122"/>
              </a:rPr>
              <a:t>是否存储到</a:t>
            </a:r>
            <a:r>
              <a:rPr lang="zh-CN" altLang="en-AU" sz="2400" dirty="0" smtClean="0">
                <a:ea typeface="宋体" charset="-122"/>
              </a:rPr>
              <a:t>数据库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>
                <a:solidFill>
                  <a:schemeClr val="accent1"/>
                </a:solidFill>
                <a:ea typeface="宋体" charset="-122"/>
              </a:rPr>
              <a:t>自定义类型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</a:t>
            </a:r>
            <a:r>
              <a:rPr lang="en-AU" altLang="zh-CN" sz="2000" dirty="0" smtClean="0">
                <a:latin typeface="Courier New" pitchFamily="49" charset="0"/>
              </a:rPr>
              <a:t>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</a:t>
            </a:r>
            <a:r>
              <a:rPr lang="en-US" altLang="zh-CN" sz="2000" dirty="0" smtClean="0">
                <a:latin typeface="Courier New" pitchFamily="49" charset="0"/>
              </a:rPr>
              <a:t>types</a:t>
            </a:r>
            <a:r>
              <a:rPr lang="en-AU" altLang="zh-CN" sz="2000" dirty="0" smtClean="0">
                <a:latin typeface="Courier New" pitchFamily="49" charset="0"/>
              </a:rPr>
              <a:t>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7158</Words>
  <Application>Microsoft Office PowerPoint</Application>
  <PresentationFormat>全屏显示(4:3)</PresentationFormat>
  <Paragraphs>1519</Paragraphs>
  <Slides>114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24" baseType="lpstr">
      <vt:lpstr>宋体</vt:lpstr>
      <vt:lpstr>微软雅黑</vt:lpstr>
      <vt:lpstr>新宋体</vt:lpstr>
      <vt:lpstr>Arial</vt:lpstr>
      <vt:lpstr>Arial Black</vt:lpstr>
      <vt:lpstr>Calibri</vt:lpstr>
      <vt:lpstr>Courier New</vt:lpstr>
      <vt:lpstr>Verdana</vt:lpstr>
      <vt:lpstr>Wingdings</vt:lpstr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自定义类型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YOLO-DEV-001</cp:lastModifiedBy>
  <cp:revision>297</cp:revision>
  <dcterms:created xsi:type="dcterms:W3CDTF">2015-01-23T05:56:17Z</dcterms:created>
  <dcterms:modified xsi:type="dcterms:W3CDTF">2017-12-06T09:44:40Z</dcterms:modified>
</cp:coreProperties>
</file>