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6.xml" ContentType="application/vnd.openxmlformats-officedocument.presentationml.tags+xml"/>
  <Override PartName="/ppt/notesSlides/notesSlide40.xml" ContentType="application/vnd.openxmlformats-officedocument.presentationml.notesSlide+xml"/>
  <Override PartName="/ppt/tags/tag7.xml" ContentType="application/vnd.openxmlformats-officedocument.presentationml.tags+xml"/>
  <Override PartName="/ppt/notesSlides/notesSlide41.xml" ContentType="application/vnd.openxmlformats-officedocument.presentationml.notesSlide+xml"/>
  <Override PartName="/ppt/tags/tag8.xml" ContentType="application/vnd.openxmlformats-officedocument.presentationml.tags+xml"/>
  <Override PartName="/ppt/notesSlides/notesSlide42.xml" ContentType="application/vnd.openxmlformats-officedocument.presentationml.notesSlide+xml"/>
  <Override PartName="/ppt/tags/tag9.xml" ContentType="application/vnd.openxmlformats-officedocument.presentationml.tags+xml"/>
  <Override PartName="/ppt/notesSlides/notesSlide43.xml" ContentType="application/vnd.openxmlformats-officedocument.presentationml.notesSlide+xml"/>
  <Override PartName="/ppt/tags/tag10.xml" ContentType="application/vnd.openxmlformats-officedocument.presentationml.tags+xml"/>
  <Override PartName="/ppt/notesSlides/notesSlide44.xml" ContentType="application/vnd.openxmlformats-officedocument.presentationml.notesSlide+xml"/>
  <Override PartName="/ppt/tags/tag11.xml" ContentType="application/vnd.openxmlformats-officedocument.presentationml.tags+xml"/>
  <Override PartName="/ppt/notesSlides/notesSlide45.xml" ContentType="application/vnd.openxmlformats-officedocument.presentationml.notesSlide+xml"/>
  <Override PartName="/ppt/tags/tag12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13.xml" ContentType="application/vnd.openxmlformats-officedocument.presentationml.tags+xml"/>
  <Override PartName="/ppt/notesSlides/notesSlide4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4.xml" ContentType="application/vnd.openxmlformats-officedocument.presentationml.tags+xml"/>
  <Override PartName="/ppt/notesSlides/notesSlide4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5.xml" ContentType="application/vnd.openxmlformats-officedocument.presentationml.tags+xml"/>
  <Override PartName="/ppt/notesSlides/notesSlide52.xml" ContentType="application/vnd.openxmlformats-officedocument.presentationml.notesSlide+xml"/>
  <Override PartName="/ppt/tags/tag16.xml" ContentType="application/vnd.openxmlformats-officedocument.presentationml.tags+xml"/>
  <Override PartName="/ppt/notesSlides/notesSlide53.xml" ContentType="application/vnd.openxmlformats-officedocument.presentationml.notesSlide+xml"/>
  <Override PartName="/ppt/tags/tag17.xml" ContentType="application/vnd.openxmlformats-officedocument.presentationml.tags+xml"/>
  <Override PartName="/ppt/notesSlides/notesSlide54.xml" ContentType="application/vnd.openxmlformats-officedocument.presentationml.notesSlide+xml"/>
  <Override PartName="/ppt/tags/tag18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19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20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21.xml" ContentType="application/vnd.openxmlformats-officedocument.presentationml.tags+xml"/>
  <Override PartName="/ppt/notesSlides/notesSlide64.xml" ContentType="application/vnd.openxmlformats-officedocument.presentationml.notesSlide+xml"/>
  <Override PartName="/ppt/tags/tag22.xml" ContentType="application/vnd.openxmlformats-officedocument.presentationml.tags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ags/tag23.xml" ContentType="application/vnd.openxmlformats-officedocument.presentationml.tags+xml"/>
  <Override PartName="/ppt/notesSlides/notesSlide67.xml" ContentType="application/vnd.openxmlformats-officedocument.presentationml.notesSlide+xml"/>
  <Override PartName="/ppt/tags/tag24.xml" ContentType="application/vnd.openxmlformats-officedocument.presentationml.tags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25.xml" ContentType="application/vnd.openxmlformats-officedocument.presentationml.tags+xml"/>
  <Override PartName="/ppt/notesSlides/notesSlide7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96"/>
  </p:notesMasterIdLst>
  <p:sldIdLst>
    <p:sldId id="310" r:id="rId2"/>
    <p:sldId id="257" r:id="rId3"/>
    <p:sldId id="311" r:id="rId4"/>
    <p:sldId id="841" r:id="rId5"/>
    <p:sldId id="434" r:id="rId6"/>
    <p:sldId id="433" r:id="rId7"/>
    <p:sldId id="727" r:id="rId8"/>
    <p:sldId id="728" r:id="rId9"/>
    <p:sldId id="796" r:id="rId10"/>
    <p:sldId id="792" r:id="rId11"/>
    <p:sldId id="417" r:id="rId12"/>
    <p:sldId id="419" r:id="rId13"/>
    <p:sldId id="846" r:id="rId14"/>
    <p:sldId id="797" r:id="rId15"/>
    <p:sldId id="843" r:id="rId16"/>
    <p:sldId id="798" r:id="rId17"/>
    <p:sldId id="741" r:id="rId18"/>
    <p:sldId id="271" r:id="rId19"/>
    <p:sldId id="313" r:id="rId20"/>
    <p:sldId id="342" r:id="rId21"/>
    <p:sldId id="751" r:id="rId22"/>
    <p:sldId id="750" r:id="rId23"/>
    <p:sldId id="743" r:id="rId24"/>
    <p:sldId id="752" r:id="rId25"/>
    <p:sldId id="744" r:id="rId26"/>
    <p:sldId id="355" r:id="rId27"/>
    <p:sldId id="358" r:id="rId28"/>
    <p:sldId id="742" r:id="rId29"/>
    <p:sldId id="753" r:id="rId30"/>
    <p:sldId id="357" r:id="rId31"/>
    <p:sldId id="713" r:id="rId32"/>
    <p:sldId id="354" r:id="rId33"/>
    <p:sldId id="745" r:id="rId34"/>
    <p:sldId id="754" r:id="rId35"/>
    <p:sldId id="359" r:id="rId36"/>
    <p:sldId id="360" r:id="rId37"/>
    <p:sldId id="844" r:id="rId38"/>
    <p:sldId id="845" r:id="rId39"/>
    <p:sldId id="746" r:id="rId40"/>
    <p:sldId id="747" r:id="rId41"/>
    <p:sldId id="748" r:id="rId42"/>
    <p:sldId id="799" r:id="rId43"/>
    <p:sldId id="344" r:id="rId44"/>
    <p:sldId id="368" r:id="rId45"/>
    <p:sldId id="755" r:id="rId46"/>
    <p:sldId id="756" r:id="rId47"/>
    <p:sldId id="757" r:id="rId48"/>
    <p:sldId id="369" r:id="rId49"/>
    <p:sldId id="345" r:id="rId50"/>
    <p:sldId id="276" r:id="rId51"/>
    <p:sldId id="758" r:id="rId52"/>
    <p:sldId id="295" r:id="rId53"/>
    <p:sldId id="760" r:id="rId54"/>
    <p:sldId id="296" r:id="rId55"/>
    <p:sldId id="302" r:id="rId56"/>
    <p:sldId id="800" r:id="rId57"/>
    <p:sldId id="272" r:id="rId58"/>
    <p:sldId id="304" r:id="rId59"/>
    <p:sldId id="768" r:id="rId60"/>
    <p:sldId id="273" r:id="rId61"/>
    <p:sldId id="373" r:id="rId62"/>
    <p:sldId id="346" r:id="rId63"/>
    <p:sldId id="309" r:id="rId64"/>
    <p:sldId id="778" r:id="rId65"/>
    <p:sldId id="777" r:id="rId66"/>
    <p:sldId id="781" r:id="rId67"/>
    <p:sldId id="319" r:id="rId68"/>
    <p:sldId id="784" r:id="rId69"/>
    <p:sldId id="783" r:id="rId70"/>
    <p:sldId id="787" r:id="rId71"/>
    <p:sldId id="788" r:id="rId72"/>
    <p:sldId id="789" r:id="rId73"/>
    <p:sldId id="329" r:id="rId74"/>
    <p:sldId id="323" r:id="rId75"/>
    <p:sldId id="326" r:id="rId76"/>
    <p:sldId id="332" r:id="rId77"/>
    <p:sldId id="790" r:id="rId78"/>
    <p:sldId id="322" r:id="rId79"/>
    <p:sldId id="439" r:id="rId80"/>
    <p:sldId id="708" r:id="rId81"/>
    <p:sldId id="709" r:id="rId82"/>
    <p:sldId id="447" r:id="rId83"/>
    <p:sldId id="801" r:id="rId84"/>
    <p:sldId id="802" r:id="rId85"/>
    <p:sldId id="277" r:id="rId86"/>
    <p:sldId id="441" r:id="rId87"/>
    <p:sldId id="471" r:id="rId88"/>
    <p:sldId id="480" r:id="rId89"/>
    <p:sldId id="481" r:id="rId90"/>
    <p:sldId id="482" r:id="rId91"/>
    <p:sldId id="469" r:id="rId92"/>
    <p:sldId id="472" r:id="rId93"/>
    <p:sldId id="470" r:id="rId94"/>
    <p:sldId id="847" r:id="rId95"/>
  </p:sldIdLst>
  <p:sldSz cx="18288000" cy="10287000"/>
  <p:notesSz cx="6858000" cy="9144000"/>
  <p:embeddedFontLst>
    <p:embeddedFont>
      <p:font typeface="Anton" pitchFamily="2" charset="0"/>
      <p:regular r:id="rId97"/>
    </p:embeddedFont>
    <p:embeddedFont>
      <p:font typeface="Antonio Bold" panose="020B0604020202020204" charset="0"/>
      <p:regular r:id="rId98"/>
    </p:embeddedFont>
    <p:embeddedFont>
      <p:font typeface="Canva Sans Italics" panose="020B0604020202020204" charset="0"/>
      <p:regular r:id="rId99"/>
    </p:embeddedFont>
    <p:embeddedFont>
      <p:font typeface="Inter Bold" panose="020B0604020202020204" charset="0"/>
      <p:regular r:id="rId100"/>
    </p:embeddedFont>
    <p:embeddedFont>
      <p:font typeface="Norwester" panose="020B0604020202020204" charset="0"/>
      <p:regular r:id="rId10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192" userDrawn="1">
          <p15:clr>
            <a:srgbClr val="A4A3A4"/>
          </p15:clr>
        </p15:guide>
        <p15:guide id="3" orient="horz" pos="44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44BA08-B5D5-3219-B106-37B3FA1E63CC}" name="Confidence Raymond" initials="CR" userId="S::confidence.raymond@mail.mcgill.ca::9493b1cf-7912-4a23-b048-220e2265e1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67F"/>
    <a:srgbClr val="785EF0"/>
    <a:srgbClr val="F7FDFE"/>
    <a:srgbClr val="C4BD97"/>
    <a:srgbClr val="FE6100"/>
    <a:srgbClr val="FFB000"/>
    <a:srgbClr val="FED7BF"/>
    <a:srgbClr val="E55C9F"/>
    <a:srgbClr val="9A86F4"/>
    <a:srgbClr val="64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980" autoAdjust="0"/>
  </p:normalViewPr>
  <p:slideViewPr>
    <p:cSldViewPr>
      <p:cViewPr varScale="1">
        <p:scale>
          <a:sx n="51" d="100"/>
          <a:sy n="51" d="100"/>
        </p:scale>
        <p:origin x="871" y="41"/>
      </p:cViewPr>
      <p:guideLst>
        <p:guide pos="6192"/>
        <p:guide orient="horz" pos="4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4.fntdata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.fntdata"/><Relationship Id="rId10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4"/>
          <c:dPt>
            <c:idx val="0"/>
            <c:bubble3D val="0"/>
            <c:spPr>
              <a:solidFill>
                <a:schemeClr val="accent1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CB-9E4A-BB84-23E7F257D66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B-9E4A-BB84-23E7F257D662}"/>
              </c:ext>
            </c:extLst>
          </c:dPt>
          <c:val>
            <c:numRef>
              <c:f>Sheet1!$D$5:$D$6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B-9E4A-BB84-23E7F257D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CB-9E4A-BB84-23E7F257D662}"/>
              </c:ext>
            </c:extLst>
          </c:dPt>
          <c:dPt>
            <c:idx val="1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B-9E4A-BB84-23E7F257D662}"/>
              </c:ext>
            </c:extLst>
          </c:dPt>
          <c:val>
            <c:numRef>
              <c:f>Sheet1!$D$5:$D$6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B-9E4A-BB84-23E7F257D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CB-9E4A-BB84-23E7F257D662}"/>
              </c:ext>
            </c:extLst>
          </c:dPt>
          <c:dPt>
            <c:idx val="1"/>
            <c:bubble3D val="0"/>
            <c:explosion val="4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B-9E4A-BB84-23E7F257D66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FB2-9345-81CC-4C278318C13B}"/>
              </c:ext>
            </c:extLst>
          </c:dPt>
          <c:val>
            <c:numRef>
              <c:f>Sheet1!$D$5:$D$7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B-9E4A-BB84-23E7F257D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CB-9E4A-BB84-23E7F257D6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B-9E4A-BB84-23E7F257D66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FB2-9345-81CC-4C278318C13B}"/>
              </c:ext>
            </c:extLst>
          </c:dPt>
          <c:val>
            <c:numRef>
              <c:f>Sheet1!$D$5:$D$7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B-9E4A-BB84-23E7F257D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CB-9E4A-BB84-23E7F257D6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B-9E4A-BB84-23E7F257D66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FB2-9345-81CC-4C278318C13B}"/>
              </c:ext>
            </c:extLst>
          </c:dPt>
          <c:val>
            <c:numRef>
              <c:f>Sheet1!$D$5:$D$7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B-9E4A-BB84-23E7F257D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88FC4-88D6-5A62-D410-4CA7C015F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0EB7C2-6D89-00BC-13EB-A47591150C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74E57-8522-6936-0BE9-35D132F8E5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481A350-436B-054A-66BD-3F5F15CFE0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08C955-3882-2D71-DFCC-39782549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F84DE-4B51-5CA0-BA09-AD37B2F55D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BF299-BA86-6BD8-5C1E-DD829BB39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6887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E4E2F-15E3-4A21-8C3E-BFDFFC4623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1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3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9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14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46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9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14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8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8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5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7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83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5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5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8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53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15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6E473-251D-6EA7-7A91-8FF5AB586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C81CD1-8084-B4AC-1322-B97B367B6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7A999-D34D-002C-7E56-8F85601154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AB12364-87FA-785C-D743-94AD95EEBC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698162F-F4CF-8380-4E14-BC4174E9F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90E6C-9065-D935-A5A0-DA3835E0A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7D3B4-5613-3605-BE59-042EDEBA0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19064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3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59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37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7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583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1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12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51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550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8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0C87-2358-E841-BF45-C9C843464D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1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71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23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755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9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561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45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635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04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0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E4E2F-15E3-4A21-8C3E-BFDFFC4623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254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218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71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4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902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89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1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E4E2F-15E3-4A21-8C3E-BFDFFC46236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61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588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90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5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E4E2F-15E3-4A21-8C3E-BFDFFC4623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3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47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5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83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78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914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043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75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82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34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E4E2F-15E3-4A21-8C3E-BFDFFC46236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2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85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E4E2F-15E3-4A21-8C3E-BFDFFC4623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19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E4E2F-15E3-4A21-8C3E-BFDFFC46236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71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E4E2F-15E3-4A21-8C3E-BFDFFC46236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0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E4E2F-15E3-4A21-8C3E-BFDFFC46236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84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E4E2F-15E3-4A21-8C3E-BFDFFC46236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07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C7501-7510-D6A7-7157-BEB6CED6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A85A3-5DDE-3265-6122-505E558AE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F63E40-1B8A-FFD2-8710-2119D1E8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01E9C-A3B6-C09F-144E-CAECAA9D9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E4E2F-15E3-4A21-8C3E-BFDFFC46236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636DD-9F86-674C-9626-58828E6F52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8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E25-E5A4-473F-B17F-E4BF9DB4FCB1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81A7-351A-4CDB-A52D-76C7F4F11E9D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5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8F58-C9DF-4E42-9873-C9F721702C6D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96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Point/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0" y="2948940"/>
            <a:ext cx="14950440" cy="4389120"/>
          </a:xfr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75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7A9B-3CB0-4FBD-8BFD-DBA7A7265217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9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A281-09B7-474A-ADC5-D559CB915E94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2F6-869A-43C3-B0E3-72665F13A7EB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CCA0-D45A-4F1E-904C-52EFC7593EE6}" type="datetime1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6699-CF1D-4689-BB32-1673DCF3B045}" type="datetime1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5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9A1-534B-42F8-8EA2-F240ED9ADF7F}" type="datetime1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ED15-3816-4846-9C44-C8154328E17C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8095-ECC4-44F6-81B3-E9A632252221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805E-0ACF-4371-8EEE-56990191346B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ctr" defTabSz="9144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7" indent="-342917" algn="l" defTabSz="9144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88" indent="-285765" algn="l" defTabSz="914445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4" indent="-228612" algn="l" defTabSz="9144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image" Target="../media/image1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1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chart" Target="../charts/char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chart" Target="../charts/char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tif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sv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mpetitions/week-7-brain-tumor-classification-challenge" TargetMode="External"/><Relationship Id="rId4" Type="http://schemas.openxmlformats.org/officeDocument/2006/relationships/hyperlink" Target="https://www.kaggle.com/competitions/week-7-ann-heart-failure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034D4-61D8-97D9-6DFA-4E52B4E64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8E7773F-CF57-8A02-3D9F-30473B9A35B9}"/>
              </a:ext>
            </a:extLst>
          </p:cNvPr>
          <p:cNvGrpSpPr/>
          <p:nvPr/>
        </p:nvGrpSpPr>
        <p:grpSpPr>
          <a:xfrm>
            <a:off x="11726350" y="405482"/>
            <a:ext cx="6075843" cy="1246436"/>
            <a:chOff x="0" y="0"/>
            <a:chExt cx="8101125" cy="166191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F3F1D9B-E6A7-726E-BCE4-55966405B77C}"/>
                </a:ext>
              </a:extLst>
            </p:cNvPr>
            <p:cNvSpPr/>
            <p:nvPr/>
          </p:nvSpPr>
          <p:spPr>
            <a:xfrm>
              <a:off x="1690148" y="52006"/>
              <a:ext cx="2514561" cy="1413183"/>
            </a:xfrm>
            <a:custGeom>
              <a:avLst/>
              <a:gdLst/>
              <a:ahLst/>
              <a:cxnLst/>
              <a:rect l="l" t="t" r="r" b="b"/>
              <a:pathLst>
                <a:path w="2514561" h="1413183">
                  <a:moveTo>
                    <a:pt x="0" y="0"/>
                  </a:moveTo>
                  <a:lnTo>
                    <a:pt x="2514562" y="0"/>
                  </a:lnTo>
                  <a:lnTo>
                    <a:pt x="2514562" y="1413184"/>
                  </a:lnTo>
                  <a:lnTo>
                    <a:pt x="0" y="1413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49C1B31-924A-0361-EBE8-09A7921E7F58}"/>
                </a:ext>
              </a:extLst>
            </p:cNvPr>
            <p:cNvSpPr/>
            <p:nvPr/>
          </p:nvSpPr>
          <p:spPr>
            <a:xfrm>
              <a:off x="0" y="52006"/>
              <a:ext cx="1467833" cy="1606308"/>
            </a:xfrm>
            <a:custGeom>
              <a:avLst/>
              <a:gdLst/>
              <a:ahLst/>
              <a:cxnLst/>
              <a:rect l="l" t="t" r="r" b="b"/>
              <a:pathLst>
                <a:path w="1467833" h="1606308">
                  <a:moveTo>
                    <a:pt x="0" y="0"/>
                  </a:moveTo>
                  <a:lnTo>
                    <a:pt x="1467833" y="0"/>
                  </a:lnTo>
                  <a:lnTo>
                    <a:pt x="1467833" y="1606308"/>
                  </a:lnTo>
                  <a:lnTo>
                    <a:pt x="0" y="1606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CFD9036-3BAD-06D9-20A1-635983DE9E21}"/>
                </a:ext>
              </a:extLst>
            </p:cNvPr>
            <p:cNvSpPr/>
            <p:nvPr/>
          </p:nvSpPr>
          <p:spPr>
            <a:xfrm>
              <a:off x="4204710" y="3601"/>
              <a:ext cx="2389497" cy="1558151"/>
            </a:xfrm>
            <a:custGeom>
              <a:avLst/>
              <a:gdLst/>
              <a:ahLst/>
              <a:cxnLst/>
              <a:rect l="l" t="t" r="r" b="b"/>
              <a:pathLst>
                <a:path w="2389497" h="1558151">
                  <a:moveTo>
                    <a:pt x="0" y="0"/>
                  </a:moveTo>
                  <a:lnTo>
                    <a:pt x="2389497" y="0"/>
                  </a:lnTo>
                  <a:lnTo>
                    <a:pt x="2389497" y="1558151"/>
                  </a:lnTo>
                  <a:lnTo>
                    <a:pt x="0" y="15581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9804887-C50C-D2DB-9126-61B57759C091}"/>
                </a:ext>
              </a:extLst>
            </p:cNvPr>
            <p:cNvSpPr/>
            <p:nvPr/>
          </p:nvSpPr>
          <p:spPr>
            <a:xfrm>
              <a:off x="6733205" y="0"/>
              <a:ext cx="1367920" cy="1661915"/>
            </a:xfrm>
            <a:custGeom>
              <a:avLst/>
              <a:gdLst/>
              <a:ahLst/>
              <a:cxnLst/>
              <a:rect l="l" t="t" r="r" b="b"/>
              <a:pathLst>
                <a:path w="1367920" h="1661915">
                  <a:moveTo>
                    <a:pt x="0" y="0"/>
                  </a:moveTo>
                  <a:lnTo>
                    <a:pt x="1367920" y="0"/>
                  </a:lnTo>
                  <a:lnTo>
                    <a:pt x="1367920" y="1661915"/>
                  </a:lnTo>
                  <a:lnTo>
                    <a:pt x="0" y="1661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493ED32-906F-FA85-E473-93A73F369753}"/>
              </a:ext>
            </a:extLst>
          </p:cNvPr>
          <p:cNvGrpSpPr/>
          <p:nvPr/>
        </p:nvGrpSpPr>
        <p:grpSpPr>
          <a:xfrm rot="-10800000">
            <a:off x="0" y="2124429"/>
            <a:ext cx="18288000" cy="8319130"/>
            <a:chOff x="0" y="0"/>
            <a:chExt cx="4816593" cy="2191047"/>
          </a:xfrm>
          <a:solidFill>
            <a:schemeClr val="tx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E74D12-600F-D36E-0B37-0BAD54F948AB}"/>
                </a:ext>
              </a:extLst>
            </p:cNvPr>
            <p:cNvSpPr/>
            <p:nvPr/>
          </p:nvSpPr>
          <p:spPr>
            <a:xfrm>
              <a:off x="0" y="0"/>
              <a:ext cx="4816592" cy="2191046"/>
            </a:xfrm>
            <a:custGeom>
              <a:avLst/>
              <a:gdLst/>
              <a:ahLst/>
              <a:cxnLst/>
              <a:rect l="l" t="t" r="r" b="b"/>
              <a:pathLst>
                <a:path w="4816592" h="2191046">
                  <a:moveTo>
                    <a:pt x="0" y="0"/>
                  </a:moveTo>
                  <a:lnTo>
                    <a:pt x="4816592" y="0"/>
                  </a:lnTo>
                  <a:lnTo>
                    <a:pt x="4816592" y="2191046"/>
                  </a:lnTo>
                  <a:lnTo>
                    <a:pt x="0" y="219104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ED75477-446D-6F17-846F-BFFFAEBF6322}"/>
                </a:ext>
              </a:extLst>
            </p:cNvPr>
            <p:cNvSpPr txBox="1"/>
            <p:nvPr/>
          </p:nvSpPr>
          <p:spPr>
            <a:xfrm>
              <a:off x="0" y="9525"/>
              <a:ext cx="4816593" cy="218152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D67AE6C3-C3BC-AB5E-6082-602B3992CE0D}"/>
              </a:ext>
            </a:extLst>
          </p:cNvPr>
          <p:cNvSpPr/>
          <p:nvPr/>
        </p:nvSpPr>
        <p:spPr>
          <a:xfrm>
            <a:off x="11928415" y="3176465"/>
            <a:ext cx="6171931" cy="6214465"/>
          </a:xfrm>
          <a:custGeom>
            <a:avLst/>
            <a:gdLst/>
            <a:ahLst/>
            <a:cxnLst/>
            <a:rect l="l" t="t" r="r" b="b"/>
            <a:pathLst>
              <a:path w="6171931" h="6214465">
                <a:moveTo>
                  <a:pt x="0" y="0"/>
                </a:moveTo>
                <a:lnTo>
                  <a:pt x="6171931" y="0"/>
                </a:lnTo>
                <a:lnTo>
                  <a:pt x="6171931" y="6214464"/>
                </a:lnTo>
                <a:lnTo>
                  <a:pt x="0" y="62144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210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D7234B2-FEFA-7587-A69E-A4C6A2284FE4}"/>
              </a:ext>
            </a:extLst>
          </p:cNvPr>
          <p:cNvSpPr/>
          <p:nvPr/>
        </p:nvSpPr>
        <p:spPr>
          <a:xfrm>
            <a:off x="382353" y="220241"/>
            <a:ext cx="1292693" cy="1737735"/>
          </a:xfrm>
          <a:custGeom>
            <a:avLst/>
            <a:gdLst/>
            <a:ahLst/>
            <a:cxnLst/>
            <a:rect l="l" t="t" r="r" b="b"/>
            <a:pathLst>
              <a:path w="1292693" h="1737735">
                <a:moveTo>
                  <a:pt x="0" y="0"/>
                </a:moveTo>
                <a:lnTo>
                  <a:pt x="1292694" y="0"/>
                </a:lnTo>
                <a:lnTo>
                  <a:pt x="1292694" y="1737735"/>
                </a:lnTo>
                <a:lnTo>
                  <a:pt x="0" y="17377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66F097E-9D7D-12B6-F641-A71CFBADDA9F}"/>
              </a:ext>
            </a:extLst>
          </p:cNvPr>
          <p:cNvSpPr txBox="1"/>
          <p:nvPr/>
        </p:nvSpPr>
        <p:spPr>
          <a:xfrm>
            <a:off x="2219997" y="280557"/>
            <a:ext cx="8212937" cy="1236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70"/>
              </a:lnSpc>
              <a:spcBef>
                <a:spcPct val="0"/>
              </a:spcBef>
            </a:pPr>
            <a:r>
              <a:rPr lang="en-US" sz="7193">
                <a:solidFill>
                  <a:srgbClr val="EE8600"/>
                </a:solidFill>
                <a:latin typeface="Anton"/>
                <a:ea typeface="Anton"/>
                <a:cs typeface="Anton"/>
                <a:sym typeface="Anton"/>
              </a:rPr>
              <a:t>2025 SPARK ACADEMY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480E610E-D828-FE81-A85A-7721A00DF5B9}"/>
              </a:ext>
            </a:extLst>
          </p:cNvPr>
          <p:cNvSpPr txBox="1"/>
          <p:nvPr/>
        </p:nvSpPr>
        <p:spPr>
          <a:xfrm>
            <a:off x="2219997" y="1312949"/>
            <a:ext cx="6212952" cy="47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6"/>
              </a:lnSpc>
              <a:spcBef>
                <a:spcPct val="0"/>
              </a:spcBef>
            </a:pPr>
            <a:r>
              <a:rPr lang="en-US" sz="2854" b="1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TRAIN FOR CHANGE, FROM SCIENCE TO PRACTICE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F50CDAF-17AD-385C-1765-F7F28F9A3B1E}"/>
              </a:ext>
            </a:extLst>
          </p:cNvPr>
          <p:cNvSpPr txBox="1"/>
          <p:nvPr/>
        </p:nvSpPr>
        <p:spPr>
          <a:xfrm>
            <a:off x="773117" y="3128840"/>
            <a:ext cx="11654806" cy="271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1"/>
              </a:lnSpc>
            </a:pPr>
            <a:r>
              <a:rPr lang="en-US" sz="4154" spc="303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SPRINT AI TRAINING FOR AFRICAN MEDICAL</a:t>
            </a:r>
          </a:p>
          <a:p>
            <a:pPr algn="l">
              <a:lnSpc>
                <a:spcPts val="5531"/>
              </a:lnSpc>
            </a:pPr>
            <a:r>
              <a:rPr lang="en-US" sz="4254" spc="31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Imaging Knowledge Translation (SPARK) </a:t>
            </a:r>
          </a:p>
          <a:p>
            <a:pPr algn="l">
              <a:lnSpc>
                <a:spcPts val="5401"/>
              </a:lnSpc>
            </a:pPr>
            <a:r>
              <a:rPr lang="en-US" sz="4154" spc="303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Academy </a:t>
            </a:r>
          </a:p>
          <a:p>
            <a:pPr algn="l">
              <a:lnSpc>
                <a:spcPts val="5141"/>
              </a:lnSpc>
            </a:pPr>
            <a:r>
              <a:rPr lang="en-US" sz="3954" spc="288" dirty="0">
                <a:solidFill>
                  <a:srgbClr val="EE8600"/>
                </a:solidFill>
                <a:latin typeface="Norwester"/>
                <a:ea typeface="Norwester"/>
                <a:cs typeface="Norwester"/>
                <a:sym typeface="Norwester"/>
              </a:rPr>
              <a:t>IN DEEP LEARNING &amp; MEDICAL IMAGING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8817C89A-82D5-BFF3-A4CB-5899319FD5EA}"/>
              </a:ext>
            </a:extLst>
          </p:cNvPr>
          <p:cNvSpPr txBox="1"/>
          <p:nvPr/>
        </p:nvSpPr>
        <p:spPr>
          <a:xfrm>
            <a:off x="757581" y="6591300"/>
            <a:ext cx="11654806" cy="201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1"/>
              </a:lnSpc>
            </a:pPr>
            <a:r>
              <a:rPr lang="en-US" sz="4154" spc="303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Virtual Foundational Course Tutorial</a:t>
            </a:r>
          </a:p>
          <a:p>
            <a:pPr algn="l">
              <a:lnSpc>
                <a:spcPts val="5401"/>
              </a:lnSpc>
            </a:pPr>
            <a:r>
              <a:rPr lang="en-US" sz="4154" spc="303" dirty="0">
                <a:solidFill>
                  <a:srgbClr val="EE8600"/>
                </a:solidFill>
                <a:latin typeface="Norwester"/>
                <a:ea typeface="Norwester"/>
                <a:cs typeface="Norwester"/>
                <a:sym typeface="Norwester"/>
              </a:rPr>
              <a:t>custom data Preparation</a:t>
            </a:r>
          </a:p>
          <a:p>
            <a:pPr algn="l">
              <a:lnSpc>
                <a:spcPts val="5401"/>
              </a:lnSpc>
            </a:pPr>
            <a:r>
              <a:rPr lang="en-US" sz="4154" spc="303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April 5, 2025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1E015C5-C137-FFAB-36F2-0AC4F98E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8670-81BC-4F47-9D5C-22C703DB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15011400" cy="4525964"/>
          </a:xfrm>
        </p:spPr>
        <p:txBody>
          <a:bodyPr>
            <a:normAutofit/>
          </a:bodyPr>
          <a:lstStyle/>
          <a:p>
            <a:r>
              <a:rPr lang="en-CA" dirty="0"/>
              <a:t>How well does our model perform on </a:t>
            </a:r>
            <a:r>
              <a:rPr lang="en-CA" b="1" dirty="0">
                <a:solidFill>
                  <a:schemeClr val="accent1"/>
                </a:solidFill>
              </a:rPr>
              <a:t>our dataset</a:t>
            </a:r>
            <a:r>
              <a:rPr lang="en-CA" dirty="0"/>
              <a:t>?</a:t>
            </a:r>
          </a:p>
          <a:p>
            <a:pPr lvl="1"/>
            <a:r>
              <a:rPr lang="en-CA" sz="3200" dirty="0"/>
              <a:t>Use to us: did the model fit our dataset?</a:t>
            </a:r>
          </a:p>
          <a:p>
            <a:pPr lvl="1"/>
            <a:r>
              <a:rPr lang="en-CA" sz="3200" dirty="0"/>
              <a:t>Not useful to others: it doesn’t quantify how well it’s likely to perform on their data – highly optimistic</a:t>
            </a:r>
          </a:p>
          <a:p>
            <a:r>
              <a:rPr lang="en-CA" dirty="0"/>
              <a:t>How well does the model perform on </a:t>
            </a:r>
            <a:r>
              <a:rPr lang="en-CA" b="1" dirty="0">
                <a:solidFill>
                  <a:schemeClr val="accent1"/>
                </a:solidFill>
              </a:rPr>
              <a:t>unseen data from the population</a:t>
            </a:r>
            <a:r>
              <a:rPr lang="en-CA" dirty="0"/>
              <a:t>?</a:t>
            </a:r>
          </a:p>
          <a:p>
            <a:endParaRPr lang="en-CA" dirty="0"/>
          </a:p>
          <a:p>
            <a:endParaRPr lang="en-CA" dirty="0"/>
          </a:p>
          <a:p>
            <a:pPr marL="411480" lvl="1" indent="0">
              <a:buNone/>
            </a:pPr>
            <a:endParaRPr lang="en-CA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5081-A288-40B4-BE0B-45903578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000" y="7429500"/>
            <a:ext cx="2133600" cy="365126"/>
          </a:xfrm>
        </p:spPr>
        <p:txBody>
          <a:bodyPr/>
          <a:lstStyle/>
          <a:p>
            <a:fld id="{E1A16757-6B7D-461C-8684-3415AA8CD19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46443E-F460-DFD5-F499-BD283F956264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74D0BD46-8171-5B17-2023-672B5C868DE3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2F5781A8-CFAD-C85E-EDDD-D7C0330506D4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0BCE07A4-7461-3DC5-E6D4-0D3B91602904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question we are trying to answer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73661EE7-6199-B4D4-25E1-7EEB48F5277A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72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FB96-A6C0-483A-9A4E-DE36DE43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60" y="1562100"/>
            <a:ext cx="16849704" cy="454230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Population</a:t>
            </a:r>
          </a:p>
          <a:p>
            <a:pPr lvl="1"/>
            <a:r>
              <a:rPr lang="en-CA" dirty="0"/>
              <a:t>The</a:t>
            </a:r>
            <a:r>
              <a:rPr lang="en-CA" b="1" dirty="0"/>
              <a:t> </a:t>
            </a:r>
            <a:r>
              <a:rPr lang="en-CA" dirty="0"/>
              <a:t>entire set of similar items that exist in the world, have ever existed or will ever exist</a:t>
            </a:r>
          </a:p>
          <a:p>
            <a:r>
              <a:rPr lang="en-CA" dirty="0"/>
              <a:t>Your </a:t>
            </a:r>
            <a:r>
              <a:rPr lang="en-CA" b="1" dirty="0">
                <a:solidFill>
                  <a:schemeClr val="accent1"/>
                </a:solidFill>
              </a:rPr>
              <a:t>dataset is 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subset</a:t>
            </a:r>
            <a:r>
              <a:rPr lang="en-US" b="1" dirty="0"/>
              <a:t> </a:t>
            </a:r>
            <a:r>
              <a:rPr lang="en-US" dirty="0"/>
              <a:t>of a population</a:t>
            </a:r>
          </a:p>
          <a:p>
            <a:r>
              <a:rPr lang="en-US" dirty="0"/>
              <a:t>Terminology note 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In statistics, a sample is a subset </a:t>
            </a:r>
            <a:r>
              <a:rPr lang="en-US" dirty="0"/>
              <a:t>of the population </a:t>
            </a:r>
          </a:p>
          <a:p>
            <a:pPr lvl="1"/>
            <a:r>
              <a:rPr lang="en-US" dirty="0"/>
              <a:t>Your dataset is a “statistics sample”</a:t>
            </a:r>
          </a:p>
          <a:p>
            <a:pPr lvl="1"/>
            <a:r>
              <a:rPr lang="en-US" dirty="0"/>
              <a:t>We use </a:t>
            </a:r>
            <a:r>
              <a:rPr lang="en-US" b="1" dirty="0">
                <a:solidFill>
                  <a:schemeClr val="accent1"/>
                </a:solidFill>
              </a:rPr>
              <a:t>sample</a:t>
            </a:r>
            <a:r>
              <a:rPr lang="en-US" dirty="0"/>
              <a:t> in this course to mean </a:t>
            </a:r>
            <a:r>
              <a:rPr lang="en-US" b="1" dirty="0">
                <a:solidFill>
                  <a:schemeClr val="accent1"/>
                </a:solidFill>
              </a:rPr>
              <a:t>one instance </a:t>
            </a:r>
            <a:r>
              <a:rPr lang="en-US" dirty="0"/>
              <a:t>of the population (e.g. one patient, one event)</a:t>
            </a:r>
          </a:p>
          <a:p>
            <a:pPr lvl="1"/>
            <a:r>
              <a:rPr lang="en-US" dirty="0"/>
              <a:t>We use </a:t>
            </a:r>
            <a:r>
              <a:rPr lang="en-US" b="1" dirty="0">
                <a:solidFill>
                  <a:schemeClr val="accent1"/>
                </a:solidFill>
              </a:rPr>
              <a:t>datapoint </a:t>
            </a:r>
            <a:r>
              <a:rPr lang="en-US" dirty="0"/>
              <a:t>to mean one item associated with that sample (e.g. one image, one target)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5F56-6777-41E0-8985-7E0F3DF0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774926"/>
            <a:ext cx="2133600" cy="365126"/>
          </a:xfrm>
        </p:spPr>
        <p:txBody>
          <a:bodyPr/>
          <a:lstStyle/>
          <a:p>
            <a:fld id="{E1A16757-6B7D-461C-8684-3415AA8CD197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93CB2F-6FD9-F6A7-0B69-2EC5AD5DD917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2D7FF9A1-BCFD-1DD3-2A79-92E503AE52A7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CE608C22-3A5D-67B3-BD4B-8769B1D667C6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B26DED89-C0B8-8ECE-CA84-20FE085B1DD3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Statistics refresher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C560AFDB-50A8-60D3-F660-6AAB32738135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98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24ED6-CBC1-42CA-9692-DBA29C7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05CEDD-3644-4131-801E-7EC0B99D05A5}"/>
              </a:ext>
            </a:extLst>
          </p:cNvPr>
          <p:cNvSpPr/>
          <p:nvPr/>
        </p:nvSpPr>
        <p:spPr>
          <a:xfrm>
            <a:off x="3588489" y="2919831"/>
            <a:ext cx="8968599" cy="43234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D80087-8823-41A8-BAC2-D82C3FBC0E68}"/>
              </a:ext>
            </a:extLst>
          </p:cNvPr>
          <p:cNvSpPr/>
          <p:nvPr/>
        </p:nvSpPr>
        <p:spPr>
          <a:xfrm>
            <a:off x="8229399" y="4365031"/>
            <a:ext cx="3777033" cy="2091608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81E6C2-6C01-4661-A5B7-B70D4F57B030}"/>
              </a:ext>
            </a:extLst>
          </p:cNvPr>
          <p:cNvSpPr/>
          <p:nvPr/>
        </p:nvSpPr>
        <p:spPr>
          <a:xfrm rot="2019688">
            <a:off x="5697723" y="367730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F82FC1-25F3-405D-A208-E81E503EC205}"/>
              </a:ext>
            </a:extLst>
          </p:cNvPr>
          <p:cNvSpPr/>
          <p:nvPr/>
        </p:nvSpPr>
        <p:spPr>
          <a:xfrm rot="2019688">
            <a:off x="6431370" y="367877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804B48-A199-42C6-8EDF-2F96AEEC7E34}"/>
              </a:ext>
            </a:extLst>
          </p:cNvPr>
          <p:cNvSpPr/>
          <p:nvPr/>
        </p:nvSpPr>
        <p:spPr>
          <a:xfrm rot="2019688">
            <a:off x="7297923" y="380579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736FD1-F083-4064-BE16-F30C02E66782}"/>
              </a:ext>
            </a:extLst>
          </p:cNvPr>
          <p:cNvSpPr/>
          <p:nvPr/>
        </p:nvSpPr>
        <p:spPr>
          <a:xfrm rot="2019688">
            <a:off x="5448074" y="489943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CDFE1B-E144-4410-ACDE-A9D593385A33}"/>
              </a:ext>
            </a:extLst>
          </p:cNvPr>
          <p:cNvSpPr/>
          <p:nvPr/>
        </p:nvSpPr>
        <p:spPr>
          <a:xfrm rot="2019688">
            <a:off x="6647078" y="445445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DE2D4C-F47A-4207-8894-EA5DB9D9BBB5}"/>
              </a:ext>
            </a:extLst>
          </p:cNvPr>
          <p:cNvSpPr/>
          <p:nvPr/>
        </p:nvSpPr>
        <p:spPr>
          <a:xfrm rot="2019688">
            <a:off x="7583936" y="458673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7114C6-A037-4774-84C2-05803A7DDFCF}"/>
              </a:ext>
            </a:extLst>
          </p:cNvPr>
          <p:cNvSpPr/>
          <p:nvPr/>
        </p:nvSpPr>
        <p:spPr>
          <a:xfrm rot="2019688">
            <a:off x="8114370" y="34218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8B4F97-C670-47CB-BB1E-5489CE33AA54}"/>
              </a:ext>
            </a:extLst>
          </p:cNvPr>
          <p:cNvSpPr/>
          <p:nvPr/>
        </p:nvSpPr>
        <p:spPr>
          <a:xfrm rot="2019688">
            <a:off x="8248811" y="405815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95986F-AEC0-4BDE-978D-70A4C90968D2}"/>
              </a:ext>
            </a:extLst>
          </p:cNvPr>
          <p:cNvSpPr/>
          <p:nvPr/>
        </p:nvSpPr>
        <p:spPr>
          <a:xfrm rot="2019688">
            <a:off x="9910544" y="453707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986F4B-173C-4BB6-B415-030BA42A0718}"/>
              </a:ext>
            </a:extLst>
          </p:cNvPr>
          <p:cNvSpPr/>
          <p:nvPr/>
        </p:nvSpPr>
        <p:spPr>
          <a:xfrm rot="2019688">
            <a:off x="6973737" y="311240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717178-AF08-4478-B24B-093F1CCD7509}"/>
              </a:ext>
            </a:extLst>
          </p:cNvPr>
          <p:cNvSpPr/>
          <p:nvPr/>
        </p:nvSpPr>
        <p:spPr>
          <a:xfrm rot="2019688">
            <a:off x="8574245" y="519034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3C0A6F-71C0-42B2-88CD-56AF9FFC7DD3}"/>
              </a:ext>
            </a:extLst>
          </p:cNvPr>
          <p:cNvSpPr/>
          <p:nvPr/>
        </p:nvSpPr>
        <p:spPr>
          <a:xfrm rot="2019688">
            <a:off x="9245672" y="499445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3EB979-27CA-4967-B3FB-9D48609A30B5}"/>
              </a:ext>
            </a:extLst>
          </p:cNvPr>
          <p:cNvSpPr/>
          <p:nvPr/>
        </p:nvSpPr>
        <p:spPr>
          <a:xfrm rot="2019688">
            <a:off x="9833514" y="344061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F3DA17-1A26-4B1F-9EBF-F89653D680BA}"/>
              </a:ext>
            </a:extLst>
          </p:cNvPr>
          <p:cNvSpPr/>
          <p:nvPr/>
        </p:nvSpPr>
        <p:spPr>
          <a:xfrm rot="2019688">
            <a:off x="10126112" y="547717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68E725-1686-4754-80D7-2B91590478E5}"/>
              </a:ext>
            </a:extLst>
          </p:cNvPr>
          <p:cNvSpPr/>
          <p:nvPr/>
        </p:nvSpPr>
        <p:spPr>
          <a:xfrm rot="2019688">
            <a:off x="9064917" y="351543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65147E-96D8-4C1F-8F08-66F057A7698B}"/>
              </a:ext>
            </a:extLst>
          </p:cNvPr>
          <p:cNvSpPr/>
          <p:nvPr/>
        </p:nvSpPr>
        <p:spPr>
          <a:xfrm rot="2019688">
            <a:off x="8141549" y="61364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9E6CDD9-6F77-4842-A2EC-CA4AEB28FEFF}"/>
              </a:ext>
            </a:extLst>
          </p:cNvPr>
          <p:cNvSpPr/>
          <p:nvPr/>
        </p:nvSpPr>
        <p:spPr>
          <a:xfrm rot="2019688">
            <a:off x="7389029" y="65545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9F61F3-349A-4A04-B4B1-D00FEA62FE70}"/>
              </a:ext>
            </a:extLst>
          </p:cNvPr>
          <p:cNvSpPr/>
          <p:nvPr/>
        </p:nvSpPr>
        <p:spPr>
          <a:xfrm rot="2019688">
            <a:off x="3823401" y="51027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7B7BCC-3C36-4098-A1B3-B77472686334}"/>
              </a:ext>
            </a:extLst>
          </p:cNvPr>
          <p:cNvSpPr/>
          <p:nvPr/>
        </p:nvSpPr>
        <p:spPr>
          <a:xfrm rot="2019688">
            <a:off x="8611839" y="654419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430590-0ADC-47A1-8E5B-F6029D23B1D1}"/>
              </a:ext>
            </a:extLst>
          </p:cNvPr>
          <p:cNvSpPr/>
          <p:nvPr/>
        </p:nvSpPr>
        <p:spPr>
          <a:xfrm rot="2019688">
            <a:off x="4392911" y="446817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3704FBC-995C-4C9C-AF99-6A2CB76836A0}"/>
              </a:ext>
            </a:extLst>
          </p:cNvPr>
          <p:cNvSpPr/>
          <p:nvPr/>
        </p:nvSpPr>
        <p:spPr>
          <a:xfrm rot="2019688">
            <a:off x="10690622" y="471889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F78C9D-109B-48D5-ADB5-676F1CD91C24}"/>
              </a:ext>
            </a:extLst>
          </p:cNvPr>
          <p:cNvSpPr/>
          <p:nvPr/>
        </p:nvSpPr>
        <p:spPr>
          <a:xfrm rot="2019688">
            <a:off x="4482096" y="52738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1E261B-1355-4C1B-B76A-C12D72497AED}"/>
              </a:ext>
            </a:extLst>
          </p:cNvPr>
          <p:cNvSpPr/>
          <p:nvPr/>
        </p:nvSpPr>
        <p:spPr>
          <a:xfrm rot="2019688">
            <a:off x="4930829" y="392212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B504EB-EE30-4417-9953-F11D9BC2525C}"/>
              </a:ext>
            </a:extLst>
          </p:cNvPr>
          <p:cNvSpPr/>
          <p:nvPr/>
        </p:nvSpPr>
        <p:spPr>
          <a:xfrm rot="2019688">
            <a:off x="5079602" y="560962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C8EA1B-1458-43E3-9D95-548AF27732AF}"/>
              </a:ext>
            </a:extLst>
          </p:cNvPr>
          <p:cNvSpPr/>
          <p:nvPr/>
        </p:nvSpPr>
        <p:spPr>
          <a:xfrm rot="2019688">
            <a:off x="6083552" y="57245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F7ACC0-DB37-4534-A4DF-95BED5E6FDBC}"/>
              </a:ext>
            </a:extLst>
          </p:cNvPr>
          <p:cNvSpPr/>
          <p:nvPr/>
        </p:nvSpPr>
        <p:spPr>
          <a:xfrm rot="2019688">
            <a:off x="6950105" y="585156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18B568-EF07-426B-B171-779092676A1B}"/>
              </a:ext>
            </a:extLst>
          </p:cNvPr>
          <p:cNvSpPr/>
          <p:nvPr/>
        </p:nvSpPr>
        <p:spPr>
          <a:xfrm rot="2019688">
            <a:off x="5530194" y="621791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0C1EEA-BCBA-4806-B3B4-B154634F6E0E}"/>
              </a:ext>
            </a:extLst>
          </p:cNvPr>
          <p:cNvSpPr/>
          <p:nvPr/>
        </p:nvSpPr>
        <p:spPr>
          <a:xfrm rot="2019688">
            <a:off x="6991505" y="500817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75AA26-9B63-4CCD-BBF4-667427B9887B}"/>
              </a:ext>
            </a:extLst>
          </p:cNvPr>
          <p:cNvSpPr/>
          <p:nvPr/>
        </p:nvSpPr>
        <p:spPr>
          <a:xfrm rot="2019688">
            <a:off x="6299259" y="65002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923D549-2AF4-40CD-87A2-FB5FBA3301B8}"/>
              </a:ext>
            </a:extLst>
          </p:cNvPr>
          <p:cNvSpPr/>
          <p:nvPr/>
        </p:nvSpPr>
        <p:spPr>
          <a:xfrm rot="2019688">
            <a:off x="7577513" y="560962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5750F-BD51-4F0A-B814-7C325B083845}"/>
              </a:ext>
            </a:extLst>
          </p:cNvPr>
          <p:cNvSpPr/>
          <p:nvPr/>
        </p:nvSpPr>
        <p:spPr>
          <a:xfrm rot="2019688">
            <a:off x="6118505" y="502120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70A03B-F8B6-4596-ADBA-D86C383BB2BC}"/>
              </a:ext>
            </a:extLst>
          </p:cNvPr>
          <p:cNvSpPr/>
          <p:nvPr/>
        </p:nvSpPr>
        <p:spPr>
          <a:xfrm>
            <a:off x="13109166" y="1770666"/>
            <a:ext cx="3840480" cy="99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750" b="1">
                <a:solidFill>
                  <a:schemeClr val="tx1"/>
                </a:solidFill>
              </a:rPr>
              <a:t>The population </a:t>
            </a:r>
            <a:endParaRPr lang="en-US" sz="3750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72C37D-55FB-4A44-80FD-3B210129CCC7}"/>
              </a:ext>
            </a:extLst>
          </p:cNvPr>
          <p:cNvSpPr/>
          <p:nvPr/>
        </p:nvSpPr>
        <p:spPr>
          <a:xfrm>
            <a:off x="13109166" y="4918463"/>
            <a:ext cx="3840480" cy="99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750" b="1">
                <a:solidFill>
                  <a:schemeClr val="accent3"/>
                </a:solidFill>
              </a:rPr>
              <a:t>Your dataset</a:t>
            </a:r>
            <a:endParaRPr lang="en-US" sz="3750" b="1">
              <a:solidFill>
                <a:schemeClr val="accent3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EC1435-9FA8-425D-A301-A2F06D3463EF}"/>
              </a:ext>
            </a:extLst>
          </p:cNvPr>
          <p:cNvSpPr/>
          <p:nvPr/>
        </p:nvSpPr>
        <p:spPr>
          <a:xfrm rot="2019688">
            <a:off x="10700067" y="376448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447721-79E0-4020-83D4-C7822102BC34}"/>
              </a:ext>
            </a:extLst>
          </p:cNvPr>
          <p:cNvSpPr/>
          <p:nvPr/>
        </p:nvSpPr>
        <p:spPr>
          <a:xfrm rot="2019688">
            <a:off x="8541593" y="300103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C3CD412-E24B-4F36-A101-BE5451A0B3BB}"/>
              </a:ext>
            </a:extLst>
          </p:cNvPr>
          <p:cNvSpPr/>
          <p:nvPr/>
        </p:nvSpPr>
        <p:spPr>
          <a:xfrm rot="2019688">
            <a:off x="11030265" y="550453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D060BFF-16F8-4717-A611-BE7634BCE7C2}"/>
              </a:ext>
            </a:extLst>
          </p:cNvPr>
          <p:cNvSpPr/>
          <p:nvPr/>
        </p:nvSpPr>
        <p:spPr>
          <a:xfrm rot="2019688">
            <a:off x="9455229" y="56971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11546-5679-4B94-B52D-96D58276AA91}"/>
              </a:ext>
            </a:extLst>
          </p:cNvPr>
          <p:cNvCxnSpPr>
            <a:stCxn id="40" idx="1"/>
            <a:endCxn id="7" idx="6"/>
          </p:cNvCxnSpPr>
          <p:nvPr/>
        </p:nvCxnSpPr>
        <p:spPr>
          <a:xfrm flipH="1" flipV="1">
            <a:off x="12006432" y="5410835"/>
            <a:ext cx="1102734" cy="48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14B832-2BC4-4319-811C-9B724EBC2F0E}"/>
              </a:ext>
            </a:extLst>
          </p:cNvPr>
          <p:cNvCxnSpPr>
            <a:cxnSpLocks/>
            <a:stCxn id="39" idx="1"/>
            <a:endCxn id="6" idx="7"/>
          </p:cNvCxnSpPr>
          <p:nvPr/>
        </p:nvCxnSpPr>
        <p:spPr>
          <a:xfrm flipH="1">
            <a:off x="11243667" y="2267872"/>
            <a:ext cx="1865499" cy="12851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0E381-1186-4845-B770-31EFF99A1064}"/>
              </a:ext>
            </a:extLst>
          </p:cNvPr>
          <p:cNvSpPr/>
          <p:nvPr/>
        </p:nvSpPr>
        <p:spPr>
          <a:xfrm>
            <a:off x="1585328" y="7713423"/>
            <a:ext cx="3840480" cy="2007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750" b="1">
                <a:solidFill>
                  <a:schemeClr val="accent1"/>
                </a:solidFill>
              </a:rPr>
              <a:t>A sample</a:t>
            </a:r>
          </a:p>
          <a:p>
            <a:pPr algn="ctr"/>
            <a:r>
              <a:rPr lang="en-CA" sz="3750">
                <a:solidFill>
                  <a:schemeClr val="tx1"/>
                </a:solidFill>
              </a:rPr>
              <a:t>Which has one or more  </a:t>
            </a:r>
            <a:r>
              <a:rPr lang="en-CA" sz="3750" b="1">
                <a:solidFill>
                  <a:schemeClr val="accent1"/>
                </a:solidFill>
              </a:rPr>
              <a:t>datapoints</a:t>
            </a:r>
          </a:p>
          <a:p>
            <a:pPr algn="ctr"/>
            <a:endParaRPr lang="en-US" sz="3750" b="1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4B852C-6A60-49CF-A0B9-CEA4E28F064D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624842" y="5932711"/>
            <a:ext cx="1460030" cy="12558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FEFA4D8-1355-9CF5-E086-046ACCF968B9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8966AFC-F8DB-CAB0-3835-D412A2766EE9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E2A6F7-2071-F131-B2D9-E265ECB301EF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47" name="TextBox 10">
            <a:extLst>
              <a:ext uri="{FF2B5EF4-FFF2-40B4-BE49-F238E27FC236}">
                <a16:creationId xmlns:a16="http://schemas.microsoft.com/office/drawing/2014/main" id="{50B5A106-0B85-4F3D-E9DD-59C7AD20A35B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Statistics refresher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036E9D97-C9B3-3DDC-60FF-DDBA81A7BBEE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65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2E4CE-B6ED-03AD-972A-F426FAC39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0B63-CCE5-3DF4-F5A8-6EEEAA5C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15011400" cy="4525964"/>
          </a:xfrm>
        </p:spPr>
        <p:txBody>
          <a:bodyPr>
            <a:normAutofit/>
          </a:bodyPr>
          <a:lstStyle/>
          <a:p>
            <a:r>
              <a:rPr lang="en-CA" dirty="0"/>
              <a:t>How well does our model perform on </a:t>
            </a:r>
            <a:r>
              <a:rPr lang="en-CA" b="1" dirty="0">
                <a:solidFill>
                  <a:schemeClr val="accent1"/>
                </a:solidFill>
              </a:rPr>
              <a:t>our dataset</a:t>
            </a:r>
            <a:r>
              <a:rPr lang="en-CA" dirty="0"/>
              <a:t>?</a:t>
            </a:r>
          </a:p>
          <a:p>
            <a:pPr lvl="1"/>
            <a:r>
              <a:rPr lang="en-CA" sz="3200" dirty="0"/>
              <a:t>Use to us: did the model fit our dataset?</a:t>
            </a:r>
          </a:p>
          <a:p>
            <a:pPr lvl="1"/>
            <a:r>
              <a:rPr lang="en-CA" sz="3200" dirty="0"/>
              <a:t>Not useful to others: it doesn’t quantify how well it’s likely to perform on their data – highly optimistic</a:t>
            </a:r>
          </a:p>
          <a:p>
            <a:r>
              <a:rPr lang="en-CA" dirty="0"/>
              <a:t>How well does the model perform on </a:t>
            </a:r>
            <a:r>
              <a:rPr lang="en-CA" b="1" dirty="0">
                <a:solidFill>
                  <a:schemeClr val="accent1"/>
                </a:solidFill>
              </a:rPr>
              <a:t>unseen data from the population</a:t>
            </a:r>
            <a:r>
              <a:rPr lang="en-CA" dirty="0"/>
              <a:t>?</a:t>
            </a:r>
          </a:p>
          <a:p>
            <a:endParaRPr lang="en-CA" dirty="0"/>
          </a:p>
          <a:p>
            <a:endParaRPr lang="en-CA" dirty="0"/>
          </a:p>
          <a:p>
            <a:pPr marL="411480" lvl="1" indent="0">
              <a:buNone/>
            </a:pPr>
            <a:endParaRPr lang="en-CA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5C811-ADFA-87FC-9729-79AEC03A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000" y="7429500"/>
            <a:ext cx="2133600" cy="365126"/>
          </a:xfrm>
        </p:spPr>
        <p:txBody>
          <a:bodyPr/>
          <a:lstStyle/>
          <a:p>
            <a:fld id="{E1A16757-6B7D-461C-8684-3415AA8CD197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6BF1B9-305D-67F3-AB59-7BB46F672925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05488DE-E6DA-822E-A585-FBD3CB9FFE86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A68AEC0F-B8B0-9C63-8A25-90AED814B15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D9A43340-6FE2-F64C-B231-6C848369F5F9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question we are trying to answer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E68FB931-4580-4BA1-59F2-585643CBA810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81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8670-81BC-4F47-9D5C-22C703DB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14706600" cy="3390899"/>
          </a:xfrm>
        </p:spPr>
        <p:txBody>
          <a:bodyPr>
            <a:noAutofit/>
          </a:bodyPr>
          <a:lstStyle/>
          <a:p>
            <a:r>
              <a:rPr lang="en-CA" dirty="0"/>
              <a:t>How well does our model perform on our dataset?</a:t>
            </a:r>
          </a:p>
          <a:p>
            <a:pPr lvl="1"/>
            <a:r>
              <a:rPr lang="en-CA" sz="3200" dirty="0"/>
              <a:t>Use to us: did the model fit our dataset?</a:t>
            </a:r>
          </a:p>
          <a:p>
            <a:pPr lvl="1"/>
            <a:r>
              <a:rPr lang="en-CA" sz="3200" dirty="0"/>
              <a:t>Not useful to others: it doesn’t quantify how well it’s likely to perform on their data – highly optimistic</a:t>
            </a:r>
          </a:p>
          <a:p>
            <a:r>
              <a:rPr lang="en-CA" dirty="0"/>
              <a:t>How well does the model perform on </a:t>
            </a:r>
            <a:r>
              <a:rPr lang="en-CA" b="1" dirty="0">
                <a:solidFill>
                  <a:schemeClr val="accent1"/>
                </a:solidFill>
              </a:rPr>
              <a:t>unseen data from the population</a:t>
            </a:r>
            <a:r>
              <a:rPr lang="en-CA" dirty="0"/>
              <a:t>?</a:t>
            </a:r>
          </a:p>
          <a:p>
            <a:pPr marL="411480" lvl="1" indent="0">
              <a:buNone/>
            </a:pPr>
            <a:endParaRPr lang="en-CA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5081-A288-40B4-BE0B-45903578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836310"/>
            <a:ext cx="2133600" cy="365126"/>
          </a:xfrm>
        </p:spPr>
        <p:txBody>
          <a:bodyPr/>
          <a:lstStyle/>
          <a:p>
            <a:fld id="{E1A16757-6B7D-461C-8684-3415AA8CD197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1B05D1-7CD4-559E-D23A-3B1B04D4EB0F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566EB2AC-5D27-772B-A1A6-386546528C28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CE8B920-4D4C-618D-4BF6-ED3D25CA52EB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E8DBF9CD-E96B-B27F-2BFA-E76BDA46AA15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question we are trying to answer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9EB670C-9830-5E95-A2A3-EF51EB0A444E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5D1AB2-5083-5D3F-5ED9-B3D49D9D3559}"/>
              </a:ext>
            </a:extLst>
          </p:cNvPr>
          <p:cNvSpPr txBox="1">
            <a:spLocks/>
          </p:cNvSpPr>
          <p:nvPr/>
        </p:nvSpPr>
        <p:spPr>
          <a:xfrm>
            <a:off x="533400" y="4358390"/>
            <a:ext cx="147066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17" indent="-342917" algn="l" defTabSz="9144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88" indent="-285765" algn="l" defTabSz="9144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2" algn="l" defTabSz="9144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2" algn="l" defTabSz="9144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4" indent="-228612" algn="l" defTabSz="9144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2" algn="l" defTabSz="9144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2" algn="l" defTabSz="9144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5" indent="-228612" algn="l" defTabSz="9144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3200" dirty="0"/>
              <a:t>A test set is a collection of unseen data from the population</a:t>
            </a:r>
          </a:p>
          <a:p>
            <a:endParaRPr lang="en-CA" dirty="0"/>
          </a:p>
          <a:p>
            <a:pPr marL="411480" lvl="1" indent="0">
              <a:buFont typeface="Arial" pitchFamily="34" charset="0"/>
              <a:buNone/>
            </a:pPr>
            <a:endParaRPr lang="en-CA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EC48-8549-9A46-8EFA-5D1D7B73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25800" y="9836310"/>
            <a:ext cx="2133600" cy="365126"/>
          </a:xfrm>
        </p:spPr>
        <p:txBody>
          <a:bodyPr/>
          <a:lstStyle/>
          <a:p>
            <a:fld id="{E1A16757-6B7D-461C-8684-3415AA8CD197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7BF2D-FD34-4C64-AEC3-321232D8F560}"/>
              </a:ext>
            </a:extLst>
          </p:cNvPr>
          <p:cNvSpPr txBox="1"/>
          <p:nvPr/>
        </p:nvSpPr>
        <p:spPr>
          <a:xfrm>
            <a:off x="3086099" y="3704374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C1BB4-5684-46A3-B9BA-EE076FA2FBBA}"/>
              </a:ext>
            </a:extLst>
          </p:cNvPr>
          <p:cNvSpPr txBox="1"/>
          <p:nvPr/>
        </p:nvSpPr>
        <p:spPr>
          <a:xfrm>
            <a:off x="5595257" y="5440823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7F74C3-CEA0-4B89-86E2-A75E3D06C0BF}"/>
              </a:ext>
            </a:extLst>
          </p:cNvPr>
          <p:cNvSpPr/>
          <p:nvPr/>
        </p:nvSpPr>
        <p:spPr>
          <a:xfrm>
            <a:off x="1661160" y="2388932"/>
            <a:ext cx="6736080" cy="675132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C326C-EECB-4D57-B2FE-E4CB37BC94BD}"/>
              </a:ext>
            </a:extLst>
          </p:cNvPr>
          <p:cNvSpPr txBox="1"/>
          <p:nvPr/>
        </p:nvSpPr>
        <p:spPr>
          <a:xfrm>
            <a:off x="3907971" y="5386507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dataset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891BB2-5B31-6580-553F-0DD3E01361A6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27352A2-11BB-29A0-BADB-45BF95FE5269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6B037886-48B9-A071-5B13-3C0D1871826C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F09B2F3F-37D6-4114-9E2B-D97F5AA15CB5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and test sets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D910617D-F828-CE73-88BB-FF09E458551B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48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880A-0793-3D4D-82E0-B59EE544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3651" y="2420123"/>
            <a:ext cx="8838486" cy="699900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4200" b="1" dirty="0">
                <a:solidFill>
                  <a:schemeClr val="accent1"/>
                </a:solidFill>
              </a:rPr>
              <a:t>Training set</a:t>
            </a:r>
            <a:r>
              <a:rPr lang="en-US" sz="4200" b="1" dirty="0"/>
              <a:t> </a:t>
            </a:r>
            <a:r>
              <a:rPr lang="en-US" sz="4200" dirty="0"/>
              <a:t>– for learning </a:t>
            </a:r>
          </a:p>
          <a:p>
            <a:pPr lvl="1">
              <a:spcAft>
                <a:spcPts val="900"/>
              </a:spcAft>
            </a:pPr>
            <a:r>
              <a:rPr lang="en-US" sz="3600" dirty="0"/>
              <a:t>Informs the parameters: weights and biases of  model</a:t>
            </a:r>
          </a:p>
          <a:p>
            <a:r>
              <a:rPr lang="en-US" sz="4200" b="1" dirty="0">
                <a:solidFill>
                  <a:schemeClr val="accent4"/>
                </a:solidFill>
              </a:rPr>
              <a:t>Test set </a:t>
            </a:r>
            <a:r>
              <a:rPr lang="en-US" sz="4200" dirty="0"/>
              <a:t>– for evaluation</a:t>
            </a:r>
            <a:endParaRPr lang="en-US" sz="3600" dirty="0"/>
          </a:p>
          <a:p>
            <a:pPr lvl="1"/>
            <a:r>
              <a:rPr lang="en-US" sz="3600" dirty="0"/>
              <a:t>Informs performance on unseen data. Not used until model is completely</a:t>
            </a:r>
            <a:r>
              <a:rPr lang="en-US" sz="3600" b="1" dirty="0"/>
              <a:t> fixed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EC48-8549-9A46-8EFA-5D1D7B73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9600" y="9791700"/>
            <a:ext cx="2133600" cy="365126"/>
          </a:xfrm>
        </p:spPr>
        <p:txBody>
          <a:bodyPr/>
          <a:lstStyle/>
          <a:p>
            <a:fld id="{E1A16757-6B7D-461C-8684-3415AA8CD19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AFB745-CE3E-0747-899D-8E0F325F4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243743"/>
              </p:ext>
            </p:extLst>
          </p:nvPr>
        </p:nvGraphicFramePr>
        <p:xfrm>
          <a:off x="894522" y="2179178"/>
          <a:ext cx="8229600" cy="7239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F7BF2D-FD34-4C64-AEC3-321232D8F560}"/>
              </a:ext>
            </a:extLst>
          </p:cNvPr>
          <p:cNvSpPr txBox="1"/>
          <p:nvPr/>
        </p:nvSpPr>
        <p:spPr>
          <a:xfrm>
            <a:off x="3086099" y="3704374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C1BB4-5684-46A3-B9BA-EE076FA2FBBA}"/>
              </a:ext>
            </a:extLst>
          </p:cNvPr>
          <p:cNvSpPr txBox="1"/>
          <p:nvPr/>
        </p:nvSpPr>
        <p:spPr>
          <a:xfrm>
            <a:off x="5595257" y="5440823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F884C4-3859-A8BC-2927-86EEB275008C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B6C48A03-F90D-5360-D5AE-2329739FD1F8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6E5B85D-15B0-1C11-1C33-FE2AC4E712EC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2430939F-BAA0-9198-2BCC-0A2A4E2F16A2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question we are trying to answer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9654805-C24E-00DE-682F-819C629F0971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34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8F58D4-4D01-4059-A676-F0E8EA4E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"/>
            <a:r>
              <a:rPr lang="en-US" sz="60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takeaway: </a:t>
            </a:r>
            <a:br>
              <a:rPr lang="en-US" sz="99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1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 data should be used for training and testing!</a:t>
            </a:r>
            <a:br>
              <a:rPr lang="en-US" sz="81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61A24-C5DA-46F9-83DF-DC5F43AF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867900"/>
            <a:ext cx="2133600" cy="365126"/>
          </a:xfrm>
        </p:spPr>
        <p:txBody>
          <a:bodyPr/>
          <a:lstStyle/>
          <a:p>
            <a:fld id="{E1A16757-6B7D-461C-8684-3415AA8CD197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45E8EE-FC6D-FA37-CD25-BC27C0BE9414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C747384-63F3-1177-567F-00A15063C29B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07A4582F-960F-0DB0-8E16-C422118488F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72B5168A-F818-42A3-DCB2-29DD90C25124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DATA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0375FA19-6305-4F9F-98CB-CB58FD50F02B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CDFA0-3274-9746-9BB5-B1F9E51D4294}"/>
              </a:ext>
            </a:extLst>
          </p:cNvPr>
          <p:cNvGrpSpPr/>
          <p:nvPr/>
        </p:nvGrpSpPr>
        <p:grpSpPr>
          <a:xfrm>
            <a:off x="2779156" y="4673348"/>
            <a:ext cx="5072744" cy="1825052"/>
            <a:chOff x="1897741" y="2441008"/>
            <a:chExt cx="3381829" cy="12167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552C2-C2CB-2B46-A659-E5908A7FD556}"/>
                </a:ext>
              </a:extLst>
            </p:cNvPr>
            <p:cNvGrpSpPr/>
            <p:nvPr/>
          </p:nvGrpSpPr>
          <p:grpSpPr>
            <a:xfrm>
              <a:off x="3040015" y="2441008"/>
              <a:ext cx="972589" cy="785814"/>
              <a:chOff x="3040015" y="2441008"/>
              <a:chExt cx="972589" cy="78581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EDAE3B6-CD4E-A648-9739-FC47EBDCC7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4706" y="2441008"/>
                <a:ext cx="847898" cy="785814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51CB3351-B702-7C4E-BE4E-FE346C473320}"/>
                  </a:ext>
                </a:extLst>
              </p:cNvPr>
              <p:cNvSpPr/>
              <p:nvPr/>
            </p:nvSpPr>
            <p:spPr>
              <a:xfrm>
                <a:off x="3040015" y="2743200"/>
                <a:ext cx="251825" cy="166255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B52FF7-16B8-BB4C-B64B-AA3496733E0E}"/>
                </a:ext>
              </a:extLst>
            </p:cNvPr>
            <p:cNvSpPr txBox="1"/>
            <p:nvPr/>
          </p:nvSpPr>
          <p:spPr>
            <a:xfrm>
              <a:off x="1897741" y="3226822"/>
              <a:ext cx="33818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Feed-forward &amp; Backprop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32BB4-2728-F14B-8A87-DDCDBB1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774926"/>
            <a:ext cx="2133600" cy="365126"/>
          </a:xfrm>
        </p:spPr>
        <p:txBody>
          <a:bodyPr/>
          <a:lstStyle/>
          <a:p>
            <a:fld id="{E1A16757-6B7D-461C-8684-3415AA8CD197}" type="slidenum">
              <a:rPr lang="en-US" smtClean="0"/>
              <a:t>18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8966-768C-AF4B-8025-C61B255D5502}"/>
              </a:ext>
            </a:extLst>
          </p:cNvPr>
          <p:cNvGrpSpPr/>
          <p:nvPr/>
        </p:nvGrpSpPr>
        <p:grpSpPr>
          <a:xfrm>
            <a:off x="2126015" y="3424404"/>
            <a:ext cx="6379028" cy="1719942"/>
            <a:chOff x="1611086" y="2322286"/>
            <a:chExt cx="4252685" cy="1146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EFAE1F-CEF8-964E-BAF2-23E9D9B0BD6E}"/>
                </a:ext>
              </a:extLst>
            </p:cNvPr>
            <p:cNvSpPr/>
            <p:nvPr/>
          </p:nvSpPr>
          <p:spPr>
            <a:xfrm>
              <a:off x="1611086" y="2322286"/>
              <a:ext cx="4252685" cy="1146628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2E1740-E2FE-AC45-8BE5-11D9563BCB0F}"/>
                </a:ext>
              </a:extLst>
            </p:cNvPr>
            <p:cNvSpPr txBox="1"/>
            <p:nvPr/>
          </p:nvSpPr>
          <p:spPr>
            <a:xfrm>
              <a:off x="2046513" y="2480101"/>
              <a:ext cx="338182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Train model with </a:t>
              </a:r>
              <a:r>
                <a:rPr lang="en-US" sz="3600" b="1" dirty="0">
                  <a:solidFill>
                    <a:schemeClr val="bg1"/>
                  </a:solidFill>
                </a:rPr>
                <a:t>training</a:t>
              </a:r>
              <a:r>
                <a:rPr lang="en-US" sz="3600" dirty="0">
                  <a:solidFill>
                    <a:schemeClr val="bg1"/>
                  </a:solidFill>
                </a:rPr>
                <a:t> set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0603A1-5ECE-794C-88F5-2CBC39B58808}"/>
              </a:ext>
            </a:extLst>
          </p:cNvPr>
          <p:cNvGrpSpPr/>
          <p:nvPr/>
        </p:nvGrpSpPr>
        <p:grpSpPr>
          <a:xfrm>
            <a:off x="9729686" y="3424404"/>
            <a:ext cx="6139542" cy="1719942"/>
            <a:chOff x="6357257" y="2322286"/>
            <a:chExt cx="4093028" cy="11466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2001D5-2A22-4F4F-8FA7-AD5026848CB2}"/>
                </a:ext>
              </a:extLst>
            </p:cNvPr>
            <p:cNvSpPr/>
            <p:nvPr/>
          </p:nvSpPr>
          <p:spPr>
            <a:xfrm>
              <a:off x="6357257" y="2322286"/>
              <a:ext cx="4093028" cy="1146628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EF5B1F-0227-6149-87CF-B94C65C7837A}"/>
                </a:ext>
              </a:extLst>
            </p:cNvPr>
            <p:cNvSpPr txBox="1"/>
            <p:nvPr/>
          </p:nvSpPr>
          <p:spPr>
            <a:xfrm>
              <a:off x="6712856" y="2472844"/>
              <a:ext cx="338182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Evaluate model using </a:t>
              </a:r>
              <a:r>
                <a:rPr lang="en-US" sz="3600" b="1" dirty="0">
                  <a:solidFill>
                    <a:schemeClr val="bg1"/>
                  </a:solidFill>
                </a:rPr>
                <a:t>test</a:t>
              </a:r>
              <a:r>
                <a:rPr lang="en-US" sz="3600" dirty="0">
                  <a:solidFill>
                    <a:schemeClr val="bg1"/>
                  </a:solidFill>
                </a:rPr>
                <a:t> set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C281CE-657B-5943-8E39-224F7C24E1AA}"/>
              </a:ext>
            </a:extLst>
          </p:cNvPr>
          <p:cNvCxnSpPr>
            <a:cxnSpLocks/>
          </p:cNvCxnSpPr>
          <p:nvPr/>
        </p:nvCxnSpPr>
        <p:spPr>
          <a:xfrm>
            <a:off x="8510486" y="4277547"/>
            <a:ext cx="119742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06728A-4E88-A126-2E09-D4E7F00EF489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04462C97-5D53-2337-711A-669E5F142026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DE730AA0-7500-9D91-0862-FC312B3DEC76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5" name="TextBox 10">
            <a:extLst>
              <a:ext uri="{FF2B5EF4-FFF2-40B4-BE49-F238E27FC236}">
                <a16:creationId xmlns:a16="http://schemas.microsoft.com/office/drawing/2014/main" id="{AC09367A-16A6-590E-F199-D49E5F4D5749}"/>
              </a:ext>
            </a:extLst>
          </p:cNvPr>
          <p:cNvSpPr txBox="1"/>
          <p:nvPr/>
        </p:nvSpPr>
        <p:spPr>
          <a:xfrm>
            <a:off x="152400" y="268127"/>
            <a:ext cx="17297400" cy="1830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Working scheme for neural network experiments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F05CB9DD-66E0-6314-81A6-5FE73CDFFACD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881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AE0928E-8A0E-EB42-B553-64F66510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39" y="1938232"/>
            <a:ext cx="16846799" cy="5605568"/>
          </a:xfrm>
        </p:spPr>
        <p:txBody>
          <a:bodyPr>
            <a:normAutofit/>
          </a:bodyPr>
          <a:lstStyle/>
          <a:p>
            <a:r>
              <a:rPr lang="en-US" sz="4200" dirty="0"/>
              <a:t>Training a neural network to classify objects into one of two groups, </a:t>
            </a:r>
            <a:r>
              <a:rPr lang="en-US" sz="4200" b="1" dirty="0">
                <a:solidFill>
                  <a:srgbClr val="6692FC"/>
                </a:solidFill>
              </a:rPr>
              <a:t>A</a:t>
            </a:r>
            <a:r>
              <a:rPr lang="en-US" sz="4200" dirty="0"/>
              <a:t> and </a:t>
            </a:r>
            <a:r>
              <a:rPr lang="en-US" sz="4200" b="1" dirty="0">
                <a:solidFill>
                  <a:schemeClr val="accent3"/>
                </a:solidFill>
              </a:rPr>
              <a:t>B</a:t>
            </a:r>
            <a:r>
              <a:rPr lang="en-US" sz="4200" dirty="0"/>
              <a:t>, based on two features </a:t>
            </a:r>
            <a:r>
              <a:rPr lang="en-US" sz="4200" b="1" dirty="0"/>
              <a:t>x</a:t>
            </a:r>
            <a:r>
              <a:rPr lang="en-US" sz="4200" b="1" baseline="30000" dirty="0"/>
              <a:t>0</a:t>
            </a:r>
            <a:r>
              <a:rPr lang="en-US" sz="4200" dirty="0"/>
              <a:t> and </a:t>
            </a:r>
            <a:r>
              <a:rPr lang="en-US" sz="4200" b="1" dirty="0"/>
              <a:t>x</a:t>
            </a:r>
            <a:r>
              <a:rPr lang="en-US" sz="4200" b="1" baseline="30000" dirty="0"/>
              <a:t>1</a:t>
            </a:r>
            <a:r>
              <a:rPr lang="en-US" sz="4200" dirty="0"/>
              <a:t>. </a:t>
            </a:r>
          </a:p>
          <a:p>
            <a:r>
              <a:rPr lang="en-US" dirty="0"/>
              <a:t>Our goal is to find a </a:t>
            </a:r>
            <a:r>
              <a:rPr lang="en-US" b="1" dirty="0"/>
              <a:t>classifier</a:t>
            </a:r>
            <a:r>
              <a:rPr lang="en-US" dirty="0"/>
              <a:t>: a function that separates the two classes. It will be represented using a line.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25800" y="9748414"/>
            <a:ext cx="2133600" cy="365126"/>
          </a:xfrm>
        </p:spPr>
        <p:txBody>
          <a:bodyPr/>
          <a:lstStyle/>
          <a:p>
            <a:fld id="{E1A16757-6B7D-461C-8684-3415AA8CD197}" type="slidenum">
              <a:rPr lang="en-US" smtClean="0"/>
              <a:t>19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6006FA-363E-3B24-B00E-D2782D2368EC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F319CFC8-196D-3167-CB09-855A3D8E7A0A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D81F532-A249-74AA-E8CB-FE3FB8C95DF2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124F3260-D8C7-3ABD-BF52-41C34C23CE5E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Example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D20932CB-39FF-6D3D-F472-331D4008AC75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67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410215" y="9182100"/>
            <a:ext cx="4821241" cy="989059"/>
            <a:chOff x="0" y="0"/>
            <a:chExt cx="6428322" cy="1318746"/>
          </a:xfrm>
        </p:grpSpPr>
        <p:sp>
          <p:nvSpPr>
            <p:cNvPr id="6" name="Freeform 6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Freeform 8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Freeform 9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2400" y="268127"/>
            <a:ext cx="11654806" cy="868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2025 Onboarding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/>
          <p:cNvSpPr txBox="1"/>
          <p:nvPr/>
        </p:nvSpPr>
        <p:spPr>
          <a:xfrm>
            <a:off x="346538" y="9579919"/>
            <a:ext cx="4513760" cy="431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000" i="1" u="sng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  <a:hlinkClick r:id="rId8" tooltip="https://event.fourwaves.com/spark"/>
              </a:rPr>
              <a:t>https://event.fourwaves.com/spark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6159" y="2075714"/>
            <a:ext cx="5625118" cy="672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1"/>
              </a:lnSpc>
            </a:pPr>
            <a:r>
              <a:rPr lang="en-US" sz="4454" spc="325" dirty="0" err="1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AGenda</a:t>
            </a:r>
            <a:endParaRPr lang="en-US" sz="4454" spc="325" dirty="0">
              <a:solidFill>
                <a:srgbClr val="000000"/>
              </a:solidFill>
              <a:latin typeface="Norwester"/>
              <a:ea typeface="Norwester"/>
              <a:cs typeface="Norwester"/>
              <a:sym typeface="Norweste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F0A6B-9D66-48B1-B13F-7CE7DB530AD8}"/>
              </a:ext>
            </a:extLst>
          </p:cNvPr>
          <p:cNvSpPr txBox="1"/>
          <p:nvPr/>
        </p:nvSpPr>
        <p:spPr>
          <a:xfrm>
            <a:off x="762000" y="2933700"/>
            <a:ext cx="11770352" cy="2393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2928" lvl="1" indent="-291464" algn="l">
              <a:lnSpc>
                <a:spcPct val="150000"/>
              </a:lnSpc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Some Tips on data preparation</a:t>
            </a:r>
          </a:p>
          <a:p>
            <a:pPr marL="582928" lvl="1" indent="-291464" algn="l">
              <a:lnSpc>
                <a:spcPct val="150000"/>
              </a:lnSpc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Overfitting and underfitting</a:t>
            </a:r>
          </a:p>
          <a:p>
            <a:pPr marL="582928" lvl="1" indent="-291464" algn="l">
              <a:lnSpc>
                <a:spcPct val="150000"/>
              </a:lnSpc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Assignment preview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CD75303-5522-CC41-9184-109FA9CF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20</a:t>
            </a:fld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5AC8427-3D70-AF43-9AC5-F421F4D031FA}"/>
              </a:ext>
            </a:extLst>
          </p:cNvPr>
          <p:cNvGrpSpPr/>
          <p:nvPr/>
        </p:nvGrpSpPr>
        <p:grpSpPr>
          <a:xfrm>
            <a:off x="5892216" y="2551549"/>
            <a:ext cx="7020000" cy="5801414"/>
            <a:chOff x="3178629" y="1859061"/>
            <a:chExt cx="4680000" cy="3867609"/>
          </a:xfrm>
        </p:grpSpPr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66A91AF3-4DEF-4846-8ECB-8A68603154CF}"/>
                </a:ext>
              </a:extLst>
            </p:cNvPr>
            <p:cNvCxnSpPr/>
            <p:nvPr/>
          </p:nvCxnSpPr>
          <p:spPr>
            <a:xfrm>
              <a:off x="3178629" y="5726670"/>
              <a:ext cx="46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FDBC260-0D74-C646-8C86-5B691CE76A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126" y="1859061"/>
              <a:ext cx="2017" cy="38646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4869C2C-1868-BC43-922B-679B40E95BF9}"/>
              </a:ext>
            </a:extLst>
          </p:cNvPr>
          <p:cNvSpPr txBox="1"/>
          <p:nvPr/>
        </p:nvSpPr>
        <p:spPr>
          <a:xfrm>
            <a:off x="8834871" y="8348455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DDE68A-E186-5A41-95FE-651B361E5194}"/>
              </a:ext>
            </a:extLst>
          </p:cNvPr>
          <p:cNvSpPr txBox="1"/>
          <p:nvPr/>
        </p:nvSpPr>
        <p:spPr>
          <a:xfrm>
            <a:off x="4864938" y="5105338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1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A37B58-A070-40A7-AA69-B3AD691E39A4}"/>
              </a:ext>
            </a:extLst>
          </p:cNvPr>
          <p:cNvGrpSpPr/>
          <p:nvPr/>
        </p:nvGrpSpPr>
        <p:grpSpPr>
          <a:xfrm>
            <a:off x="10162579" y="8348449"/>
            <a:ext cx="3318389" cy="507831"/>
            <a:chOff x="6784258" y="5728493"/>
            <a:chExt cx="2212259" cy="3385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A731AC1-C2DC-4E25-8D8E-BBD08BEE07B8}"/>
                </a:ext>
              </a:extLst>
            </p:cNvPr>
            <p:cNvSpPr txBox="1"/>
            <p:nvPr/>
          </p:nvSpPr>
          <p:spPr>
            <a:xfrm>
              <a:off x="7108723" y="5728493"/>
              <a:ext cx="1887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/>
                <a:t>Feature 1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FC0643B-E7C6-42E9-A7A2-54B49B9C9F7F}"/>
                </a:ext>
              </a:extLst>
            </p:cNvPr>
            <p:cNvCxnSpPr>
              <a:stCxn id="58" idx="1"/>
            </p:cNvCxnSpPr>
            <p:nvPr/>
          </p:nvCxnSpPr>
          <p:spPr>
            <a:xfrm flipH="1">
              <a:off x="6784258" y="5897770"/>
              <a:ext cx="324465" cy="15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AECEF5D-F096-408B-B87F-660939F6D2D6}"/>
              </a:ext>
            </a:extLst>
          </p:cNvPr>
          <p:cNvGrpSpPr/>
          <p:nvPr/>
        </p:nvGrpSpPr>
        <p:grpSpPr>
          <a:xfrm>
            <a:off x="2548105" y="5105332"/>
            <a:ext cx="2316833" cy="507831"/>
            <a:chOff x="7108723" y="5728493"/>
            <a:chExt cx="1887794" cy="33855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A5FE589-5C67-4F8C-92D1-EBDC7B91FD1A}"/>
                </a:ext>
              </a:extLst>
            </p:cNvPr>
            <p:cNvSpPr txBox="1"/>
            <p:nvPr/>
          </p:nvSpPr>
          <p:spPr>
            <a:xfrm>
              <a:off x="7108723" y="5728493"/>
              <a:ext cx="1887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/>
                <a:t>Feature 2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6670C8F-0E5B-4863-9C04-0D2FA3361565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8627808" y="5897770"/>
              <a:ext cx="368709" cy="19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09DC81E-DBE4-400B-9788-5077C5934477}"/>
              </a:ext>
            </a:extLst>
          </p:cNvPr>
          <p:cNvSpPr txBox="1"/>
          <p:nvPr/>
        </p:nvSpPr>
        <p:spPr>
          <a:xfrm>
            <a:off x="7739741" y="1938233"/>
            <a:ext cx="3796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Feature space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4E88D-24E6-8540-291E-E31B7D02F9CC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AC958DDD-7D11-3F9C-4F87-5E226320CB15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BC552260-F107-457E-97EB-6A5CF78CA46F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4332004D-AE1C-B32C-7320-DCC2F1E74D2C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66B3B06A-0BD4-9CF7-158B-F9046F4EDF72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93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21</a:t>
            </a:fld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5AC8427-3D70-AF43-9AC5-F421F4D031FA}"/>
              </a:ext>
            </a:extLst>
          </p:cNvPr>
          <p:cNvGrpSpPr/>
          <p:nvPr/>
        </p:nvGrpSpPr>
        <p:grpSpPr>
          <a:xfrm>
            <a:off x="5892216" y="2551549"/>
            <a:ext cx="7020000" cy="5801414"/>
            <a:chOff x="3178629" y="1859061"/>
            <a:chExt cx="4680000" cy="3867609"/>
          </a:xfrm>
        </p:grpSpPr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66A91AF3-4DEF-4846-8ECB-8A68603154CF}"/>
                </a:ext>
              </a:extLst>
            </p:cNvPr>
            <p:cNvCxnSpPr/>
            <p:nvPr/>
          </p:nvCxnSpPr>
          <p:spPr>
            <a:xfrm>
              <a:off x="3178629" y="5726670"/>
              <a:ext cx="468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FDBC260-0D74-C646-8C86-5B691CE76A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126" y="1859061"/>
              <a:ext cx="2017" cy="38646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4869C2C-1868-BC43-922B-679B40E95BF9}"/>
              </a:ext>
            </a:extLst>
          </p:cNvPr>
          <p:cNvSpPr txBox="1"/>
          <p:nvPr/>
        </p:nvSpPr>
        <p:spPr>
          <a:xfrm>
            <a:off x="8834871" y="8348455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DDE68A-E186-5A41-95FE-651B361E5194}"/>
              </a:ext>
            </a:extLst>
          </p:cNvPr>
          <p:cNvSpPr txBox="1"/>
          <p:nvPr/>
        </p:nvSpPr>
        <p:spPr>
          <a:xfrm>
            <a:off x="4864938" y="5105338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1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8B0F07-8C38-DEDC-3FF4-AFDC928A2A16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703E0EC-A81F-D5C3-1A96-7A57A2C8594D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846F3BD-A0DB-653B-350A-A10453F3CED9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88732C1C-315E-D47A-02D8-8D382BB7739D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BB792AB6-4354-EA1A-6515-5E6AEAB36D1D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44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22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7CEB6E-741F-1644-917E-BF6E413BBC09}"/>
              </a:ext>
            </a:extLst>
          </p:cNvPr>
          <p:cNvGrpSpPr/>
          <p:nvPr/>
        </p:nvGrpSpPr>
        <p:grpSpPr>
          <a:xfrm>
            <a:off x="4864938" y="2551549"/>
            <a:ext cx="8047278" cy="6304737"/>
            <a:chOff x="3068608" y="1738562"/>
            <a:chExt cx="5364852" cy="420315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60F8D1F-D320-D043-8B20-7AFA1FF62680}"/>
                </a:ext>
              </a:extLst>
            </p:cNvPr>
            <p:cNvGrpSpPr/>
            <p:nvPr/>
          </p:nvGrpSpPr>
          <p:grpSpPr>
            <a:xfrm>
              <a:off x="3753460" y="1738562"/>
              <a:ext cx="4680000" cy="3867609"/>
              <a:chOff x="6881119" y="2229952"/>
              <a:chExt cx="4680000" cy="3867609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5AC8427-3D70-AF43-9AC5-F421F4D031FA}"/>
                  </a:ext>
                </a:extLst>
              </p:cNvPr>
              <p:cNvGrpSpPr/>
              <p:nvPr/>
            </p:nvGrpSpPr>
            <p:grpSpPr>
              <a:xfrm>
                <a:off x="6881119" y="2229952"/>
                <a:ext cx="4680000" cy="3867609"/>
                <a:chOff x="3178629" y="1859061"/>
                <a:chExt cx="4680000" cy="386760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66A91AF3-4DEF-4846-8ECB-8A68603154CF}"/>
                    </a:ext>
                  </a:extLst>
                </p:cNvPr>
                <p:cNvCxnSpPr/>
                <p:nvPr/>
              </p:nvCxnSpPr>
              <p:spPr>
                <a:xfrm>
                  <a:off x="3178629" y="5726670"/>
                  <a:ext cx="468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4FDBC260-0D74-C646-8C86-5B691CE76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91126" y="1859061"/>
                  <a:ext cx="2017" cy="38646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32D1839-86F6-9944-AC09-F9A4AD7A1693}"/>
                  </a:ext>
                </a:extLst>
              </p:cNvPr>
              <p:cNvGrpSpPr/>
              <p:nvPr/>
            </p:nvGrpSpPr>
            <p:grpSpPr>
              <a:xfrm>
                <a:off x="7971530" y="2582259"/>
                <a:ext cx="3205168" cy="2895132"/>
                <a:chOff x="7971530" y="2582259"/>
                <a:chExt cx="3205168" cy="2895132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53B85F6-90E7-5442-B2E2-C931ED35A0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71530" y="260199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CC1F2D3-7DCD-774D-B642-0D105A94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22507" y="258225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F15E759-008F-5940-9BE0-3114B0B717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81715" y="2723465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D23CFDAC-73B5-4048-ACCA-660576248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478179" y="336432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56D00121-D811-014E-AEC5-0D1DB50FD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19266" y="36875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9E141BF0-A0FA-8A47-82D3-8586CE4A50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18767" y="372125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FC97B2BF-29A2-F94A-AFA9-DD70FBA02C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4970" y="3130245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B5BCF2B8-1ADB-494F-A070-155D6787E9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8997" y="3489193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1A5B74E4-6072-DF44-B917-CAA3469F8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43038" y="482954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EE8D9AB-766A-F848-840A-002B3C4638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8698" y="398022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28E1A52E-9315-8B44-9879-430481BE7C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8003" y="46570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E5972623-8CB0-1749-851B-9EF0465FE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38614" y="463671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CC7B8683-3472-2B4C-B1AD-91C8C4727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33119" y="4352952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DB5306B-4CBF-A24B-BD32-83639BA0A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4517" y="3822236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14E279E8-CB18-584F-B200-80C69B528D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36675" y="392566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3C3167A0-C2FA-E044-86A3-F2AF741F0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66872" y="304507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8CFB9E44-40BA-354B-8045-7B7EA35B68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856" y="419759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E92112FF-E05E-2D45-93FF-8EE9492012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19010" y="51914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4869C2C-1868-BC43-922B-679B40E95BF9}"/>
                </a:ext>
              </a:extLst>
            </p:cNvPr>
            <p:cNvSpPr txBox="1"/>
            <p:nvPr/>
          </p:nvSpPr>
          <p:spPr>
            <a:xfrm>
              <a:off x="5715230" y="5603166"/>
              <a:ext cx="834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/>
                <a:t>x</a:t>
              </a:r>
              <a:r>
                <a:rPr lang="en-US" sz="2700" b="1" baseline="30000" dirty="0"/>
                <a:t>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3DDE68A-E186-5A41-95FE-651B361E5194}"/>
                </a:ext>
              </a:extLst>
            </p:cNvPr>
            <p:cNvSpPr txBox="1"/>
            <p:nvPr/>
          </p:nvSpPr>
          <p:spPr>
            <a:xfrm>
              <a:off x="3068608" y="3441088"/>
              <a:ext cx="834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/>
                <a:t>x</a:t>
              </a:r>
              <a:r>
                <a:rPr lang="en-US" sz="2700" b="1" baseline="30000" dirty="0"/>
                <a:t>1</a:t>
              </a:r>
            </a:p>
          </p:txBody>
        </p: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AD73B9-1A25-0CED-0419-8C48393970DE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3747AB15-CA71-306B-8C2B-10D930150F4A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F027B056-3E96-36C3-1374-2B35E4EE34AB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F16E5413-092B-C879-972F-C406F4BAF55F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A75AACB4-D152-33D2-4B81-8D185C376469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51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79D2-2604-407A-A1D1-5BBE7A59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Restrict complexity to only produce a linear function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DEEBF-D06F-48BC-B3DC-48039495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464D3C-0FDD-FC1C-37D3-4AF47158DD8A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B38BEC96-1E01-F0A7-762C-8491D21E517A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F6DE2585-0C27-4E76-071F-CDF82E9589E2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E5964CA9-9AFC-A15C-E55A-C5857A99A9AB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Classifier 1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CCFF26D8-297F-F39F-BADA-54109FD78CA1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951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24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7CEB6E-741F-1644-917E-BF6E413BBC09}"/>
              </a:ext>
            </a:extLst>
          </p:cNvPr>
          <p:cNvGrpSpPr/>
          <p:nvPr/>
        </p:nvGrpSpPr>
        <p:grpSpPr>
          <a:xfrm>
            <a:off x="4864938" y="2551549"/>
            <a:ext cx="8047278" cy="6304737"/>
            <a:chOff x="3068608" y="1738562"/>
            <a:chExt cx="5364852" cy="420315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60F8D1F-D320-D043-8B20-7AFA1FF62680}"/>
                </a:ext>
              </a:extLst>
            </p:cNvPr>
            <p:cNvGrpSpPr/>
            <p:nvPr/>
          </p:nvGrpSpPr>
          <p:grpSpPr>
            <a:xfrm>
              <a:off x="3753460" y="1738562"/>
              <a:ext cx="4680000" cy="3867609"/>
              <a:chOff x="6881119" y="2229952"/>
              <a:chExt cx="4680000" cy="3867609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5AC8427-3D70-AF43-9AC5-F421F4D031FA}"/>
                  </a:ext>
                </a:extLst>
              </p:cNvPr>
              <p:cNvGrpSpPr/>
              <p:nvPr/>
            </p:nvGrpSpPr>
            <p:grpSpPr>
              <a:xfrm>
                <a:off x="6881119" y="2229952"/>
                <a:ext cx="4680000" cy="3867609"/>
                <a:chOff x="3178629" y="1859061"/>
                <a:chExt cx="4680000" cy="386760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66A91AF3-4DEF-4846-8ECB-8A68603154CF}"/>
                    </a:ext>
                  </a:extLst>
                </p:cNvPr>
                <p:cNvCxnSpPr/>
                <p:nvPr/>
              </p:nvCxnSpPr>
              <p:spPr>
                <a:xfrm>
                  <a:off x="3178629" y="5726670"/>
                  <a:ext cx="468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4FDBC260-0D74-C646-8C86-5B691CE76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91126" y="1859061"/>
                  <a:ext cx="2017" cy="38646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32D1839-86F6-9944-AC09-F9A4AD7A1693}"/>
                  </a:ext>
                </a:extLst>
              </p:cNvPr>
              <p:cNvGrpSpPr/>
              <p:nvPr/>
            </p:nvGrpSpPr>
            <p:grpSpPr>
              <a:xfrm>
                <a:off x="7971530" y="2582259"/>
                <a:ext cx="3205168" cy="2895132"/>
                <a:chOff x="7971530" y="2582259"/>
                <a:chExt cx="3205168" cy="2895132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53B85F6-90E7-5442-B2E2-C931ED35A0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71530" y="260199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CC1F2D3-7DCD-774D-B642-0D105A94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22507" y="258225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F15E759-008F-5940-9BE0-3114B0B717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81715" y="2723465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D23CFDAC-73B5-4048-ACCA-660576248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478179" y="336432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56D00121-D811-014E-AEC5-0D1DB50FD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19266" y="36875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9E141BF0-A0FA-8A47-82D3-8586CE4A50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18767" y="372125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FC97B2BF-29A2-F94A-AFA9-DD70FBA02C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4970" y="3130245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B5BCF2B8-1ADB-494F-A070-155D6787E9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8997" y="3489193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1A5B74E4-6072-DF44-B917-CAA3469F8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43038" y="482954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EE8D9AB-766A-F848-840A-002B3C4638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8698" y="398022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28E1A52E-9315-8B44-9879-430481BE7C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8003" y="46570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E5972623-8CB0-1749-851B-9EF0465FE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38614" y="463671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CC7B8683-3472-2B4C-B1AD-91C8C4727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33119" y="4352952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DB5306B-4CBF-A24B-BD32-83639BA0A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4517" y="3822236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14E279E8-CB18-584F-B200-80C69B528D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36675" y="392566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3C3167A0-C2FA-E044-86A3-F2AF741F0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66872" y="304507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8CFB9E44-40BA-354B-8045-7B7EA35B68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856" y="419759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E92112FF-E05E-2D45-93FF-8EE9492012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19010" y="51914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4869C2C-1868-BC43-922B-679B40E95BF9}"/>
                </a:ext>
              </a:extLst>
            </p:cNvPr>
            <p:cNvSpPr txBox="1"/>
            <p:nvPr/>
          </p:nvSpPr>
          <p:spPr>
            <a:xfrm>
              <a:off x="5715230" y="5603166"/>
              <a:ext cx="834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/>
                <a:t>x</a:t>
              </a:r>
              <a:r>
                <a:rPr lang="en-US" sz="2700" b="1" baseline="30000" dirty="0"/>
                <a:t>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3DDE68A-E186-5A41-95FE-651B361E5194}"/>
                </a:ext>
              </a:extLst>
            </p:cNvPr>
            <p:cNvSpPr txBox="1"/>
            <p:nvPr/>
          </p:nvSpPr>
          <p:spPr>
            <a:xfrm>
              <a:off x="3068608" y="3441088"/>
              <a:ext cx="834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/>
                <a:t>x</a:t>
              </a:r>
              <a:r>
                <a:rPr lang="en-US" sz="2700" b="1" baseline="30000" dirty="0"/>
                <a:t>1</a:t>
              </a:r>
            </a:p>
          </p:txBody>
        </p: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F03859A-8646-6F4D-9D26-A2B31F9DAC3E}"/>
              </a:ext>
            </a:extLst>
          </p:cNvPr>
          <p:cNvSpPr txBox="1"/>
          <p:nvPr/>
        </p:nvSpPr>
        <p:spPr>
          <a:xfrm>
            <a:off x="1027442" y="8625453"/>
            <a:ext cx="1760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888932-E3A1-2648-AC1C-09AA427D42F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96B615-3340-3E1F-1BF6-EEC885D4631E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029D856-0A0F-F55C-C221-1187DAF16059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C67B9276-4F9F-0081-502C-AE2A2F72F0B3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77879016-F8E0-4857-84FE-376A6F33FB2E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1E0E5B58-A72C-CB5F-C54F-2D5618463B72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736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25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7CEB6E-741F-1644-917E-BF6E413BBC09}"/>
              </a:ext>
            </a:extLst>
          </p:cNvPr>
          <p:cNvGrpSpPr/>
          <p:nvPr/>
        </p:nvGrpSpPr>
        <p:grpSpPr>
          <a:xfrm>
            <a:off x="4864938" y="2551549"/>
            <a:ext cx="8047278" cy="6304737"/>
            <a:chOff x="3068608" y="1738562"/>
            <a:chExt cx="5364852" cy="420315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60F8D1F-D320-D043-8B20-7AFA1FF62680}"/>
                </a:ext>
              </a:extLst>
            </p:cNvPr>
            <p:cNvGrpSpPr/>
            <p:nvPr/>
          </p:nvGrpSpPr>
          <p:grpSpPr>
            <a:xfrm>
              <a:off x="3753460" y="1738562"/>
              <a:ext cx="4680000" cy="3867609"/>
              <a:chOff x="6881119" y="2229952"/>
              <a:chExt cx="4680000" cy="3867609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5AC8427-3D70-AF43-9AC5-F421F4D031FA}"/>
                  </a:ext>
                </a:extLst>
              </p:cNvPr>
              <p:cNvGrpSpPr/>
              <p:nvPr/>
            </p:nvGrpSpPr>
            <p:grpSpPr>
              <a:xfrm>
                <a:off x="6881119" y="2229952"/>
                <a:ext cx="4680000" cy="3867609"/>
                <a:chOff x="3178629" y="1859061"/>
                <a:chExt cx="4680000" cy="386760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66A91AF3-4DEF-4846-8ECB-8A68603154CF}"/>
                    </a:ext>
                  </a:extLst>
                </p:cNvPr>
                <p:cNvCxnSpPr/>
                <p:nvPr/>
              </p:nvCxnSpPr>
              <p:spPr>
                <a:xfrm>
                  <a:off x="3178629" y="5726670"/>
                  <a:ext cx="468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4FDBC260-0D74-C646-8C86-5B691CE76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91126" y="1859061"/>
                  <a:ext cx="2017" cy="38646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32D1839-86F6-9944-AC09-F9A4AD7A1693}"/>
                  </a:ext>
                </a:extLst>
              </p:cNvPr>
              <p:cNvGrpSpPr/>
              <p:nvPr/>
            </p:nvGrpSpPr>
            <p:grpSpPr>
              <a:xfrm>
                <a:off x="7971530" y="2582259"/>
                <a:ext cx="3205168" cy="2895132"/>
                <a:chOff x="7971530" y="2582259"/>
                <a:chExt cx="3205168" cy="2895132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53B85F6-90E7-5442-B2E2-C931ED35A0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71530" y="260199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CC1F2D3-7DCD-774D-B642-0D105A94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22507" y="258225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F15E759-008F-5940-9BE0-3114B0B717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81715" y="2723465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D23CFDAC-73B5-4048-ACCA-660576248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478179" y="336432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56D00121-D811-014E-AEC5-0D1DB50FD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19266" y="36875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9E141BF0-A0FA-8A47-82D3-8586CE4A50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18767" y="372125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FC97B2BF-29A2-F94A-AFA9-DD70FBA02C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4970" y="3130245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B5BCF2B8-1ADB-494F-A070-155D6787E9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8997" y="3489193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1A5B74E4-6072-DF44-B917-CAA3469F8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43038" y="482954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EE8D9AB-766A-F848-840A-002B3C4638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8698" y="398022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28E1A52E-9315-8B44-9879-430481BE7C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8003" y="46570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E5972623-8CB0-1749-851B-9EF0465FE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38614" y="463671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CC7B8683-3472-2B4C-B1AD-91C8C4727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33119" y="4352952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DB5306B-4CBF-A24B-BD32-83639BA0A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4517" y="3822236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14E279E8-CB18-584F-B200-80C69B528D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36675" y="392566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3C3167A0-C2FA-E044-86A3-F2AF741F0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66872" y="304507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8CFB9E44-40BA-354B-8045-7B7EA35B68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856" y="419759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E92112FF-E05E-2D45-93FF-8EE9492012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19010" y="51914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4869C2C-1868-BC43-922B-679B40E95BF9}"/>
                </a:ext>
              </a:extLst>
            </p:cNvPr>
            <p:cNvSpPr txBox="1"/>
            <p:nvPr/>
          </p:nvSpPr>
          <p:spPr>
            <a:xfrm>
              <a:off x="5715230" y="5603166"/>
              <a:ext cx="834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/>
                <a:t>x</a:t>
              </a:r>
              <a:r>
                <a:rPr lang="en-US" sz="2700" b="1" baseline="30000" dirty="0"/>
                <a:t>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3DDE68A-E186-5A41-95FE-651B361E5194}"/>
                </a:ext>
              </a:extLst>
            </p:cNvPr>
            <p:cNvSpPr txBox="1"/>
            <p:nvPr/>
          </p:nvSpPr>
          <p:spPr>
            <a:xfrm>
              <a:off x="3068608" y="3441088"/>
              <a:ext cx="834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/>
                <a:t>x</a:t>
              </a:r>
              <a:r>
                <a:rPr lang="en-US" sz="2700" b="1" baseline="30000" dirty="0"/>
                <a:t>1</a:t>
              </a:r>
            </a:p>
          </p:txBody>
        </p: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707994-9EA7-1D49-AFE0-17BE8FED652E}"/>
              </a:ext>
            </a:extLst>
          </p:cNvPr>
          <p:cNvCxnSpPr>
            <a:cxnSpLocks/>
          </p:cNvCxnSpPr>
          <p:nvPr/>
        </p:nvCxnSpPr>
        <p:spPr>
          <a:xfrm>
            <a:off x="6147839" y="4330958"/>
            <a:ext cx="6521759" cy="271878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03859A-8646-6F4D-9D26-A2B31F9DAC3E}"/>
              </a:ext>
            </a:extLst>
          </p:cNvPr>
          <p:cNvSpPr txBox="1"/>
          <p:nvPr/>
        </p:nvSpPr>
        <p:spPr>
          <a:xfrm>
            <a:off x="1027442" y="8625453"/>
            <a:ext cx="1760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7DE45E-A235-CC43-BBA2-972096BFAACC}"/>
              </a:ext>
            </a:extLst>
          </p:cNvPr>
          <p:cNvSpPr txBox="1"/>
          <p:nvPr/>
        </p:nvSpPr>
        <p:spPr>
          <a:xfrm>
            <a:off x="12961266" y="6745554"/>
            <a:ext cx="20102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C1D62F-CD67-135C-6D74-71B0707790A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C0BB69-7D2E-3F31-D3C1-DE21F10A18DB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02B294CA-0478-A759-8CA5-0AABD6F80035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2EA1DDD4-EE10-8163-29E9-8EEAD7EB92F6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29CC5016-1CAC-669C-0945-2717162B2012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A22A87-9BB4-FDBA-CF7A-5FC2E79BF586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124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26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0F8D1F-D320-D043-8B20-7AFA1FF62680}"/>
              </a:ext>
            </a:extLst>
          </p:cNvPr>
          <p:cNvGrpSpPr/>
          <p:nvPr/>
        </p:nvGrpSpPr>
        <p:grpSpPr>
          <a:xfrm>
            <a:off x="5892216" y="2551549"/>
            <a:ext cx="7020000" cy="5801414"/>
            <a:chOff x="6881119" y="2229952"/>
            <a:chExt cx="4680000" cy="386760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5AC8427-3D70-AF43-9AC5-F421F4D031FA}"/>
                </a:ext>
              </a:extLst>
            </p:cNvPr>
            <p:cNvGrpSpPr/>
            <p:nvPr/>
          </p:nvGrpSpPr>
          <p:grpSpPr>
            <a:xfrm>
              <a:off x="6881119" y="2229952"/>
              <a:ext cx="4680000" cy="3867609"/>
              <a:chOff x="3178629" y="1859061"/>
              <a:chExt cx="4680000" cy="3867609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6A91AF3-4DEF-4846-8ECB-8A68603154CF}"/>
                  </a:ext>
                </a:extLst>
              </p:cNvPr>
              <p:cNvCxnSpPr/>
              <p:nvPr/>
            </p:nvCxnSpPr>
            <p:spPr>
              <a:xfrm>
                <a:off x="3178629" y="5726670"/>
                <a:ext cx="468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4FDBC260-0D74-C646-8C86-5B691CE76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1126" y="1859061"/>
                <a:ext cx="2017" cy="386460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32D1839-86F6-9944-AC09-F9A4AD7A1693}"/>
                </a:ext>
              </a:extLst>
            </p:cNvPr>
            <p:cNvGrpSpPr/>
            <p:nvPr/>
          </p:nvGrpSpPr>
          <p:grpSpPr>
            <a:xfrm>
              <a:off x="7971530" y="2582259"/>
              <a:ext cx="3205168" cy="2895132"/>
              <a:chOff x="7971530" y="2582259"/>
              <a:chExt cx="3205168" cy="28951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53B85F6-90E7-5442-B2E2-C931ED35A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1530" y="26019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CC1F2D3-7DCD-774D-B642-0D105A943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2507" y="258225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F15E759-008F-5940-9BE0-3114B0B71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81715" y="272346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23CFDAC-73B5-4048-ACCA-66057624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78179" y="336432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D00121-D811-014E-AEC5-0D1DB50FD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9266" y="36875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E141BF0-A0FA-8A47-82D3-8586CE4A5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67" y="372125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C97B2BF-29A2-F94A-AFA9-DD70FBA02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4970" y="313024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5BCF2B8-1ADB-494F-A070-155D6787E9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8997" y="3489193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5B74E4-6072-DF44-B917-CAA3469F8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43038" y="482954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EE8D9AB-766A-F848-840A-002B3C463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88698" y="398022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8E1A52E-9315-8B44-9879-430481BE7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18003" y="46570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5972623-8CB0-1749-851B-9EF0465FE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8614" y="463671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C7B8683-3472-2B4C-B1AD-91C8C4727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3119" y="4352952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DB5306B-4CBF-A24B-BD32-83639BA0A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517" y="3822236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4E279E8-CB18-584F-B200-80C69B5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6675" y="392566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C3167A0-C2FA-E044-86A3-F2AF741F0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66872" y="304507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CFB9E44-40BA-354B-8045-7B7EA35B6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38856" y="41975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92112FF-E05E-2D45-93FF-8EE949201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9010" y="51914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557642-85AD-154E-AD50-0110C819C7CC}"/>
              </a:ext>
            </a:extLst>
          </p:cNvPr>
          <p:cNvCxnSpPr>
            <a:cxnSpLocks/>
          </p:cNvCxnSpPr>
          <p:nvPr/>
        </p:nvCxnSpPr>
        <p:spPr>
          <a:xfrm>
            <a:off x="6147839" y="3455336"/>
            <a:ext cx="6521759" cy="359440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1DA5AB-29DC-6F4C-9478-E9A5AC05453B}"/>
              </a:ext>
            </a:extLst>
          </p:cNvPr>
          <p:cNvSpPr txBox="1"/>
          <p:nvPr/>
        </p:nvSpPr>
        <p:spPr>
          <a:xfrm>
            <a:off x="1027442" y="8625453"/>
            <a:ext cx="21204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 10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217E0A-31C1-AB41-8D1D-D6BF85AA1A51}"/>
              </a:ext>
            </a:extLst>
          </p:cNvPr>
          <p:cNvSpPr txBox="1"/>
          <p:nvPr/>
        </p:nvSpPr>
        <p:spPr>
          <a:xfrm>
            <a:off x="12961265" y="674555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C45CDE-6C0C-E14F-BCF2-57313EE6BED9}"/>
              </a:ext>
            </a:extLst>
          </p:cNvPr>
          <p:cNvSpPr txBox="1"/>
          <p:nvPr/>
        </p:nvSpPr>
        <p:spPr>
          <a:xfrm>
            <a:off x="8834871" y="8348455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BFE963-4BCD-C040-9C66-9488C3280697}"/>
              </a:ext>
            </a:extLst>
          </p:cNvPr>
          <p:cNvSpPr txBox="1"/>
          <p:nvPr/>
        </p:nvSpPr>
        <p:spPr>
          <a:xfrm>
            <a:off x="4864938" y="5105338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A8579D-5BD9-F074-686B-FCBBCA1D685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FE0777-7D9C-4304-1CA6-2FAAAB689479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34C29730-EB5A-98C5-2FDF-46FCA97415DA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5532056A-E6C2-D37F-21AC-B9C01C43EA72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35067FC4-BFEC-20AB-6583-CC5DF53E95EC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8FE4B720-B26C-11F6-5757-2962097E1821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421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27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0F8D1F-D320-D043-8B20-7AFA1FF62680}"/>
              </a:ext>
            </a:extLst>
          </p:cNvPr>
          <p:cNvGrpSpPr/>
          <p:nvPr/>
        </p:nvGrpSpPr>
        <p:grpSpPr>
          <a:xfrm>
            <a:off x="5892216" y="2551549"/>
            <a:ext cx="7020000" cy="5801414"/>
            <a:chOff x="6881119" y="2229952"/>
            <a:chExt cx="4680000" cy="386760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5AC8427-3D70-AF43-9AC5-F421F4D031FA}"/>
                </a:ext>
              </a:extLst>
            </p:cNvPr>
            <p:cNvGrpSpPr/>
            <p:nvPr/>
          </p:nvGrpSpPr>
          <p:grpSpPr>
            <a:xfrm>
              <a:off x="6881119" y="2229952"/>
              <a:ext cx="4680000" cy="3867609"/>
              <a:chOff x="3178629" y="1859061"/>
              <a:chExt cx="4680000" cy="3867609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6A91AF3-4DEF-4846-8ECB-8A68603154CF}"/>
                  </a:ext>
                </a:extLst>
              </p:cNvPr>
              <p:cNvCxnSpPr/>
              <p:nvPr/>
            </p:nvCxnSpPr>
            <p:spPr>
              <a:xfrm>
                <a:off x="3178629" y="5726670"/>
                <a:ext cx="468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4FDBC260-0D74-C646-8C86-5B691CE76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1126" y="1859061"/>
                <a:ext cx="2017" cy="386460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32D1839-86F6-9944-AC09-F9A4AD7A1693}"/>
                </a:ext>
              </a:extLst>
            </p:cNvPr>
            <p:cNvGrpSpPr/>
            <p:nvPr/>
          </p:nvGrpSpPr>
          <p:grpSpPr>
            <a:xfrm>
              <a:off x="7971530" y="2582259"/>
              <a:ext cx="3205168" cy="2895132"/>
              <a:chOff x="7971530" y="2582259"/>
              <a:chExt cx="3205168" cy="28951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53B85F6-90E7-5442-B2E2-C931ED35A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1530" y="26019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CC1F2D3-7DCD-774D-B642-0D105A943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2507" y="258225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F15E759-008F-5940-9BE0-3114B0B71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81715" y="272346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23CFDAC-73B5-4048-ACCA-66057624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78179" y="336432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D00121-D811-014E-AEC5-0D1DB50FD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9266" y="36875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E141BF0-A0FA-8A47-82D3-8586CE4A5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67" y="372125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C97B2BF-29A2-F94A-AFA9-DD70FBA02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4970" y="313024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5BCF2B8-1ADB-494F-A070-155D6787E9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8997" y="3489193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5B74E4-6072-DF44-B917-CAA3469F8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43038" y="482954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EE8D9AB-766A-F848-840A-002B3C463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88698" y="398022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8E1A52E-9315-8B44-9879-430481BE7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18003" y="46570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5972623-8CB0-1749-851B-9EF0465FE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8614" y="463671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C7B8683-3472-2B4C-B1AD-91C8C4727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3119" y="4352952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DB5306B-4CBF-A24B-BD32-83639BA0A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517" y="3822236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4E279E8-CB18-584F-B200-80C69B5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6675" y="392566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C3167A0-C2FA-E044-86A3-F2AF741F0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66872" y="304507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CFB9E44-40BA-354B-8045-7B7EA35B6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38856" y="41975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92112FF-E05E-2D45-93FF-8EE949201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9010" y="51914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557642-85AD-154E-AD50-0110C819C7CC}"/>
              </a:ext>
            </a:extLst>
          </p:cNvPr>
          <p:cNvCxnSpPr>
            <a:cxnSpLocks/>
          </p:cNvCxnSpPr>
          <p:nvPr/>
        </p:nvCxnSpPr>
        <p:spPr>
          <a:xfrm>
            <a:off x="6111834" y="2894601"/>
            <a:ext cx="6557763" cy="41551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5725485-01BA-1A47-AB70-85BFF3E837CA}"/>
              </a:ext>
            </a:extLst>
          </p:cNvPr>
          <p:cNvSpPr txBox="1"/>
          <p:nvPr/>
        </p:nvSpPr>
        <p:spPr>
          <a:xfrm>
            <a:off x="1027442" y="8625453"/>
            <a:ext cx="19406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 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FFF891-BEDA-E94B-94BE-77F66158638C}"/>
              </a:ext>
            </a:extLst>
          </p:cNvPr>
          <p:cNvSpPr txBox="1"/>
          <p:nvPr/>
        </p:nvSpPr>
        <p:spPr>
          <a:xfrm>
            <a:off x="12961265" y="674555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064FFF-4E85-2C49-9775-FDC9F69FA0F0}"/>
              </a:ext>
            </a:extLst>
          </p:cNvPr>
          <p:cNvSpPr txBox="1"/>
          <p:nvPr/>
        </p:nvSpPr>
        <p:spPr>
          <a:xfrm>
            <a:off x="8834871" y="8348455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5B71DE-A618-0D47-B5F8-EE58EE5EC7FB}"/>
              </a:ext>
            </a:extLst>
          </p:cNvPr>
          <p:cNvSpPr txBox="1"/>
          <p:nvPr/>
        </p:nvSpPr>
        <p:spPr>
          <a:xfrm>
            <a:off x="4864938" y="5105338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E24832-877D-9181-A791-519F8D24972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572A3B-56A8-DEA3-7FE2-48559FE1E26D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4F7DBFD2-29C5-6249-D87A-AB83F53F1D61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C0E606EA-4312-B932-4F20-C79B560868D6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F704C821-4838-D3A7-2C47-B323763BC20E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48AF4C22-3784-4328-A1EB-84350AF106E9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039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1CEB-64C4-4F9D-A632-907EC6E9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Classifier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79D2-2604-407A-A1D1-5BBE7A59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 for more complexity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DEEBF-D06F-48BC-B3DC-48039495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CECCEF-94D5-7368-1F4F-42B9733DB37D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07AAEA9-7831-400D-3128-97DD10D49341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D93351A6-F48A-08FC-D3FA-B0D6A7C57D4E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7C497E26-89EE-1DF4-1E6B-78C7F1D4DFEF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Classifier 2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7FD4C543-079E-C0B9-7D32-D1CB66E19A0F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354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29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7CEB6E-741F-1644-917E-BF6E413BBC09}"/>
              </a:ext>
            </a:extLst>
          </p:cNvPr>
          <p:cNvGrpSpPr/>
          <p:nvPr/>
        </p:nvGrpSpPr>
        <p:grpSpPr>
          <a:xfrm>
            <a:off x="4864938" y="2551549"/>
            <a:ext cx="8047278" cy="6304737"/>
            <a:chOff x="3068608" y="1738562"/>
            <a:chExt cx="5364852" cy="420315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60F8D1F-D320-D043-8B20-7AFA1FF62680}"/>
                </a:ext>
              </a:extLst>
            </p:cNvPr>
            <p:cNvGrpSpPr/>
            <p:nvPr/>
          </p:nvGrpSpPr>
          <p:grpSpPr>
            <a:xfrm>
              <a:off x="3753460" y="1738562"/>
              <a:ext cx="4680000" cy="3867609"/>
              <a:chOff x="6881119" y="2229952"/>
              <a:chExt cx="4680000" cy="3867609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5AC8427-3D70-AF43-9AC5-F421F4D031FA}"/>
                  </a:ext>
                </a:extLst>
              </p:cNvPr>
              <p:cNvGrpSpPr/>
              <p:nvPr/>
            </p:nvGrpSpPr>
            <p:grpSpPr>
              <a:xfrm>
                <a:off x="6881119" y="2229952"/>
                <a:ext cx="4680000" cy="3867609"/>
                <a:chOff x="3178629" y="1859061"/>
                <a:chExt cx="4680000" cy="386760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66A91AF3-4DEF-4846-8ECB-8A68603154CF}"/>
                    </a:ext>
                  </a:extLst>
                </p:cNvPr>
                <p:cNvCxnSpPr/>
                <p:nvPr/>
              </p:nvCxnSpPr>
              <p:spPr>
                <a:xfrm>
                  <a:off x="3178629" y="5726670"/>
                  <a:ext cx="468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4FDBC260-0D74-C646-8C86-5B691CE76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91126" y="1859061"/>
                  <a:ext cx="2017" cy="38646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32D1839-86F6-9944-AC09-F9A4AD7A1693}"/>
                  </a:ext>
                </a:extLst>
              </p:cNvPr>
              <p:cNvGrpSpPr/>
              <p:nvPr/>
            </p:nvGrpSpPr>
            <p:grpSpPr>
              <a:xfrm>
                <a:off x="7971530" y="2582259"/>
                <a:ext cx="3205168" cy="2895132"/>
                <a:chOff x="7971530" y="2582259"/>
                <a:chExt cx="3205168" cy="2895132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53B85F6-90E7-5442-B2E2-C931ED35A0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71530" y="260199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CC1F2D3-7DCD-774D-B642-0D105A94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22507" y="258225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F15E759-008F-5940-9BE0-3114B0B717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81715" y="2723465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D23CFDAC-73B5-4048-ACCA-660576248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478179" y="336432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56D00121-D811-014E-AEC5-0D1DB50FD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19266" y="36875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9E141BF0-A0FA-8A47-82D3-8586CE4A50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18767" y="372125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FC97B2BF-29A2-F94A-AFA9-DD70FBA02C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4970" y="3130245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B5BCF2B8-1ADB-494F-A070-155D6787E9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8997" y="3489193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1A5B74E4-6072-DF44-B917-CAA3469F8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43038" y="482954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EE8D9AB-766A-F848-840A-002B3C4638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8698" y="398022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28E1A52E-9315-8B44-9879-430481BE7C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8003" y="46570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E5972623-8CB0-1749-851B-9EF0465FE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38614" y="463671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CC7B8683-3472-2B4C-B1AD-91C8C4727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33119" y="4352952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DB5306B-4CBF-A24B-BD32-83639BA0A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4517" y="3822236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14E279E8-CB18-584F-B200-80C69B528D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36675" y="392566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3C3167A0-C2FA-E044-86A3-F2AF741F0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66872" y="304507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8CFB9E44-40BA-354B-8045-7B7EA35B68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856" y="419759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E92112FF-E05E-2D45-93FF-8EE9492012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19010" y="51914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4869C2C-1868-BC43-922B-679B40E95BF9}"/>
                </a:ext>
              </a:extLst>
            </p:cNvPr>
            <p:cNvSpPr txBox="1"/>
            <p:nvPr/>
          </p:nvSpPr>
          <p:spPr>
            <a:xfrm>
              <a:off x="5715230" y="5603166"/>
              <a:ext cx="834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/>
                <a:t>x</a:t>
              </a:r>
              <a:r>
                <a:rPr lang="en-US" sz="2700" b="1" baseline="30000" dirty="0"/>
                <a:t>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3DDE68A-E186-5A41-95FE-651B361E5194}"/>
                </a:ext>
              </a:extLst>
            </p:cNvPr>
            <p:cNvSpPr txBox="1"/>
            <p:nvPr/>
          </p:nvSpPr>
          <p:spPr>
            <a:xfrm>
              <a:off x="3068608" y="3441088"/>
              <a:ext cx="834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/>
                <a:t>x</a:t>
              </a:r>
              <a:r>
                <a:rPr lang="en-US" sz="2700" b="1" baseline="30000" dirty="0"/>
                <a:t>1</a:t>
              </a:r>
            </a:p>
          </p:txBody>
        </p: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F03859A-8646-6F4D-9D26-A2B31F9DAC3E}"/>
              </a:ext>
            </a:extLst>
          </p:cNvPr>
          <p:cNvSpPr txBox="1"/>
          <p:nvPr/>
        </p:nvSpPr>
        <p:spPr>
          <a:xfrm>
            <a:off x="1027442" y="8625453"/>
            <a:ext cx="1760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Epoch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F2DE4D-4A9D-0677-7B3F-0F2B0B2DB9F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AB3E98-6F8A-44BC-4D3D-3F283465C22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CFC6F5-88FB-9B7D-C5E1-CFE8AC22BAF3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E02EAA70-DEAD-FEFA-2484-15B2E7F229F6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33E79C11-8D1C-91B9-E8C1-2761A349A152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887EC7-F122-FA83-D8BC-32031D20A544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B5A5FE4-26E2-9FC1-0BA7-21C301D28E2A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7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F9D95-89DA-2566-4EA5-CE2A5E784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F1C5F441-2AED-37C1-8099-8715F57741CE}"/>
              </a:ext>
            </a:extLst>
          </p:cNvPr>
          <p:cNvGrpSpPr/>
          <p:nvPr/>
        </p:nvGrpSpPr>
        <p:grpSpPr>
          <a:xfrm>
            <a:off x="1371599" y="3924300"/>
            <a:ext cx="15458053" cy="3171160"/>
            <a:chOff x="0" y="0"/>
            <a:chExt cx="6428322" cy="1318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1AE0254-E06D-7C1B-D51A-71031DE921AD}"/>
                </a:ext>
              </a:extLst>
            </p:cNvPr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4AFC0D-CDA3-BFBB-CAC4-DD71AD36E00B}"/>
                </a:ext>
              </a:extLst>
            </p:cNvPr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9FEA40F-C810-1376-385F-8C9D7DB56EF9}"/>
                </a:ext>
              </a:extLst>
            </p:cNvPr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3228562-F298-C896-48DB-8A6C1ED64C0D}"/>
                </a:ext>
              </a:extLst>
            </p:cNvPr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5000"/>
              </a:blip>
              <a:stretch>
                <a:fillRect l="-52053" t="-19543" r="-50227" b="-46953"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4" name="Group 2">
            <a:extLst>
              <a:ext uri="{FF2B5EF4-FFF2-40B4-BE49-F238E27FC236}">
                <a16:creationId xmlns:a16="http://schemas.microsoft.com/office/drawing/2014/main" id="{51486AEC-AC2A-1D97-8F1B-5172C03B4CE0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59775E95-D885-53D3-6959-9D1676EFA346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85CED02B-B6D3-F564-4CC5-CBC26EE38DAC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8" name="TextBox 10">
            <a:extLst>
              <a:ext uri="{FF2B5EF4-FFF2-40B4-BE49-F238E27FC236}">
                <a16:creationId xmlns:a16="http://schemas.microsoft.com/office/drawing/2014/main" id="{69A5B889-FC0D-8766-E462-567451D098FB}"/>
              </a:ext>
            </a:extLst>
          </p:cNvPr>
          <p:cNvSpPr txBox="1"/>
          <p:nvPr/>
        </p:nvSpPr>
        <p:spPr>
          <a:xfrm>
            <a:off x="152400" y="268127"/>
            <a:ext cx="11654806" cy="868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Section I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DAB0CAEE-D834-3C2A-DFDB-F94894A52E0F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B6A2A571-C40F-2A3F-755D-00C3018AB476}"/>
              </a:ext>
            </a:extLst>
          </p:cNvPr>
          <p:cNvSpPr txBox="1"/>
          <p:nvPr/>
        </p:nvSpPr>
        <p:spPr>
          <a:xfrm>
            <a:off x="6609019" y="4937331"/>
            <a:ext cx="5105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latin typeface="Norwester"/>
                <a:ea typeface="Norwester"/>
                <a:cs typeface="Norwester"/>
                <a:sym typeface="Norwester"/>
              </a:rPr>
              <a:t>custom data </a:t>
            </a:r>
            <a:r>
              <a:rPr lang="en-US" sz="5754" spc="420" dirty="0" err="1">
                <a:latin typeface="Norwester"/>
                <a:ea typeface="Norwester"/>
                <a:cs typeface="Norwester"/>
                <a:sym typeface="Norwester"/>
              </a:rPr>
              <a:t>i</a:t>
            </a:r>
            <a:endParaRPr lang="en-US" sz="5754" spc="420" dirty="0">
              <a:latin typeface="Norwester"/>
              <a:ea typeface="Norwester"/>
              <a:cs typeface="Norwester"/>
              <a:sym typeface="Norwest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16B2B-CEC2-0F0E-5830-B8E81E14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1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30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0F8D1F-D320-D043-8B20-7AFA1FF62680}"/>
              </a:ext>
            </a:extLst>
          </p:cNvPr>
          <p:cNvGrpSpPr/>
          <p:nvPr/>
        </p:nvGrpSpPr>
        <p:grpSpPr>
          <a:xfrm>
            <a:off x="5892216" y="2551549"/>
            <a:ext cx="7020000" cy="5801414"/>
            <a:chOff x="6881119" y="2229952"/>
            <a:chExt cx="4680000" cy="386760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5AC8427-3D70-AF43-9AC5-F421F4D031FA}"/>
                </a:ext>
              </a:extLst>
            </p:cNvPr>
            <p:cNvGrpSpPr/>
            <p:nvPr/>
          </p:nvGrpSpPr>
          <p:grpSpPr>
            <a:xfrm>
              <a:off x="6881119" y="2229952"/>
              <a:ext cx="4680000" cy="3867609"/>
              <a:chOff x="3178629" y="1859061"/>
              <a:chExt cx="4680000" cy="3867609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6A91AF3-4DEF-4846-8ECB-8A68603154CF}"/>
                  </a:ext>
                </a:extLst>
              </p:cNvPr>
              <p:cNvCxnSpPr/>
              <p:nvPr/>
            </p:nvCxnSpPr>
            <p:spPr>
              <a:xfrm>
                <a:off x="3178629" y="5726670"/>
                <a:ext cx="468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4FDBC260-0D74-C646-8C86-5B691CE76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1126" y="1859061"/>
                <a:ext cx="2017" cy="386460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32D1839-86F6-9944-AC09-F9A4AD7A1693}"/>
                </a:ext>
              </a:extLst>
            </p:cNvPr>
            <p:cNvGrpSpPr/>
            <p:nvPr/>
          </p:nvGrpSpPr>
          <p:grpSpPr>
            <a:xfrm>
              <a:off x="7971530" y="2582259"/>
              <a:ext cx="3205168" cy="2895132"/>
              <a:chOff x="7971530" y="2582259"/>
              <a:chExt cx="3205168" cy="28951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53B85F6-90E7-5442-B2E2-C931ED35A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1530" y="26019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CC1F2D3-7DCD-774D-B642-0D105A943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2507" y="258225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F15E759-008F-5940-9BE0-3114B0B71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81715" y="272346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23CFDAC-73B5-4048-ACCA-66057624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78179" y="336432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D00121-D811-014E-AEC5-0D1DB50FD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9266" y="36875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E141BF0-A0FA-8A47-82D3-8586CE4A5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67" y="372125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C97B2BF-29A2-F94A-AFA9-DD70FBA02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4970" y="313024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5BCF2B8-1ADB-494F-A070-155D6787E9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8997" y="3489193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5B74E4-6072-DF44-B917-CAA3469F8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43038" y="482954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EE8D9AB-766A-F848-840A-002B3C463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88698" y="398022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8E1A52E-9315-8B44-9879-430481BE7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18003" y="46570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5972623-8CB0-1749-851B-9EF0465FE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8614" y="463671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C7B8683-3472-2B4C-B1AD-91C8C4727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3119" y="4352952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DB5306B-4CBF-A24B-BD32-83639BA0A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517" y="3822236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4E279E8-CB18-584F-B200-80C69B5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6675" y="392566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C3167A0-C2FA-E044-86A3-F2AF741F0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66872" y="304507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CFB9E44-40BA-354B-8045-7B7EA35B6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38856" y="41975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92112FF-E05E-2D45-93FF-8EE949201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9010" y="51914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707994-9EA7-1D49-AFE0-17BE8FED652E}"/>
              </a:ext>
            </a:extLst>
          </p:cNvPr>
          <p:cNvCxnSpPr>
            <a:cxnSpLocks/>
          </p:cNvCxnSpPr>
          <p:nvPr/>
        </p:nvCxnSpPr>
        <p:spPr>
          <a:xfrm>
            <a:off x="6147839" y="4330958"/>
            <a:ext cx="6521759" cy="271878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03859A-8646-6F4D-9D26-A2B31F9DAC3E}"/>
              </a:ext>
            </a:extLst>
          </p:cNvPr>
          <p:cNvSpPr txBox="1"/>
          <p:nvPr/>
        </p:nvSpPr>
        <p:spPr>
          <a:xfrm>
            <a:off x="1027442" y="8625453"/>
            <a:ext cx="1760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Epoch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7DE45E-A235-CC43-BBA2-972096BFAACC}"/>
              </a:ext>
            </a:extLst>
          </p:cNvPr>
          <p:cNvSpPr txBox="1"/>
          <p:nvPr/>
        </p:nvSpPr>
        <p:spPr>
          <a:xfrm>
            <a:off x="12961265" y="674555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2A2A98-E639-C544-86B0-169794157723}"/>
              </a:ext>
            </a:extLst>
          </p:cNvPr>
          <p:cNvSpPr txBox="1"/>
          <p:nvPr/>
        </p:nvSpPr>
        <p:spPr>
          <a:xfrm>
            <a:off x="8834871" y="8348455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62E63B-A788-3E42-9F22-C414E873504D}"/>
              </a:ext>
            </a:extLst>
          </p:cNvPr>
          <p:cNvSpPr txBox="1"/>
          <p:nvPr/>
        </p:nvSpPr>
        <p:spPr>
          <a:xfrm>
            <a:off x="4864938" y="5105338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C3B1CE-19CC-3285-A839-FDA6230E8A9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F852D7-8CB5-F1DB-FD71-F713AA853D7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4A6477-FA49-845D-E30B-92ACD31530DA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9EB65480-E53F-0EE0-CDFB-12AB4D3DEF02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BFFFA4D6-FFB3-D4AF-A431-516871AD519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F9B825-A089-E8F7-0544-C93B4329439E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D21A981-1E48-F726-15AD-261F2D05D0C1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924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31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0F8D1F-D320-D043-8B20-7AFA1FF62680}"/>
              </a:ext>
            </a:extLst>
          </p:cNvPr>
          <p:cNvGrpSpPr/>
          <p:nvPr/>
        </p:nvGrpSpPr>
        <p:grpSpPr>
          <a:xfrm>
            <a:off x="5892216" y="2551549"/>
            <a:ext cx="7020000" cy="5801414"/>
            <a:chOff x="6881119" y="2229952"/>
            <a:chExt cx="4680000" cy="386760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5AC8427-3D70-AF43-9AC5-F421F4D031FA}"/>
                </a:ext>
              </a:extLst>
            </p:cNvPr>
            <p:cNvGrpSpPr/>
            <p:nvPr/>
          </p:nvGrpSpPr>
          <p:grpSpPr>
            <a:xfrm>
              <a:off x="6881119" y="2229952"/>
              <a:ext cx="4680000" cy="3867609"/>
              <a:chOff x="3178629" y="1859061"/>
              <a:chExt cx="4680000" cy="3867609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6A91AF3-4DEF-4846-8ECB-8A68603154CF}"/>
                  </a:ext>
                </a:extLst>
              </p:cNvPr>
              <p:cNvCxnSpPr/>
              <p:nvPr/>
            </p:nvCxnSpPr>
            <p:spPr>
              <a:xfrm>
                <a:off x="3178629" y="5726670"/>
                <a:ext cx="468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4FDBC260-0D74-C646-8C86-5B691CE76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1126" y="1859061"/>
                <a:ext cx="2017" cy="386460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32D1839-86F6-9944-AC09-F9A4AD7A1693}"/>
                </a:ext>
              </a:extLst>
            </p:cNvPr>
            <p:cNvGrpSpPr/>
            <p:nvPr/>
          </p:nvGrpSpPr>
          <p:grpSpPr>
            <a:xfrm>
              <a:off x="7971530" y="2582259"/>
              <a:ext cx="3205168" cy="2895132"/>
              <a:chOff x="7971530" y="2582259"/>
              <a:chExt cx="3205168" cy="28951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53B85F6-90E7-5442-B2E2-C931ED35A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1530" y="26019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CC1F2D3-7DCD-774D-B642-0D105A943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2507" y="258225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F15E759-008F-5940-9BE0-3114B0B71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81715" y="272346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23CFDAC-73B5-4048-ACCA-66057624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78179" y="336432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D00121-D811-014E-AEC5-0D1DB50FD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9266" y="36875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E141BF0-A0FA-8A47-82D3-8586CE4A5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67" y="372125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C97B2BF-29A2-F94A-AFA9-DD70FBA02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4970" y="313024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5BCF2B8-1ADB-494F-A070-155D6787E9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8997" y="3489193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5B74E4-6072-DF44-B917-CAA3469F8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43038" y="482954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EE8D9AB-766A-F848-840A-002B3C463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88698" y="398022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8E1A52E-9315-8B44-9879-430481BE7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18003" y="46570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5972623-8CB0-1749-851B-9EF0465FE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8614" y="463671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C7B8683-3472-2B4C-B1AD-91C8C4727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3119" y="4352952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DB5306B-4CBF-A24B-BD32-83639BA0A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517" y="3822236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4E279E8-CB18-584F-B200-80C69B5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6675" y="392566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C3167A0-C2FA-E044-86A3-F2AF741F0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66872" y="304507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CFB9E44-40BA-354B-8045-7B7EA35B6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38856" y="41975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92112FF-E05E-2D45-93FF-8EE949201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9010" y="51914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55" name="Freeform 54">
            <a:extLst>
              <a:ext uri="{FF2B5EF4-FFF2-40B4-BE49-F238E27FC236}">
                <a16:creationId xmlns:a16="http://schemas.microsoft.com/office/drawing/2014/main" id="{BA7C5703-C759-B54D-973E-586A0D208DE1}"/>
              </a:ext>
            </a:extLst>
          </p:cNvPr>
          <p:cNvSpPr/>
          <p:nvPr/>
        </p:nvSpPr>
        <p:spPr>
          <a:xfrm>
            <a:off x="6670202" y="2618033"/>
            <a:ext cx="6102626" cy="4277865"/>
          </a:xfrm>
          <a:custGeom>
            <a:avLst/>
            <a:gdLst>
              <a:gd name="connsiteX0" fmla="*/ 0 w 4068417"/>
              <a:gd name="connsiteY0" fmla="*/ 0 h 2851910"/>
              <a:gd name="connsiteX1" fmla="*/ 278295 w 4068417"/>
              <a:gd name="connsiteY1" fmla="*/ 1404731 h 2851910"/>
              <a:gd name="connsiteX2" fmla="*/ 1444487 w 4068417"/>
              <a:gd name="connsiteY2" fmla="*/ 2398644 h 2851910"/>
              <a:gd name="connsiteX3" fmla="*/ 2809461 w 4068417"/>
              <a:gd name="connsiteY3" fmla="*/ 2849218 h 2851910"/>
              <a:gd name="connsiteX4" fmla="*/ 4068417 w 4068417"/>
              <a:gd name="connsiteY4" fmla="*/ 2213113 h 285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8417" h="2851910">
                <a:moveTo>
                  <a:pt x="0" y="0"/>
                </a:moveTo>
                <a:cubicBezTo>
                  <a:pt x="18773" y="502478"/>
                  <a:pt x="37547" y="1004957"/>
                  <a:pt x="278295" y="1404731"/>
                </a:cubicBezTo>
                <a:cubicBezTo>
                  <a:pt x="519043" y="1804505"/>
                  <a:pt x="1022626" y="2157896"/>
                  <a:pt x="1444487" y="2398644"/>
                </a:cubicBezTo>
                <a:cubicBezTo>
                  <a:pt x="1866348" y="2639392"/>
                  <a:pt x="2372139" y="2880140"/>
                  <a:pt x="2809461" y="2849218"/>
                </a:cubicBezTo>
                <a:cubicBezTo>
                  <a:pt x="3246783" y="2818296"/>
                  <a:pt x="3657600" y="2515704"/>
                  <a:pt x="4068417" y="2213113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F8F308-02E3-4546-AB94-F6CA5E3DA8BC}"/>
              </a:ext>
            </a:extLst>
          </p:cNvPr>
          <p:cNvSpPr txBox="1"/>
          <p:nvPr/>
        </p:nvSpPr>
        <p:spPr>
          <a:xfrm>
            <a:off x="1027442" y="8625453"/>
            <a:ext cx="21204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Epoch 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0AADE6-D372-6A44-9516-23E53BEF5ADA}"/>
              </a:ext>
            </a:extLst>
          </p:cNvPr>
          <p:cNvSpPr txBox="1"/>
          <p:nvPr/>
        </p:nvSpPr>
        <p:spPr>
          <a:xfrm>
            <a:off x="12961265" y="674555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6AB8D6-697A-FD45-A5FE-84F4ADC6F6C3}"/>
              </a:ext>
            </a:extLst>
          </p:cNvPr>
          <p:cNvSpPr txBox="1"/>
          <p:nvPr/>
        </p:nvSpPr>
        <p:spPr>
          <a:xfrm>
            <a:off x="8834871" y="8348455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80CFE1E-6792-FC44-A7BE-0E188845F956}"/>
              </a:ext>
            </a:extLst>
          </p:cNvPr>
          <p:cNvSpPr txBox="1"/>
          <p:nvPr/>
        </p:nvSpPr>
        <p:spPr>
          <a:xfrm>
            <a:off x="4864938" y="5105338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F602B9-01C9-E2B5-E408-C18C72925DF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59F1DF-70FF-12F0-EEB7-DD1A00014A9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C3A3A-6A1A-0A05-0E1C-403667E5FF07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417E37A-A65A-DB22-675F-10AFAD124BD8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800DBF2-FDEB-3BEF-6784-F11D65A664DE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26C0B7F8-D24F-3F95-4AD9-A1D622E87603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9A5D3B2-9BF7-9A2E-D2A6-BC563F4195C3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59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32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4ED27CF-26BE-514E-BA56-5E35D41BFF94}"/>
              </a:ext>
            </a:extLst>
          </p:cNvPr>
          <p:cNvSpPr/>
          <p:nvPr/>
        </p:nvSpPr>
        <p:spPr>
          <a:xfrm>
            <a:off x="7210888" y="2596921"/>
            <a:ext cx="5539955" cy="4554245"/>
          </a:xfrm>
          <a:custGeom>
            <a:avLst/>
            <a:gdLst>
              <a:gd name="connsiteX0" fmla="*/ 17948 w 3693303"/>
              <a:gd name="connsiteY0" fmla="*/ 0 h 3036163"/>
              <a:gd name="connsiteX1" fmla="*/ 193 w 3693303"/>
              <a:gd name="connsiteY1" fmla="*/ 461639 h 3036163"/>
              <a:gd name="connsiteX2" fmla="*/ 9070 w 3693303"/>
              <a:gd name="connsiteY2" fmla="*/ 914400 h 3036163"/>
              <a:gd name="connsiteX3" fmla="*/ 17948 w 3693303"/>
              <a:gd name="connsiteY3" fmla="*/ 1029810 h 3036163"/>
              <a:gd name="connsiteX4" fmla="*/ 44581 w 3693303"/>
              <a:gd name="connsiteY4" fmla="*/ 1171852 h 3036163"/>
              <a:gd name="connsiteX5" fmla="*/ 124480 w 3693303"/>
              <a:gd name="connsiteY5" fmla="*/ 1429305 h 3036163"/>
              <a:gd name="connsiteX6" fmla="*/ 239890 w 3693303"/>
              <a:gd name="connsiteY6" fmla="*/ 1669002 h 3036163"/>
              <a:gd name="connsiteX7" fmla="*/ 293156 w 3693303"/>
              <a:gd name="connsiteY7" fmla="*/ 1757779 h 3036163"/>
              <a:gd name="connsiteX8" fmla="*/ 319789 w 3693303"/>
              <a:gd name="connsiteY8" fmla="*/ 1811045 h 3036163"/>
              <a:gd name="connsiteX9" fmla="*/ 390810 w 3693303"/>
              <a:gd name="connsiteY9" fmla="*/ 1873188 h 3036163"/>
              <a:gd name="connsiteX10" fmla="*/ 444076 w 3693303"/>
              <a:gd name="connsiteY10" fmla="*/ 1944210 h 3036163"/>
              <a:gd name="connsiteX11" fmla="*/ 621630 w 3693303"/>
              <a:gd name="connsiteY11" fmla="*/ 2121763 h 3036163"/>
              <a:gd name="connsiteX12" fmla="*/ 745917 w 3693303"/>
              <a:gd name="connsiteY12" fmla="*/ 2219417 h 3036163"/>
              <a:gd name="connsiteX13" fmla="*/ 896837 w 3693303"/>
              <a:gd name="connsiteY13" fmla="*/ 2317072 h 3036163"/>
              <a:gd name="connsiteX14" fmla="*/ 1047758 w 3693303"/>
              <a:gd name="connsiteY14" fmla="*/ 2405849 h 3036163"/>
              <a:gd name="connsiteX15" fmla="*/ 1278577 w 3693303"/>
              <a:gd name="connsiteY15" fmla="*/ 2521258 h 3036163"/>
              <a:gd name="connsiteX16" fmla="*/ 1518274 w 3693303"/>
              <a:gd name="connsiteY16" fmla="*/ 2618913 h 3036163"/>
              <a:gd name="connsiteX17" fmla="*/ 1979913 w 3693303"/>
              <a:gd name="connsiteY17" fmla="*/ 2760955 h 3036163"/>
              <a:gd name="connsiteX18" fmla="*/ 2441552 w 3693303"/>
              <a:gd name="connsiteY18" fmla="*/ 2885243 h 3036163"/>
              <a:gd name="connsiteX19" fmla="*/ 3036356 w 3693303"/>
              <a:gd name="connsiteY19" fmla="*/ 3000652 h 3036163"/>
              <a:gd name="connsiteX20" fmla="*/ 3693303 w 3693303"/>
              <a:gd name="connsiteY20" fmla="*/ 3036163 h 303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93303" h="3036163">
                <a:moveTo>
                  <a:pt x="17948" y="0"/>
                </a:moveTo>
                <a:cubicBezTo>
                  <a:pt x="9810" y="154619"/>
                  <a:pt x="1673" y="309239"/>
                  <a:pt x="193" y="461639"/>
                </a:cubicBezTo>
                <a:cubicBezTo>
                  <a:pt x="-1287" y="614039"/>
                  <a:pt x="6111" y="819705"/>
                  <a:pt x="9070" y="914400"/>
                </a:cubicBezTo>
                <a:cubicBezTo>
                  <a:pt x="12029" y="1009095"/>
                  <a:pt x="12030" y="986901"/>
                  <a:pt x="17948" y="1029810"/>
                </a:cubicBezTo>
                <a:cubicBezTo>
                  <a:pt x="23866" y="1072719"/>
                  <a:pt x="26826" y="1105270"/>
                  <a:pt x="44581" y="1171852"/>
                </a:cubicBezTo>
                <a:cubicBezTo>
                  <a:pt x="62336" y="1238435"/>
                  <a:pt x="91929" y="1346447"/>
                  <a:pt x="124480" y="1429305"/>
                </a:cubicBezTo>
                <a:cubicBezTo>
                  <a:pt x="157032" y="1512163"/>
                  <a:pt x="211777" y="1614256"/>
                  <a:pt x="239890" y="1669002"/>
                </a:cubicBezTo>
                <a:cubicBezTo>
                  <a:pt x="268003" y="1723748"/>
                  <a:pt x="293156" y="1757779"/>
                  <a:pt x="293156" y="1757779"/>
                </a:cubicBezTo>
                <a:cubicBezTo>
                  <a:pt x="306472" y="1781453"/>
                  <a:pt x="303513" y="1791810"/>
                  <a:pt x="319789" y="1811045"/>
                </a:cubicBezTo>
                <a:cubicBezTo>
                  <a:pt x="336065" y="1830280"/>
                  <a:pt x="370096" y="1850994"/>
                  <a:pt x="390810" y="1873188"/>
                </a:cubicBezTo>
                <a:cubicBezTo>
                  <a:pt x="411525" y="1895382"/>
                  <a:pt x="405606" y="1902781"/>
                  <a:pt x="444076" y="1944210"/>
                </a:cubicBezTo>
                <a:cubicBezTo>
                  <a:pt x="482546" y="1985639"/>
                  <a:pt x="571323" y="2075895"/>
                  <a:pt x="621630" y="2121763"/>
                </a:cubicBezTo>
                <a:cubicBezTo>
                  <a:pt x="671937" y="2167631"/>
                  <a:pt x="700049" y="2186866"/>
                  <a:pt x="745917" y="2219417"/>
                </a:cubicBezTo>
                <a:cubicBezTo>
                  <a:pt x="791785" y="2251968"/>
                  <a:pt x="846530" y="2286000"/>
                  <a:pt x="896837" y="2317072"/>
                </a:cubicBezTo>
                <a:cubicBezTo>
                  <a:pt x="947144" y="2348144"/>
                  <a:pt x="984135" y="2371818"/>
                  <a:pt x="1047758" y="2405849"/>
                </a:cubicBezTo>
                <a:cubicBezTo>
                  <a:pt x="1111381" y="2439880"/>
                  <a:pt x="1200158" y="2485747"/>
                  <a:pt x="1278577" y="2521258"/>
                </a:cubicBezTo>
                <a:cubicBezTo>
                  <a:pt x="1356996" y="2556769"/>
                  <a:pt x="1401385" y="2578964"/>
                  <a:pt x="1518274" y="2618913"/>
                </a:cubicBezTo>
                <a:cubicBezTo>
                  <a:pt x="1635163" y="2658862"/>
                  <a:pt x="1826034" y="2716567"/>
                  <a:pt x="1979913" y="2760955"/>
                </a:cubicBezTo>
                <a:cubicBezTo>
                  <a:pt x="2133792" y="2805343"/>
                  <a:pt x="2265478" y="2845294"/>
                  <a:pt x="2441552" y="2885243"/>
                </a:cubicBezTo>
                <a:cubicBezTo>
                  <a:pt x="2617626" y="2925193"/>
                  <a:pt x="2827731" y="2975499"/>
                  <a:pt x="3036356" y="3000652"/>
                </a:cubicBezTo>
                <a:cubicBezTo>
                  <a:pt x="3244981" y="3025805"/>
                  <a:pt x="3469142" y="3030984"/>
                  <a:pt x="3693303" y="3036163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0F8D1F-D320-D043-8B20-7AFA1FF62680}"/>
              </a:ext>
            </a:extLst>
          </p:cNvPr>
          <p:cNvGrpSpPr/>
          <p:nvPr/>
        </p:nvGrpSpPr>
        <p:grpSpPr>
          <a:xfrm>
            <a:off x="5892216" y="2551549"/>
            <a:ext cx="7020000" cy="5801414"/>
            <a:chOff x="6881119" y="2229952"/>
            <a:chExt cx="4680000" cy="386760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5AC8427-3D70-AF43-9AC5-F421F4D031FA}"/>
                </a:ext>
              </a:extLst>
            </p:cNvPr>
            <p:cNvGrpSpPr/>
            <p:nvPr/>
          </p:nvGrpSpPr>
          <p:grpSpPr>
            <a:xfrm>
              <a:off x="6881119" y="2229952"/>
              <a:ext cx="4680000" cy="3867609"/>
              <a:chOff x="3178629" y="1859061"/>
              <a:chExt cx="4680000" cy="3867609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6A91AF3-4DEF-4846-8ECB-8A68603154CF}"/>
                  </a:ext>
                </a:extLst>
              </p:cNvPr>
              <p:cNvCxnSpPr/>
              <p:nvPr/>
            </p:nvCxnSpPr>
            <p:spPr>
              <a:xfrm>
                <a:off x="3178629" y="5726670"/>
                <a:ext cx="468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4FDBC260-0D74-C646-8C86-5B691CE76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1126" y="1859061"/>
                <a:ext cx="2017" cy="386460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32D1839-86F6-9944-AC09-F9A4AD7A1693}"/>
                </a:ext>
              </a:extLst>
            </p:cNvPr>
            <p:cNvGrpSpPr/>
            <p:nvPr/>
          </p:nvGrpSpPr>
          <p:grpSpPr>
            <a:xfrm>
              <a:off x="7971530" y="2582259"/>
              <a:ext cx="3205168" cy="2895132"/>
              <a:chOff x="7971530" y="2582259"/>
              <a:chExt cx="3205168" cy="28951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53B85F6-90E7-5442-B2E2-C931ED35A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1530" y="26019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CC1F2D3-7DCD-774D-B642-0D105A943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2507" y="258225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F15E759-008F-5940-9BE0-3114B0B71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81715" y="272346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23CFDAC-73B5-4048-ACCA-66057624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78179" y="336432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D00121-D811-014E-AEC5-0D1DB50FD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9266" y="36875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E141BF0-A0FA-8A47-82D3-8586CE4A5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67" y="372125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C97B2BF-29A2-F94A-AFA9-DD70FBA02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4970" y="313024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5BCF2B8-1ADB-494F-A070-155D6787E9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8997" y="3489193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5B74E4-6072-DF44-B917-CAA3469F8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43038" y="482954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EE8D9AB-766A-F848-840A-002B3C463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88698" y="398022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8E1A52E-9315-8B44-9879-430481BE7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18003" y="46570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5972623-8CB0-1749-851B-9EF0465FE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8614" y="463671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C7B8683-3472-2B4C-B1AD-91C8C4727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3119" y="4352952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DB5306B-4CBF-A24B-BD32-83639BA0A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517" y="3822236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4E279E8-CB18-584F-B200-80C69B5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6675" y="392566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C3167A0-C2FA-E044-86A3-F2AF741F0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66872" y="304507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CFB9E44-40BA-354B-8045-7B7EA35B6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38856" y="41975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92112FF-E05E-2D45-93FF-8EE949201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9010" y="51914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D18C97B-B511-8C40-93D0-6DC70BEE0537}"/>
              </a:ext>
            </a:extLst>
          </p:cNvPr>
          <p:cNvSpPr txBox="1"/>
          <p:nvPr/>
        </p:nvSpPr>
        <p:spPr>
          <a:xfrm>
            <a:off x="1027442" y="8625453"/>
            <a:ext cx="19406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Epoch 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298B7D-8F4E-2A42-970A-FFBCD4CD78B5}"/>
              </a:ext>
            </a:extLst>
          </p:cNvPr>
          <p:cNvSpPr txBox="1"/>
          <p:nvPr/>
        </p:nvSpPr>
        <p:spPr>
          <a:xfrm>
            <a:off x="12961265" y="674555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2E5BA1-5D74-734B-8A90-3352F471ED6B}"/>
              </a:ext>
            </a:extLst>
          </p:cNvPr>
          <p:cNvSpPr txBox="1"/>
          <p:nvPr/>
        </p:nvSpPr>
        <p:spPr>
          <a:xfrm>
            <a:off x="8834871" y="8348455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C45752-DF33-BE4A-8D7E-1FE53E220948}"/>
              </a:ext>
            </a:extLst>
          </p:cNvPr>
          <p:cNvSpPr txBox="1"/>
          <p:nvPr/>
        </p:nvSpPr>
        <p:spPr>
          <a:xfrm>
            <a:off x="4864938" y="5105338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75B2F8-8A89-B2FF-D47E-313D76A5C64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2BF4A0-FFBE-F366-CA7F-C1570A25E352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56B932EB-32EF-28B7-BFE6-036257023544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81335821-A551-1C8D-344D-72625B8FD646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07D10CA4-E9A4-6A96-4B62-A19B99A406F8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C0D59D7-EB3B-6898-FDC3-0C10C73E87CD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567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1CEB-64C4-4F9D-A632-907EC6E9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Classifier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79D2-2604-407A-A1D1-5BBE7A59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 for even more complexity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DEEBF-D06F-48BC-B3DC-48039495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22CBB0-95EE-22C7-BDA5-C3D60AA9E979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B31A2C34-1B4E-28C6-D588-D4E3DFB402A3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A0D23CEC-761B-D717-45D7-2CF3D3AFD2B4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3A4A0F0D-F0EF-961F-3859-937174EE498B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Classifier 3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3A70B56A-D972-2DAF-E9F2-E70492BC2233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180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34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7CEB6E-741F-1644-917E-BF6E413BBC09}"/>
              </a:ext>
            </a:extLst>
          </p:cNvPr>
          <p:cNvGrpSpPr/>
          <p:nvPr/>
        </p:nvGrpSpPr>
        <p:grpSpPr>
          <a:xfrm>
            <a:off x="4864938" y="2551549"/>
            <a:ext cx="8047278" cy="6304737"/>
            <a:chOff x="3068608" y="1738562"/>
            <a:chExt cx="5364852" cy="420315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60F8D1F-D320-D043-8B20-7AFA1FF62680}"/>
                </a:ext>
              </a:extLst>
            </p:cNvPr>
            <p:cNvGrpSpPr/>
            <p:nvPr/>
          </p:nvGrpSpPr>
          <p:grpSpPr>
            <a:xfrm>
              <a:off x="3753460" y="1738562"/>
              <a:ext cx="4680000" cy="3867609"/>
              <a:chOff x="6881119" y="2229952"/>
              <a:chExt cx="4680000" cy="3867609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5AC8427-3D70-AF43-9AC5-F421F4D031FA}"/>
                  </a:ext>
                </a:extLst>
              </p:cNvPr>
              <p:cNvGrpSpPr/>
              <p:nvPr/>
            </p:nvGrpSpPr>
            <p:grpSpPr>
              <a:xfrm>
                <a:off x="6881119" y="2229952"/>
                <a:ext cx="4680000" cy="3867609"/>
                <a:chOff x="3178629" y="1859061"/>
                <a:chExt cx="4680000" cy="386760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66A91AF3-4DEF-4846-8ECB-8A68603154CF}"/>
                    </a:ext>
                  </a:extLst>
                </p:cNvPr>
                <p:cNvCxnSpPr/>
                <p:nvPr/>
              </p:nvCxnSpPr>
              <p:spPr>
                <a:xfrm>
                  <a:off x="3178629" y="5726670"/>
                  <a:ext cx="468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4FDBC260-0D74-C646-8C86-5B691CE76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91126" y="1859061"/>
                  <a:ext cx="2017" cy="38646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32D1839-86F6-9944-AC09-F9A4AD7A1693}"/>
                  </a:ext>
                </a:extLst>
              </p:cNvPr>
              <p:cNvGrpSpPr/>
              <p:nvPr/>
            </p:nvGrpSpPr>
            <p:grpSpPr>
              <a:xfrm>
                <a:off x="7971530" y="2582259"/>
                <a:ext cx="3205168" cy="2895132"/>
                <a:chOff x="7971530" y="2582259"/>
                <a:chExt cx="3205168" cy="2895132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53B85F6-90E7-5442-B2E2-C931ED35A0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71530" y="260199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CC1F2D3-7DCD-774D-B642-0D105A94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22507" y="258225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F15E759-008F-5940-9BE0-3114B0B717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81715" y="2723465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D23CFDAC-73B5-4048-ACCA-660576248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478179" y="336432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56D00121-D811-014E-AEC5-0D1DB50FD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19266" y="36875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9E141BF0-A0FA-8A47-82D3-8586CE4A50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18767" y="372125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FC97B2BF-29A2-F94A-AFA9-DD70FBA02C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4970" y="3130245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B5BCF2B8-1ADB-494F-A070-155D6787E9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8997" y="3489193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1A5B74E4-6072-DF44-B917-CAA3469F8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43038" y="482954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EE8D9AB-766A-F848-840A-002B3C4638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8698" y="398022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28E1A52E-9315-8B44-9879-430481BE7C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8003" y="46570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E5972623-8CB0-1749-851B-9EF0465FE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38614" y="4636719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CC7B8683-3472-2B4C-B1AD-91C8C4727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33119" y="4352952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ADB5306B-4CBF-A24B-BD32-83639BA0A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4517" y="3822236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14E279E8-CB18-584F-B200-80C69B528D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36675" y="3925668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3C3167A0-C2FA-E044-86A3-F2AF741F0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66872" y="304507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8CFB9E44-40BA-354B-8045-7B7EA35B68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856" y="4197594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E92112FF-E05E-2D45-93FF-8EE9492012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19010" y="5191411"/>
                  <a:ext cx="288000" cy="285980"/>
                </a:xfrm>
                <a:prstGeom prst="ellipse">
                  <a:avLst/>
                </a:prstGeom>
                <a:solidFill>
                  <a:srgbClr val="669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4869C2C-1868-BC43-922B-679B40E95BF9}"/>
                </a:ext>
              </a:extLst>
            </p:cNvPr>
            <p:cNvSpPr txBox="1"/>
            <p:nvPr/>
          </p:nvSpPr>
          <p:spPr>
            <a:xfrm>
              <a:off x="5715230" y="5603166"/>
              <a:ext cx="834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/>
                <a:t>x</a:t>
              </a:r>
              <a:r>
                <a:rPr lang="en-US" sz="2700" b="1" baseline="30000" dirty="0"/>
                <a:t>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3DDE68A-E186-5A41-95FE-651B361E5194}"/>
                </a:ext>
              </a:extLst>
            </p:cNvPr>
            <p:cNvSpPr txBox="1"/>
            <p:nvPr/>
          </p:nvSpPr>
          <p:spPr>
            <a:xfrm>
              <a:off x="3068608" y="3441088"/>
              <a:ext cx="834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/>
                <a:t>x</a:t>
              </a:r>
              <a:r>
                <a:rPr lang="en-US" sz="2700" b="1" baseline="30000" dirty="0"/>
                <a:t>1</a:t>
              </a:r>
            </a:p>
          </p:txBody>
        </p: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F03859A-8646-6F4D-9D26-A2B31F9DAC3E}"/>
              </a:ext>
            </a:extLst>
          </p:cNvPr>
          <p:cNvSpPr txBox="1"/>
          <p:nvPr/>
        </p:nvSpPr>
        <p:spPr>
          <a:xfrm>
            <a:off x="1027442" y="8625453"/>
            <a:ext cx="1760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BA9E8-C444-C53F-6F58-691F5C5165F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AF7388-A972-067B-2037-5D210FC366C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F442C3-8498-2675-D833-D3EC2D5F016D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1F75D5F0-8AA2-8340-4CAC-D5FB11D574D4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583F03E3-8789-8F99-CC98-106754A31548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79CABD7-2A3F-F536-48BF-E18B80886AA6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FAB49A0-9AAA-8091-E951-3FCE39BEEA8F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755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35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0F8D1F-D320-D043-8B20-7AFA1FF62680}"/>
              </a:ext>
            </a:extLst>
          </p:cNvPr>
          <p:cNvGrpSpPr/>
          <p:nvPr/>
        </p:nvGrpSpPr>
        <p:grpSpPr>
          <a:xfrm>
            <a:off x="5892216" y="2551549"/>
            <a:ext cx="7020000" cy="5801414"/>
            <a:chOff x="6881119" y="2229952"/>
            <a:chExt cx="4680000" cy="386760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5AC8427-3D70-AF43-9AC5-F421F4D031FA}"/>
                </a:ext>
              </a:extLst>
            </p:cNvPr>
            <p:cNvGrpSpPr/>
            <p:nvPr/>
          </p:nvGrpSpPr>
          <p:grpSpPr>
            <a:xfrm>
              <a:off x="6881119" y="2229952"/>
              <a:ext cx="4680000" cy="3867609"/>
              <a:chOff x="3178629" y="1859061"/>
              <a:chExt cx="4680000" cy="3867609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6A91AF3-4DEF-4846-8ECB-8A68603154CF}"/>
                  </a:ext>
                </a:extLst>
              </p:cNvPr>
              <p:cNvCxnSpPr/>
              <p:nvPr/>
            </p:nvCxnSpPr>
            <p:spPr>
              <a:xfrm>
                <a:off x="3178629" y="5726670"/>
                <a:ext cx="468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4FDBC260-0D74-C646-8C86-5B691CE76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1126" y="1859061"/>
                <a:ext cx="2017" cy="386460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32D1839-86F6-9944-AC09-F9A4AD7A1693}"/>
                </a:ext>
              </a:extLst>
            </p:cNvPr>
            <p:cNvGrpSpPr/>
            <p:nvPr/>
          </p:nvGrpSpPr>
          <p:grpSpPr>
            <a:xfrm>
              <a:off x="7971530" y="2582259"/>
              <a:ext cx="3205168" cy="2895132"/>
              <a:chOff x="7971530" y="2582259"/>
              <a:chExt cx="3205168" cy="28951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53B85F6-90E7-5442-B2E2-C931ED35A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1530" y="26019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CC1F2D3-7DCD-774D-B642-0D105A943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2507" y="258225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F15E759-008F-5940-9BE0-3114B0B71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81715" y="272346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23CFDAC-73B5-4048-ACCA-66057624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78179" y="336432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D00121-D811-014E-AEC5-0D1DB50FD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9266" y="36875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E141BF0-A0FA-8A47-82D3-8586CE4A5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67" y="372125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C97B2BF-29A2-F94A-AFA9-DD70FBA02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4970" y="313024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5BCF2B8-1ADB-494F-A070-155D6787E9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8997" y="3489193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5B74E4-6072-DF44-B917-CAA3469F8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43038" y="482954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EE8D9AB-766A-F848-840A-002B3C463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88698" y="398022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8E1A52E-9315-8B44-9879-430481BE7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18003" y="46570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5972623-8CB0-1749-851B-9EF0465FE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8614" y="463671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C7B8683-3472-2B4C-B1AD-91C8C4727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3119" y="4352952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DB5306B-4CBF-A24B-BD32-83639BA0A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517" y="3822236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4E279E8-CB18-584F-B200-80C69B5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6675" y="392566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C3167A0-C2FA-E044-86A3-F2AF741F0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66872" y="304507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CFB9E44-40BA-354B-8045-7B7EA35B6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38856" y="41975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92112FF-E05E-2D45-93FF-8EE949201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9010" y="51914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707994-9EA7-1D49-AFE0-17BE8FED652E}"/>
              </a:ext>
            </a:extLst>
          </p:cNvPr>
          <p:cNvCxnSpPr>
            <a:cxnSpLocks/>
          </p:cNvCxnSpPr>
          <p:nvPr/>
        </p:nvCxnSpPr>
        <p:spPr>
          <a:xfrm>
            <a:off x="6147839" y="4330958"/>
            <a:ext cx="6521759" cy="271878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03859A-8646-6F4D-9D26-A2B31F9DAC3E}"/>
              </a:ext>
            </a:extLst>
          </p:cNvPr>
          <p:cNvSpPr txBox="1"/>
          <p:nvPr/>
        </p:nvSpPr>
        <p:spPr>
          <a:xfrm>
            <a:off x="1027442" y="8625453"/>
            <a:ext cx="1760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7DE45E-A235-CC43-BBA2-972096BFAACC}"/>
              </a:ext>
            </a:extLst>
          </p:cNvPr>
          <p:cNvSpPr txBox="1"/>
          <p:nvPr/>
        </p:nvSpPr>
        <p:spPr>
          <a:xfrm>
            <a:off x="12961265" y="674555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BD1CE7-38F2-C44A-91C2-2D8350C4CA3F}"/>
              </a:ext>
            </a:extLst>
          </p:cNvPr>
          <p:cNvSpPr txBox="1"/>
          <p:nvPr/>
        </p:nvSpPr>
        <p:spPr>
          <a:xfrm>
            <a:off x="8834871" y="8348455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A5292-737B-AD47-ACA5-521759CE4DA0}"/>
              </a:ext>
            </a:extLst>
          </p:cNvPr>
          <p:cNvSpPr txBox="1"/>
          <p:nvPr/>
        </p:nvSpPr>
        <p:spPr>
          <a:xfrm>
            <a:off x="4864938" y="5105338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FA2D77-DC72-7442-5AA5-38CDFDEF4F2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C0FCE4-B811-CF80-96CF-A626B2AA7B3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99C74-32B4-9D69-F89B-64CA0AA851F7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27AEE908-ED26-4ED3-115D-1DC3DB71E067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42F72F82-88B8-993A-99E1-3BAD30656B2D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25A5998-68BE-1ACA-A2BC-3A168E34219A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AC09673-7787-F16E-D7F8-BD1E011A7C24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482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36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0F8D1F-D320-D043-8B20-7AFA1FF62680}"/>
              </a:ext>
            </a:extLst>
          </p:cNvPr>
          <p:cNvGrpSpPr/>
          <p:nvPr/>
        </p:nvGrpSpPr>
        <p:grpSpPr>
          <a:xfrm>
            <a:off x="5892216" y="2551549"/>
            <a:ext cx="7020000" cy="5801414"/>
            <a:chOff x="6881119" y="2229952"/>
            <a:chExt cx="4680000" cy="386760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5AC8427-3D70-AF43-9AC5-F421F4D031FA}"/>
                </a:ext>
              </a:extLst>
            </p:cNvPr>
            <p:cNvGrpSpPr/>
            <p:nvPr/>
          </p:nvGrpSpPr>
          <p:grpSpPr>
            <a:xfrm>
              <a:off x="6881119" y="2229952"/>
              <a:ext cx="4680000" cy="3867609"/>
              <a:chOff x="3178629" y="1859061"/>
              <a:chExt cx="4680000" cy="3867609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6A91AF3-4DEF-4846-8ECB-8A68603154CF}"/>
                  </a:ext>
                </a:extLst>
              </p:cNvPr>
              <p:cNvCxnSpPr/>
              <p:nvPr/>
            </p:nvCxnSpPr>
            <p:spPr>
              <a:xfrm>
                <a:off x="3178629" y="5726670"/>
                <a:ext cx="468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4FDBC260-0D74-C646-8C86-5B691CE76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1126" y="1859061"/>
                <a:ext cx="2017" cy="386460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32D1839-86F6-9944-AC09-F9A4AD7A1693}"/>
                </a:ext>
              </a:extLst>
            </p:cNvPr>
            <p:cNvGrpSpPr/>
            <p:nvPr/>
          </p:nvGrpSpPr>
          <p:grpSpPr>
            <a:xfrm>
              <a:off x="7971530" y="2582259"/>
              <a:ext cx="3205168" cy="2895132"/>
              <a:chOff x="7971530" y="2582259"/>
              <a:chExt cx="3205168" cy="28951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53B85F6-90E7-5442-B2E2-C931ED35A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1530" y="26019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CC1F2D3-7DCD-774D-B642-0D105A943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2507" y="258225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F15E759-008F-5940-9BE0-3114B0B71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81715" y="272346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23CFDAC-73B5-4048-ACCA-66057624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78179" y="336432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D00121-D811-014E-AEC5-0D1DB50FD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9266" y="36875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E141BF0-A0FA-8A47-82D3-8586CE4A5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67" y="372125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C97B2BF-29A2-F94A-AFA9-DD70FBA02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4970" y="313024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5BCF2B8-1ADB-494F-A070-155D6787E9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8997" y="3489193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5B74E4-6072-DF44-B917-CAA3469F8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43038" y="482954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EE8D9AB-766A-F848-840A-002B3C463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88698" y="398022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8E1A52E-9315-8B44-9879-430481BE7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18003" y="46570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5972623-8CB0-1749-851B-9EF0465FE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8614" y="463671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C7B8683-3472-2B4C-B1AD-91C8C4727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3119" y="4352952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DB5306B-4CBF-A24B-BD32-83639BA0A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517" y="3822236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4E279E8-CB18-584F-B200-80C69B5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6675" y="392566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C3167A0-C2FA-E044-86A3-F2AF741F0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66872" y="304507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CFB9E44-40BA-354B-8045-7B7EA35B6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38856" y="41975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92112FF-E05E-2D45-93FF-8EE949201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9010" y="51914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5C4CDE28-B7B7-CC46-B421-E50E75BC3659}"/>
              </a:ext>
            </a:extLst>
          </p:cNvPr>
          <p:cNvSpPr/>
          <p:nvPr/>
        </p:nvSpPr>
        <p:spPr>
          <a:xfrm>
            <a:off x="7095393" y="2584938"/>
            <a:ext cx="5591907" cy="4879731"/>
          </a:xfrm>
          <a:custGeom>
            <a:avLst/>
            <a:gdLst>
              <a:gd name="connsiteX0" fmla="*/ 2110153 w 3727938"/>
              <a:gd name="connsiteY0" fmla="*/ 0 h 3253154"/>
              <a:gd name="connsiteX1" fmla="*/ 2039815 w 3727938"/>
              <a:gd name="connsiteY1" fmla="*/ 123093 h 3253154"/>
              <a:gd name="connsiteX2" fmla="*/ 1987061 w 3727938"/>
              <a:gd name="connsiteY2" fmla="*/ 211016 h 3253154"/>
              <a:gd name="connsiteX3" fmla="*/ 1934307 w 3727938"/>
              <a:gd name="connsiteY3" fmla="*/ 316523 h 3253154"/>
              <a:gd name="connsiteX4" fmla="*/ 1899138 w 3727938"/>
              <a:gd name="connsiteY4" fmla="*/ 351693 h 3253154"/>
              <a:gd name="connsiteX5" fmla="*/ 1863969 w 3727938"/>
              <a:gd name="connsiteY5" fmla="*/ 404446 h 3253154"/>
              <a:gd name="connsiteX6" fmla="*/ 1793630 w 3727938"/>
              <a:gd name="connsiteY6" fmla="*/ 474785 h 3253154"/>
              <a:gd name="connsiteX7" fmla="*/ 1776046 w 3727938"/>
              <a:gd name="connsiteY7" fmla="*/ 527539 h 3253154"/>
              <a:gd name="connsiteX8" fmla="*/ 1688123 w 3727938"/>
              <a:gd name="connsiteY8" fmla="*/ 615462 h 3253154"/>
              <a:gd name="connsiteX9" fmla="*/ 1670538 w 3727938"/>
              <a:gd name="connsiteY9" fmla="*/ 668216 h 3253154"/>
              <a:gd name="connsiteX10" fmla="*/ 1617784 w 3727938"/>
              <a:gd name="connsiteY10" fmla="*/ 703385 h 3253154"/>
              <a:gd name="connsiteX11" fmla="*/ 1512276 w 3727938"/>
              <a:gd name="connsiteY11" fmla="*/ 738554 h 3253154"/>
              <a:gd name="connsiteX12" fmla="*/ 1406769 w 3727938"/>
              <a:gd name="connsiteY12" fmla="*/ 773723 h 3253154"/>
              <a:gd name="connsiteX13" fmla="*/ 1354015 w 3727938"/>
              <a:gd name="connsiteY13" fmla="*/ 791308 h 3253154"/>
              <a:gd name="connsiteX14" fmla="*/ 1301261 w 3727938"/>
              <a:gd name="connsiteY14" fmla="*/ 808893 h 3253154"/>
              <a:gd name="connsiteX15" fmla="*/ 1090246 w 3727938"/>
              <a:gd name="connsiteY15" fmla="*/ 791308 h 3253154"/>
              <a:gd name="connsiteX16" fmla="*/ 984738 w 3727938"/>
              <a:gd name="connsiteY16" fmla="*/ 756139 h 3253154"/>
              <a:gd name="connsiteX17" fmla="*/ 896815 w 3727938"/>
              <a:gd name="connsiteY17" fmla="*/ 685800 h 3253154"/>
              <a:gd name="connsiteX18" fmla="*/ 826476 w 3727938"/>
              <a:gd name="connsiteY18" fmla="*/ 597877 h 3253154"/>
              <a:gd name="connsiteX19" fmla="*/ 756138 w 3727938"/>
              <a:gd name="connsiteY19" fmla="*/ 509954 h 3253154"/>
              <a:gd name="connsiteX20" fmla="*/ 650630 w 3727938"/>
              <a:gd name="connsiteY20" fmla="*/ 369277 h 3253154"/>
              <a:gd name="connsiteX21" fmla="*/ 597876 w 3727938"/>
              <a:gd name="connsiteY21" fmla="*/ 334108 h 3253154"/>
              <a:gd name="connsiteX22" fmla="*/ 457200 w 3727938"/>
              <a:gd name="connsiteY22" fmla="*/ 211016 h 3253154"/>
              <a:gd name="connsiteX23" fmla="*/ 351692 w 3727938"/>
              <a:gd name="connsiteY23" fmla="*/ 175846 h 3253154"/>
              <a:gd name="connsiteX24" fmla="*/ 298938 w 3727938"/>
              <a:gd name="connsiteY24" fmla="*/ 158262 h 3253154"/>
              <a:gd name="connsiteX25" fmla="*/ 175846 w 3727938"/>
              <a:gd name="connsiteY25" fmla="*/ 175846 h 3253154"/>
              <a:gd name="connsiteX26" fmla="*/ 70338 w 3727938"/>
              <a:gd name="connsiteY26" fmla="*/ 211016 h 3253154"/>
              <a:gd name="connsiteX27" fmla="*/ 35169 w 3727938"/>
              <a:gd name="connsiteY27" fmla="*/ 263770 h 3253154"/>
              <a:gd name="connsiteX28" fmla="*/ 17584 w 3727938"/>
              <a:gd name="connsiteY28" fmla="*/ 369277 h 3253154"/>
              <a:gd name="connsiteX29" fmla="*/ 0 w 3727938"/>
              <a:gd name="connsiteY29" fmla="*/ 457200 h 3253154"/>
              <a:gd name="connsiteX30" fmla="*/ 17584 w 3727938"/>
              <a:gd name="connsiteY30" fmla="*/ 756139 h 3253154"/>
              <a:gd name="connsiteX31" fmla="*/ 35169 w 3727938"/>
              <a:gd name="connsiteY31" fmla="*/ 826477 h 3253154"/>
              <a:gd name="connsiteX32" fmla="*/ 87923 w 3727938"/>
              <a:gd name="connsiteY32" fmla="*/ 984739 h 3253154"/>
              <a:gd name="connsiteX33" fmla="*/ 105507 w 3727938"/>
              <a:gd name="connsiteY33" fmla="*/ 1037493 h 3253154"/>
              <a:gd name="connsiteX34" fmla="*/ 140676 w 3727938"/>
              <a:gd name="connsiteY34" fmla="*/ 1213339 h 3253154"/>
              <a:gd name="connsiteX35" fmla="*/ 193430 w 3727938"/>
              <a:gd name="connsiteY35" fmla="*/ 1406770 h 3253154"/>
              <a:gd name="connsiteX36" fmla="*/ 211015 w 3727938"/>
              <a:gd name="connsiteY36" fmla="*/ 1459523 h 3253154"/>
              <a:gd name="connsiteX37" fmla="*/ 246184 w 3727938"/>
              <a:gd name="connsiteY37" fmla="*/ 1494693 h 3253154"/>
              <a:gd name="connsiteX38" fmla="*/ 263769 w 3727938"/>
              <a:gd name="connsiteY38" fmla="*/ 1547446 h 3253154"/>
              <a:gd name="connsiteX39" fmla="*/ 298938 w 3727938"/>
              <a:gd name="connsiteY39" fmla="*/ 1582616 h 3253154"/>
              <a:gd name="connsiteX40" fmla="*/ 369276 w 3727938"/>
              <a:gd name="connsiteY40" fmla="*/ 1723293 h 3253154"/>
              <a:gd name="connsiteX41" fmla="*/ 404446 w 3727938"/>
              <a:gd name="connsiteY41" fmla="*/ 1828800 h 3253154"/>
              <a:gd name="connsiteX42" fmla="*/ 474784 w 3727938"/>
              <a:gd name="connsiteY42" fmla="*/ 1916723 h 3253154"/>
              <a:gd name="connsiteX43" fmla="*/ 545123 w 3727938"/>
              <a:gd name="connsiteY43" fmla="*/ 1987062 h 3253154"/>
              <a:gd name="connsiteX44" fmla="*/ 597876 w 3727938"/>
              <a:gd name="connsiteY44" fmla="*/ 2039816 h 3253154"/>
              <a:gd name="connsiteX45" fmla="*/ 650630 w 3727938"/>
              <a:gd name="connsiteY45" fmla="*/ 2074985 h 3253154"/>
              <a:gd name="connsiteX46" fmla="*/ 685800 w 3727938"/>
              <a:gd name="connsiteY46" fmla="*/ 2110154 h 3253154"/>
              <a:gd name="connsiteX47" fmla="*/ 756138 w 3727938"/>
              <a:gd name="connsiteY47" fmla="*/ 2215662 h 3253154"/>
              <a:gd name="connsiteX48" fmla="*/ 808892 w 3727938"/>
              <a:gd name="connsiteY48" fmla="*/ 2250831 h 3253154"/>
              <a:gd name="connsiteX49" fmla="*/ 896815 w 3727938"/>
              <a:gd name="connsiteY49" fmla="*/ 2321170 h 3253154"/>
              <a:gd name="connsiteX50" fmla="*/ 1037492 w 3727938"/>
              <a:gd name="connsiteY50" fmla="*/ 2426677 h 3253154"/>
              <a:gd name="connsiteX51" fmla="*/ 1090246 w 3727938"/>
              <a:gd name="connsiteY51" fmla="*/ 2461846 h 3253154"/>
              <a:gd name="connsiteX52" fmla="*/ 1178169 w 3727938"/>
              <a:gd name="connsiteY52" fmla="*/ 2532185 h 3253154"/>
              <a:gd name="connsiteX53" fmla="*/ 1266092 w 3727938"/>
              <a:gd name="connsiteY53" fmla="*/ 2620108 h 3253154"/>
              <a:gd name="connsiteX54" fmla="*/ 1354015 w 3727938"/>
              <a:gd name="connsiteY54" fmla="*/ 2708031 h 3253154"/>
              <a:gd name="connsiteX55" fmla="*/ 1441938 w 3727938"/>
              <a:gd name="connsiteY55" fmla="*/ 2795954 h 3253154"/>
              <a:gd name="connsiteX56" fmla="*/ 1494692 w 3727938"/>
              <a:gd name="connsiteY56" fmla="*/ 2848708 h 3253154"/>
              <a:gd name="connsiteX57" fmla="*/ 1600200 w 3727938"/>
              <a:gd name="connsiteY57" fmla="*/ 2919046 h 3253154"/>
              <a:gd name="connsiteX58" fmla="*/ 1635369 w 3727938"/>
              <a:gd name="connsiteY58" fmla="*/ 2954216 h 3253154"/>
              <a:gd name="connsiteX59" fmla="*/ 1740876 w 3727938"/>
              <a:gd name="connsiteY59" fmla="*/ 3024554 h 3253154"/>
              <a:gd name="connsiteX60" fmla="*/ 1776046 w 3727938"/>
              <a:gd name="connsiteY60" fmla="*/ 3059723 h 3253154"/>
              <a:gd name="connsiteX61" fmla="*/ 1828800 w 3727938"/>
              <a:gd name="connsiteY61" fmla="*/ 3077308 h 3253154"/>
              <a:gd name="connsiteX62" fmla="*/ 1881553 w 3727938"/>
              <a:gd name="connsiteY62" fmla="*/ 3112477 h 3253154"/>
              <a:gd name="connsiteX63" fmla="*/ 1916723 w 3727938"/>
              <a:gd name="connsiteY63" fmla="*/ 3147646 h 3253154"/>
              <a:gd name="connsiteX64" fmla="*/ 1969476 w 3727938"/>
              <a:gd name="connsiteY64" fmla="*/ 3165231 h 3253154"/>
              <a:gd name="connsiteX65" fmla="*/ 2004646 w 3727938"/>
              <a:gd name="connsiteY65" fmla="*/ 3200400 h 3253154"/>
              <a:gd name="connsiteX66" fmla="*/ 2057400 w 3727938"/>
              <a:gd name="connsiteY66" fmla="*/ 3217985 h 3253154"/>
              <a:gd name="connsiteX67" fmla="*/ 2198076 w 3727938"/>
              <a:gd name="connsiteY67" fmla="*/ 3253154 h 3253154"/>
              <a:gd name="connsiteX68" fmla="*/ 3727938 w 3727938"/>
              <a:gd name="connsiteY68" fmla="*/ 3253154 h 325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27938" h="3253154">
                <a:moveTo>
                  <a:pt x="2110153" y="0"/>
                </a:moveTo>
                <a:cubicBezTo>
                  <a:pt x="2086707" y="41031"/>
                  <a:pt x="2060949" y="80825"/>
                  <a:pt x="2039815" y="123093"/>
                </a:cubicBezTo>
                <a:cubicBezTo>
                  <a:pt x="1994161" y="214401"/>
                  <a:pt x="2055753" y="142322"/>
                  <a:pt x="1987061" y="211016"/>
                </a:cubicBezTo>
                <a:cubicBezTo>
                  <a:pt x="1968487" y="266736"/>
                  <a:pt x="1973265" y="267825"/>
                  <a:pt x="1934307" y="316523"/>
                </a:cubicBezTo>
                <a:cubicBezTo>
                  <a:pt x="1923950" y="329469"/>
                  <a:pt x="1909495" y="338747"/>
                  <a:pt x="1899138" y="351693"/>
                </a:cubicBezTo>
                <a:cubicBezTo>
                  <a:pt x="1885936" y="368196"/>
                  <a:pt x="1877723" y="388400"/>
                  <a:pt x="1863969" y="404446"/>
                </a:cubicBezTo>
                <a:cubicBezTo>
                  <a:pt x="1842390" y="429621"/>
                  <a:pt x="1793630" y="474785"/>
                  <a:pt x="1793630" y="474785"/>
                </a:cubicBezTo>
                <a:cubicBezTo>
                  <a:pt x="1787769" y="492370"/>
                  <a:pt x="1787167" y="512710"/>
                  <a:pt x="1776046" y="527539"/>
                </a:cubicBezTo>
                <a:cubicBezTo>
                  <a:pt x="1751178" y="560697"/>
                  <a:pt x="1688123" y="615462"/>
                  <a:pt x="1688123" y="615462"/>
                </a:cubicBezTo>
                <a:cubicBezTo>
                  <a:pt x="1682261" y="633047"/>
                  <a:pt x="1682117" y="653742"/>
                  <a:pt x="1670538" y="668216"/>
                </a:cubicBezTo>
                <a:cubicBezTo>
                  <a:pt x="1657336" y="684719"/>
                  <a:pt x="1637097" y="694802"/>
                  <a:pt x="1617784" y="703385"/>
                </a:cubicBezTo>
                <a:cubicBezTo>
                  <a:pt x="1583907" y="718441"/>
                  <a:pt x="1547445" y="726831"/>
                  <a:pt x="1512276" y="738554"/>
                </a:cubicBezTo>
                <a:lnTo>
                  <a:pt x="1406769" y="773723"/>
                </a:lnTo>
                <a:lnTo>
                  <a:pt x="1354015" y="791308"/>
                </a:lnTo>
                <a:lnTo>
                  <a:pt x="1301261" y="808893"/>
                </a:lnTo>
                <a:cubicBezTo>
                  <a:pt x="1230923" y="803031"/>
                  <a:pt x="1159868" y="802912"/>
                  <a:pt x="1090246" y="791308"/>
                </a:cubicBezTo>
                <a:cubicBezTo>
                  <a:pt x="1053679" y="785213"/>
                  <a:pt x="984738" y="756139"/>
                  <a:pt x="984738" y="756139"/>
                </a:cubicBezTo>
                <a:cubicBezTo>
                  <a:pt x="945565" y="730024"/>
                  <a:pt x="925453" y="721598"/>
                  <a:pt x="896815" y="685800"/>
                </a:cubicBezTo>
                <a:cubicBezTo>
                  <a:pt x="808094" y="574897"/>
                  <a:pt x="911386" y="682784"/>
                  <a:pt x="826476" y="597877"/>
                </a:cubicBezTo>
                <a:cubicBezTo>
                  <a:pt x="786878" y="479077"/>
                  <a:pt x="841795" y="607848"/>
                  <a:pt x="756138" y="509954"/>
                </a:cubicBezTo>
                <a:cubicBezTo>
                  <a:pt x="690500" y="434939"/>
                  <a:pt x="710238" y="416962"/>
                  <a:pt x="650630" y="369277"/>
                </a:cubicBezTo>
                <a:cubicBezTo>
                  <a:pt x="634127" y="356075"/>
                  <a:pt x="615461" y="345831"/>
                  <a:pt x="597876" y="334108"/>
                </a:cubicBezTo>
                <a:cubicBezTo>
                  <a:pt x="556845" y="272561"/>
                  <a:pt x="545123" y="240324"/>
                  <a:pt x="457200" y="211016"/>
                </a:cubicBezTo>
                <a:lnTo>
                  <a:pt x="351692" y="175846"/>
                </a:lnTo>
                <a:lnTo>
                  <a:pt x="298938" y="158262"/>
                </a:lnTo>
                <a:cubicBezTo>
                  <a:pt x="257907" y="164123"/>
                  <a:pt x="216232" y="166526"/>
                  <a:pt x="175846" y="175846"/>
                </a:cubicBezTo>
                <a:cubicBezTo>
                  <a:pt x="139724" y="184182"/>
                  <a:pt x="70338" y="211016"/>
                  <a:pt x="70338" y="211016"/>
                </a:cubicBezTo>
                <a:cubicBezTo>
                  <a:pt x="58615" y="228601"/>
                  <a:pt x="41852" y="243720"/>
                  <a:pt x="35169" y="263770"/>
                </a:cubicBezTo>
                <a:cubicBezTo>
                  <a:pt x="23894" y="297594"/>
                  <a:pt x="23962" y="334198"/>
                  <a:pt x="17584" y="369277"/>
                </a:cubicBezTo>
                <a:cubicBezTo>
                  <a:pt x="12237" y="398683"/>
                  <a:pt x="5861" y="427892"/>
                  <a:pt x="0" y="457200"/>
                </a:cubicBezTo>
                <a:cubicBezTo>
                  <a:pt x="5861" y="556846"/>
                  <a:pt x="8120" y="656770"/>
                  <a:pt x="17584" y="756139"/>
                </a:cubicBezTo>
                <a:cubicBezTo>
                  <a:pt x="19875" y="780198"/>
                  <a:pt x="28224" y="803329"/>
                  <a:pt x="35169" y="826477"/>
                </a:cubicBezTo>
                <a:cubicBezTo>
                  <a:pt x="35184" y="826527"/>
                  <a:pt x="79123" y="958337"/>
                  <a:pt x="87923" y="984739"/>
                </a:cubicBezTo>
                <a:cubicBezTo>
                  <a:pt x="93784" y="1002324"/>
                  <a:pt x="101872" y="1019317"/>
                  <a:pt x="105507" y="1037493"/>
                </a:cubicBezTo>
                <a:lnTo>
                  <a:pt x="140676" y="1213339"/>
                </a:lnTo>
                <a:cubicBezTo>
                  <a:pt x="165529" y="1337606"/>
                  <a:pt x="148812" y="1272917"/>
                  <a:pt x="193430" y="1406770"/>
                </a:cubicBezTo>
                <a:cubicBezTo>
                  <a:pt x="199292" y="1424354"/>
                  <a:pt x="197909" y="1446416"/>
                  <a:pt x="211015" y="1459523"/>
                </a:cubicBezTo>
                <a:lnTo>
                  <a:pt x="246184" y="1494693"/>
                </a:lnTo>
                <a:cubicBezTo>
                  <a:pt x="252046" y="1512277"/>
                  <a:pt x="254232" y="1531552"/>
                  <a:pt x="263769" y="1547446"/>
                </a:cubicBezTo>
                <a:cubicBezTo>
                  <a:pt x="272299" y="1561662"/>
                  <a:pt x="291524" y="1567787"/>
                  <a:pt x="298938" y="1582616"/>
                </a:cubicBezTo>
                <a:cubicBezTo>
                  <a:pt x="379762" y="1744264"/>
                  <a:pt x="289821" y="1643836"/>
                  <a:pt x="369276" y="1723293"/>
                </a:cubicBezTo>
                <a:cubicBezTo>
                  <a:pt x="380999" y="1758462"/>
                  <a:pt x="378233" y="1802586"/>
                  <a:pt x="404446" y="1828800"/>
                </a:cubicBezTo>
                <a:cubicBezTo>
                  <a:pt x="524179" y="1948537"/>
                  <a:pt x="341671" y="1761426"/>
                  <a:pt x="474784" y="1916723"/>
                </a:cubicBezTo>
                <a:cubicBezTo>
                  <a:pt x="496363" y="1941898"/>
                  <a:pt x="521677" y="1963616"/>
                  <a:pt x="545123" y="1987062"/>
                </a:cubicBezTo>
                <a:cubicBezTo>
                  <a:pt x="562707" y="2004647"/>
                  <a:pt x="577184" y="2026022"/>
                  <a:pt x="597876" y="2039816"/>
                </a:cubicBezTo>
                <a:cubicBezTo>
                  <a:pt x="615461" y="2051539"/>
                  <a:pt x="634127" y="2061783"/>
                  <a:pt x="650630" y="2074985"/>
                </a:cubicBezTo>
                <a:cubicBezTo>
                  <a:pt x="663576" y="2085342"/>
                  <a:pt x="675853" y="2096891"/>
                  <a:pt x="685800" y="2110154"/>
                </a:cubicBezTo>
                <a:cubicBezTo>
                  <a:pt x="711161" y="2143968"/>
                  <a:pt x="720969" y="2192216"/>
                  <a:pt x="756138" y="2215662"/>
                </a:cubicBezTo>
                <a:lnTo>
                  <a:pt x="808892" y="2250831"/>
                </a:lnTo>
                <a:cubicBezTo>
                  <a:pt x="900457" y="2388180"/>
                  <a:pt x="783566" y="2236233"/>
                  <a:pt x="896815" y="2321170"/>
                </a:cubicBezTo>
                <a:cubicBezTo>
                  <a:pt x="1058460" y="2442404"/>
                  <a:pt x="918309" y="2386951"/>
                  <a:pt x="1037492" y="2426677"/>
                </a:cubicBezTo>
                <a:cubicBezTo>
                  <a:pt x="1055077" y="2438400"/>
                  <a:pt x="1073743" y="2448644"/>
                  <a:pt x="1090246" y="2461846"/>
                </a:cubicBezTo>
                <a:cubicBezTo>
                  <a:pt x="1215529" y="2562073"/>
                  <a:pt x="1015798" y="2423939"/>
                  <a:pt x="1178169" y="2532185"/>
                </a:cubicBezTo>
                <a:cubicBezTo>
                  <a:pt x="1271953" y="2672862"/>
                  <a:pt x="1148861" y="2502877"/>
                  <a:pt x="1266092" y="2620108"/>
                </a:cubicBezTo>
                <a:cubicBezTo>
                  <a:pt x="1383323" y="2737339"/>
                  <a:pt x="1213338" y="2614247"/>
                  <a:pt x="1354015" y="2708031"/>
                </a:cubicBezTo>
                <a:cubicBezTo>
                  <a:pt x="1418492" y="2804747"/>
                  <a:pt x="1354015" y="2722685"/>
                  <a:pt x="1441938" y="2795954"/>
                </a:cubicBezTo>
                <a:cubicBezTo>
                  <a:pt x="1461043" y="2811874"/>
                  <a:pt x="1475062" y="2833440"/>
                  <a:pt x="1494692" y="2848708"/>
                </a:cubicBezTo>
                <a:cubicBezTo>
                  <a:pt x="1528057" y="2874658"/>
                  <a:pt x="1570312" y="2889157"/>
                  <a:pt x="1600200" y="2919046"/>
                </a:cubicBezTo>
                <a:cubicBezTo>
                  <a:pt x="1611923" y="2930769"/>
                  <a:pt x="1622106" y="2944269"/>
                  <a:pt x="1635369" y="2954216"/>
                </a:cubicBezTo>
                <a:cubicBezTo>
                  <a:pt x="1669183" y="2979577"/>
                  <a:pt x="1710988" y="2994667"/>
                  <a:pt x="1740876" y="3024554"/>
                </a:cubicBezTo>
                <a:cubicBezTo>
                  <a:pt x="1752599" y="3036277"/>
                  <a:pt x="1761830" y="3051193"/>
                  <a:pt x="1776046" y="3059723"/>
                </a:cubicBezTo>
                <a:cubicBezTo>
                  <a:pt x="1791940" y="3069260"/>
                  <a:pt x="1812221" y="3069018"/>
                  <a:pt x="1828800" y="3077308"/>
                </a:cubicBezTo>
                <a:cubicBezTo>
                  <a:pt x="1847703" y="3086759"/>
                  <a:pt x="1865050" y="3099275"/>
                  <a:pt x="1881553" y="3112477"/>
                </a:cubicBezTo>
                <a:cubicBezTo>
                  <a:pt x="1894499" y="3122834"/>
                  <a:pt x="1902507" y="3139116"/>
                  <a:pt x="1916723" y="3147646"/>
                </a:cubicBezTo>
                <a:cubicBezTo>
                  <a:pt x="1932617" y="3157183"/>
                  <a:pt x="1951892" y="3159369"/>
                  <a:pt x="1969476" y="3165231"/>
                </a:cubicBezTo>
                <a:cubicBezTo>
                  <a:pt x="1981199" y="3176954"/>
                  <a:pt x="1990430" y="3191870"/>
                  <a:pt x="2004646" y="3200400"/>
                </a:cubicBezTo>
                <a:cubicBezTo>
                  <a:pt x="2020540" y="3209937"/>
                  <a:pt x="2039517" y="3213108"/>
                  <a:pt x="2057400" y="3217985"/>
                </a:cubicBezTo>
                <a:cubicBezTo>
                  <a:pt x="2104032" y="3230703"/>
                  <a:pt x="2149741" y="3253154"/>
                  <a:pt x="2198076" y="3253154"/>
                </a:cubicBezTo>
                <a:lnTo>
                  <a:pt x="3727938" y="3253154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D6288B-CB30-0942-B736-B0191281D04A}"/>
              </a:ext>
            </a:extLst>
          </p:cNvPr>
          <p:cNvSpPr txBox="1"/>
          <p:nvPr/>
        </p:nvSpPr>
        <p:spPr>
          <a:xfrm>
            <a:off x="12961265" y="674555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6C1A00-88D6-2741-8CC3-7B25021E276A}"/>
              </a:ext>
            </a:extLst>
          </p:cNvPr>
          <p:cNvSpPr txBox="1"/>
          <p:nvPr/>
        </p:nvSpPr>
        <p:spPr>
          <a:xfrm>
            <a:off x="1027442" y="8625453"/>
            <a:ext cx="21204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 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E2E71A-99BB-6A45-B91F-CF740C0925DF}"/>
              </a:ext>
            </a:extLst>
          </p:cNvPr>
          <p:cNvSpPr txBox="1"/>
          <p:nvPr/>
        </p:nvSpPr>
        <p:spPr>
          <a:xfrm>
            <a:off x="8834871" y="8348455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835BA1-E180-6F43-9825-9C193C4AAEC3}"/>
              </a:ext>
            </a:extLst>
          </p:cNvPr>
          <p:cNvSpPr txBox="1"/>
          <p:nvPr/>
        </p:nvSpPr>
        <p:spPr>
          <a:xfrm>
            <a:off x="4864938" y="5105338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82983D-1F51-6937-7CC7-F92ED5331A9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FBD55-E266-1502-08C3-5EA7A235336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E4D760-AF44-D83F-F7D5-A219CEA8B78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729C61-E6FF-8BD7-15FE-75D5042FCDA0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63728B28-62C4-4A2F-6D66-23C5CE0E065D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FB8A815B-AC04-38BA-4C05-F2CE3A201BF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6C38DD-C013-FE66-1A5D-966BE534979F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0B1CD24-199E-5C1B-CE14-F1B0A7527831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007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37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60F8D1F-D320-D043-8B20-7AFA1FF62680}"/>
              </a:ext>
            </a:extLst>
          </p:cNvPr>
          <p:cNvGrpSpPr/>
          <p:nvPr/>
        </p:nvGrpSpPr>
        <p:grpSpPr>
          <a:xfrm>
            <a:off x="5892216" y="2551549"/>
            <a:ext cx="7020000" cy="5801414"/>
            <a:chOff x="6881119" y="2229952"/>
            <a:chExt cx="4680000" cy="386760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5AC8427-3D70-AF43-9AC5-F421F4D031FA}"/>
                </a:ext>
              </a:extLst>
            </p:cNvPr>
            <p:cNvGrpSpPr/>
            <p:nvPr/>
          </p:nvGrpSpPr>
          <p:grpSpPr>
            <a:xfrm>
              <a:off x="6881119" y="2229952"/>
              <a:ext cx="4680000" cy="3867609"/>
              <a:chOff x="3178629" y="1859061"/>
              <a:chExt cx="4680000" cy="3867609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6A91AF3-4DEF-4846-8ECB-8A68603154CF}"/>
                  </a:ext>
                </a:extLst>
              </p:cNvPr>
              <p:cNvCxnSpPr/>
              <p:nvPr/>
            </p:nvCxnSpPr>
            <p:spPr>
              <a:xfrm>
                <a:off x="3178629" y="5726670"/>
                <a:ext cx="468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4FDBC260-0D74-C646-8C86-5B691CE76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1126" y="1859061"/>
                <a:ext cx="2017" cy="386460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32D1839-86F6-9944-AC09-F9A4AD7A1693}"/>
                </a:ext>
              </a:extLst>
            </p:cNvPr>
            <p:cNvGrpSpPr/>
            <p:nvPr/>
          </p:nvGrpSpPr>
          <p:grpSpPr>
            <a:xfrm>
              <a:off x="7971530" y="2582259"/>
              <a:ext cx="3205168" cy="2895132"/>
              <a:chOff x="7971530" y="2582259"/>
              <a:chExt cx="3205168" cy="28951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53B85F6-90E7-5442-B2E2-C931ED35A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1530" y="26019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CC1F2D3-7DCD-774D-B642-0D105A943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2507" y="258225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F15E759-008F-5940-9BE0-3114B0B71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81715" y="272346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23CFDAC-73B5-4048-ACCA-66057624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78179" y="336432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D00121-D811-014E-AEC5-0D1DB50FD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9266" y="36875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E141BF0-A0FA-8A47-82D3-8586CE4A5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67" y="372125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C97B2BF-29A2-F94A-AFA9-DD70FBA02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4970" y="3130245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5BCF2B8-1ADB-494F-A070-155D6787E9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8997" y="3489193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5B74E4-6072-DF44-B917-CAA3469F8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43038" y="482954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EE8D9AB-766A-F848-840A-002B3C463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88698" y="398022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8E1A52E-9315-8B44-9879-430481BE7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18003" y="46570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E5972623-8CB0-1749-851B-9EF0465FE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8614" y="4636719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C7B8683-3472-2B4C-B1AD-91C8C4727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3119" y="4352952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DB5306B-4CBF-A24B-BD32-83639BA0AD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517" y="3822236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4E279E8-CB18-584F-B200-80C69B5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6675" y="3925668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C3167A0-C2FA-E044-86A3-F2AF741F0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66872" y="304507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CFB9E44-40BA-354B-8045-7B7EA35B6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38856" y="4197594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92112FF-E05E-2D45-93FF-8EE949201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9010" y="5191411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7C56D900-6E3B-414E-94D1-18B18699E008}"/>
              </a:ext>
            </a:extLst>
          </p:cNvPr>
          <p:cNvSpPr>
            <a:spLocks noChangeAspect="1"/>
          </p:cNvSpPr>
          <p:nvPr/>
        </p:nvSpPr>
        <p:spPr>
          <a:xfrm>
            <a:off x="8363306" y="2921883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6D05FC-519C-6F43-854C-C70931E20A40}"/>
              </a:ext>
            </a:extLst>
          </p:cNvPr>
          <p:cNvSpPr>
            <a:spLocks noChangeAspect="1"/>
          </p:cNvSpPr>
          <p:nvPr/>
        </p:nvSpPr>
        <p:spPr>
          <a:xfrm>
            <a:off x="6147839" y="469861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02A73C91-6506-C641-9CC5-41696D194468}"/>
              </a:ext>
            </a:extLst>
          </p:cNvPr>
          <p:cNvSpPr>
            <a:spLocks noChangeAspect="1"/>
          </p:cNvSpPr>
          <p:nvPr/>
        </p:nvSpPr>
        <p:spPr>
          <a:xfrm>
            <a:off x="6850256" y="512942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A4E08A68-975F-484C-B41D-0B76CB9F4014}"/>
              </a:ext>
            </a:extLst>
          </p:cNvPr>
          <p:cNvSpPr>
            <a:spLocks noChangeAspect="1"/>
          </p:cNvSpPr>
          <p:nvPr/>
        </p:nvSpPr>
        <p:spPr>
          <a:xfrm>
            <a:off x="6628925" y="392961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673E3CAB-ADB3-DE41-A366-3370191BAC72}"/>
              </a:ext>
            </a:extLst>
          </p:cNvPr>
          <p:cNvSpPr>
            <a:spLocks noChangeAspect="1"/>
          </p:cNvSpPr>
          <p:nvPr/>
        </p:nvSpPr>
        <p:spPr>
          <a:xfrm>
            <a:off x="6111834" y="334074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6046E60-BE69-3747-8D97-DC3BD571D0FC}"/>
              </a:ext>
            </a:extLst>
          </p:cNvPr>
          <p:cNvSpPr>
            <a:spLocks noChangeAspect="1"/>
          </p:cNvSpPr>
          <p:nvPr/>
        </p:nvSpPr>
        <p:spPr>
          <a:xfrm>
            <a:off x="6489623" y="254924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D1F3A38-D95D-D745-A209-C58011944521}"/>
              </a:ext>
            </a:extLst>
          </p:cNvPr>
          <p:cNvSpPr>
            <a:spLocks noChangeAspect="1"/>
          </p:cNvSpPr>
          <p:nvPr/>
        </p:nvSpPr>
        <p:spPr>
          <a:xfrm>
            <a:off x="6319668" y="584685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5C42E6FA-39C8-0F44-AFEA-1AAFFE4590FA}"/>
              </a:ext>
            </a:extLst>
          </p:cNvPr>
          <p:cNvSpPr>
            <a:spLocks noChangeAspect="1"/>
          </p:cNvSpPr>
          <p:nvPr/>
        </p:nvSpPr>
        <p:spPr>
          <a:xfrm>
            <a:off x="7522716" y="603106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52A6635A-3B6D-234E-B8DF-FBE43584AF56}"/>
              </a:ext>
            </a:extLst>
          </p:cNvPr>
          <p:cNvSpPr>
            <a:spLocks noChangeAspect="1"/>
          </p:cNvSpPr>
          <p:nvPr/>
        </p:nvSpPr>
        <p:spPr>
          <a:xfrm>
            <a:off x="9295737" y="6943374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7F44C502-F7D8-884D-95E3-540485709F22}"/>
              </a:ext>
            </a:extLst>
          </p:cNvPr>
          <p:cNvSpPr>
            <a:spLocks noChangeAspect="1"/>
          </p:cNvSpPr>
          <p:nvPr/>
        </p:nvSpPr>
        <p:spPr>
          <a:xfrm>
            <a:off x="1016911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FE68FCC-F535-0743-99AF-5BC953AE87F2}"/>
              </a:ext>
            </a:extLst>
          </p:cNvPr>
          <p:cNvSpPr>
            <a:spLocks noChangeAspect="1"/>
          </p:cNvSpPr>
          <p:nvPr/>
        </p:nvSpPr>
        <p:spPr>
          <a:xfrm>
            <a:off x="11077458" y="7406610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58BECDA-3E01-484C-9F9C-6AA834B7B12E}"/>
              </a:ext>
            </a:extLst>
          </p:cNvPr>
          <p:cNvSpPr>
            <a:spLocks noChangeAspect="1"/>
          </p:cNvSpPr>
          <p:nvPr/>
        </p:nvSpPr>
        <p:spPr>
          <a:xfrm>
            <a:off x="12041340" y="7632425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26D575CB-19D1-414C-8A1C-3DAD9E475FB5}"/>
              </a:ext>
            </a:extLst>
          </p:cNvPr>
          <p:cNvSpPr>
            <a:spLocks noChangeAspect="1"/>
          </p:cNvSpPr>
          <p:nvPr/>
        </p:nvSpPr>
        <p:spPr>
          <a:xfrm>
            <a:off x="7551231" y="7586696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6B5CA078-5E1A-CA4F-A71B-B0B01765495F}"/>
              </a:ext>
            </a:extLst>
          </p:cNvPr>
          <p:cNvSpPr>
            <a:spLocks noChangeAspect="1"/>
          </p:cNvSpPr>
          <p:nvPr/>
        </p:nvSpPr>
        <p:spPr>
          <a:xfrm>
            <a:off x="7103259" y="6766307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765D986A-27E7-C248-9DCF-040AC74D2187}"/>
              </a:ext>
            </a:extLst>
          </p:cNvPr>
          <p:cNvSpPr>
            <a:spLocks noChangeAspect="1"/>
          </p:cNvSpPr>
          <p:nvPr/>
        </p:nvSpPr>
        <p:spPr>
          <a:xfrm>
            <a:off x="8646948" y="7599231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8F66FDA1-578D-0C43-B849-ACA19942C3F2}"/>
              </a:ext>
            </a:extLst>
          </p:cNvPr>
          <p:cNvSpPr>
            <a:spLocks noChangeAspect="1"/>
          </p:cNvSpPr>
          <p:nvPr/>
        </p:nvSpPr>
        <p:spPr>
          <a:xfrm>
            <a:off x="8205810" y="6804828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339B7F7-6788-1D48-9586-66842AACDCB6}"/>
              </a:ext>
            </a:extLst>
          </p:cNvPr>
          <p:cNvSpPr>
            <a:spLocks noChangeAspect="1"/>
          </p:cNvSpPr>
          <p:nvPr/>
        </p:nvSpPr>
        <p:spPr>
          <a:xfrm>
            <a:off x="9948866" y="5608509"/>
            <a:ext cx="588489" cy="494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564002-C865-8C4F-B841-0469762E39E2}"/>
              </a:ext>
            </a:extLst>
          </p:cNvPr>
          <p:cNvGrpSpPr/>
          <p:nvPr/>
        </p:nvGrpSpPr>
        <p:grpSpPr>
          <a:xfrm>
            <a:off x="14329140" y="2894601"/>
            <a:ext cx="3176343" cy="1764114"/>
            <a:chOff x="9552760" y="1929734"/>
            <a:chExt cx="2117562" cy="117607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AA2BD5-4FCF-DB42-8F8F-1A6785271998}"/>
                </a:ext>
              </a:extLst>
            </p:cNvPr>
            <p:cNvGrpSpPr/>
            <p:nvPr/>
          </p:nvGrpSpPr>
          <p:grpSpPr>
            <a:xfrm>
              <a:off x="9552760" y="1929734"/>
              <a:ext cx="2117562" cy="1176076"/>
              <a:chOff x="9552760" y="1929734"/>
              <a:chExt cx="2117562" cy="117607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413BC88-CB8A-9A47-AC17-EA8D8263D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2760" y="2017577"/>
                <a:ext cx="288000" cy="285980"/>
              </a:xfrm>
              <a:prstGeom prst="ellipse">
                <a:avLst/>
              </a:prstGeom>
              <a:solidFill>
                <a:srgbClr val="669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BBA3E4-677C-8B45-A171-6C23C81B908C}"/>
                  </a:ext>
                </a:extLst>
              </p:cNvPr>
              <p:cNvSpPr txBox="1"/>
              <p:nvPr/>
            </p:nvSpPr>
            <p:spPr>
              <a:xfrm>
                <a:off x="9948769" y="1929734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FDE039-E52E-AC4D-9DC7-F4A8C3FC4F39}"/>
                  </a:ext>
                </a:extLst>
              </p:cNvPr>
              <p:cNvSpPr txBox="1"/>
              <p:nvPr/>
            </p:nvSpPr>
            <p:spPr>
              <a:xfrm>
                <a:off x="9975281" y="2674923"/>
                <a:ext cx="169504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Group B</a:t>
                </a:r>
              </a:p>
            </p:txBody>
          </p:sp>
        </p:grp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97A0ACDE-AB75-0244-9041-15672F4B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6443" y="2699162"/>
              <a:ext cx="392326" cy="32981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D2CA0D72-B3BC-9E44-AA2F-9EEFB6F34DB1}"/>
              </a:ext>
            </a:extLst>
          </p:cNvPr>
          <p:cNvSpPr/>
          <p:nvPr/>
        </p:nvSpPr>
        <p:spPr>
          <a:xfrm>
            <a:off x="7147560" y="2499360"/>
            <a:ext cx="5501640" cy="5059680"/>
          </a:xfrm>
          <a:custGeom>
            <a:avLst/>
            <a:gdLst>
              <a:gd name="connsiteX0" fmla="*/ 1168400 w 3667760"/>
              <a:gd name="connsiteY0" fmla="*/ 0 h 3373120"/>
              <a:gd name="connsiteX1" fmla="*/ 1178560 w 3667760"/>
              <a:gd name="connsiteY1" fmla="*/ 71120 h 3373120"/>
              <a:gd name="connsiteX2" fmla="*/ 1198880 w 3667760"/>
              <a:gd name="connsiteY2" fmla="*/ 132080 h 3373120"/>
              <a:gd name="connsiteX3" fmla="*/ 1209040 w 3667760"/>
              <a:gd name="connsiteY3" fmla="*/ 162560 h 3373120"/>
              <a:gd name="connsiteX4" fmla="*/ 1219200 w 3667760"/>
              <a:gd name="connsiteY4" fmla="*/ 193040 h 3373120"/>
              <a:gd name="connsiteX5" fmla="*/ 1239520 w 3667760"/>
              <a:gd name="connsiteY5" fmla="*/ 274320 h 3373120"/>
              <a:gd name="connsiteX6" fmla="*/ 1249680 w 3667760"/>
              <a:gd name="connsiteY6" fmla="*/ 314960 h 3373120"/>
              <a:gd name="connsiteX7" fmla="*/ 1259840 w 3667760"/>
              <a:gd name="connsiteY7" fmla="*/ 345440 h 3373120"/>
              <a:gd name="connsiteX8" fmla="*/ 1280160 w 3667760"/>
              <a:gd name="connsiteY8" fmla="*/ 426720 h 3373120"/>
              <a:gd name="connsiteX9" fmla="*/ 1270000 w 3667760"/>
              <a:gd name="connsiteY9" fmla="*/ 609600 h 3373120"/>
              <a:gd name="connsiteX10" fmla="*/ 1249680 w 3667760"/>
              <a:gd name="connsiteY10" fmla="*/ 680720 h 3373120"/>
              <a:gd name="connsiteX11" fmla="*/ 1127760 w 3667760"/>
              <a:gd name="connsiteY11" fmla="*/ 741680 h 3373120"/>
              <a:gd name="connsiteX12" fmla="*/ 1056640 w 3667760"/>
              <a:gd name="connsiteY12" fmla="*/ 762000 h 3373120"/>
              <a:gd name="connsiteX13" fmla="*/ 904240 w 3667760"/>
              <a:gd name="connsiteY13" fmla="*/ 751840 h 3373120"/>
              <a:gd name="connsiteX14" fmla="*/ 873760 w 3667760"/>
              <a:gd name="connsiteY14" fmla="*/ 741680 h 3373120"/>
              <a:gd name="connsiteX15" fmla="*/ 812800 w 3667760"/>
              <a:gd name="connsiteY15" fmla="*/ 701040 h 3373120"/>
              <a:gd name="connsiteX16" fmla="*/ 772160 w 3667760"/>
              <a:gd name="connsiteY16" fmla="*/ 650240 h 3373120"/>
              <a:gd name="connsiteX17" fmla="*/ 762000 w 3667760"/>
              <a:gd name="connsiteY17" fmla="*/ 619760 h 3373120"/>
              <a:gd name="connsiteX18" fmla="*/ 731520 w 3667760"/>
              <a:gd name="connsiteY18" fmla="*/ 589280 h 3373120"/>
              <a:gd name="connsiteX19" fmla="*/ 721360 w 3667760"/>
              <a:gd name="connsiteY19" fmla="*/ 558800 h 3373120"/>
              <a:gd name="connsiteX20" fmla="*/ 680720 w 3667760"/>
              <a:gd name="connsiteY20" fmla="*/ 497840 h 3373120"/>
              <a:gd name="connsiteX21" fmla="*/ 629920 w 3667760"/>
              <a:gd name="connsiteY21" fmla="*/ 406400 h 3373120"/>
              <a:gd name="connsiteX22" fmla="*/ 599440 w 3667760"/>
              <a:gd name="connsiteY22" fmla="*/ 386080 h 3373120"/>
              <a:gd name="connsiteX23" fmla="*/ 548640 w 3667760"/>
              <a:gd name="connsiteY23" fmla="*/ 335280 h 3373120"/>
              <a:gd name="connsiteX24" fmla="*/ 487680 w 3667760"/>
              <a:gd name="connsiteY24" fmla="*/ 284480 h 3373120"/>
              <a:gd name="connsiteX25" fmla="*/ 467360 w 3667760"/>
              <a:gd name="connsiteY25" fmla="*/ 254000 h 3373120"/>
              <a:gd name="connsiteX26" fmla="*/ 406400 w 3667760"/>
              <a:gd name="connsiteY26" fmla="*/ 213360 h 3373120"/>
              <a:gd name="connsiteX27" fmla="*/ 345440 w 3667760"/>
              <a:gd name="connsiteY27" fmla="*/ 182880 h 3373120"/>
              <a:gd name="connsiteX28" fmla="*/ 71120 w 3667760"/>
              <a:gd name="connsiteY28" fmla="*/ 213360 h 3373120"/>
              <a:gd name="connsiteX29" fmla="*/ 40640 w 3667760"/>
              <a:gd name="connsiteY29" fmla="*/ 233680 h 3373120"/>
              <a:gd name="connsiteX30" fmla="*/ 10160 w 3667760"/>
              <a:gd name="connsiteY30" fmla="*/ 325120 h 3373120"/>
              <a:gd name="connsiteX31" fmla="*/ 0 w 3667760"/>
              <a:gd name="connsiteY31" fmla="*/ 355600 h 3373120"/>
              <a:gd name="connsiteX32" fmla="*/ 10160 w 3667760"/>
              <a:gd name="connsiteY32" fmla="*/ 822960 h 3373120"/>
              <a:gd name="connsiteX33" fmla="*/ 20320 w 3667760"/>
              <a:gd name="connsiteY33" fmla="*/ 863600 h 3373120"/>
              <a:gd name="connsiteX34" fmla="*/ 50800 w 3667760"/>
              <a:gd name="connsiteY34" fmla="*/ 1005840 h 3373120"/>
              <a:gd name="connsiteX35" fmla="*/ 60960 w 3667760"/>
              <a:gd name="connsiteY35" fmla="*/ 1046480 h 3373120"/>
              <a:gd name="connsiteX36" fmla="*/ 111760 w 3667760"/>
              <a:gd name="connsiteY36" fmla="*/ 1198880 h 3373120"/>
              <a:gd name="connsiteX37" fmla="*/ 132080 w 3667760"/>
              <a:gd name="connsiteY37" fmla="*/ 1259840 h 3373120"/>
              <a:gd name="connsiteX38" fmla="*/ 142240 w 3667760"/>
              <a:gd name="connsiteY38" fmla="*/ 1290320 h 3373120"/>
              <a:gd name="connsiteX39" fmla="*/ 162560 w 3667760"/>
              <a:gd name="connsiteY39" fmla="*/ 1320800 h 3373120"/>
              <a:gd name="connsiteX40" fmla="*/ 182880 w 3667760"/>
              <a:gd name="connsiteY40" fmla="*/ 1381760 h 3373120"/>
              <a:gd name="connsiteX41" fmla="*/ 193040 w 3667760"/>
              <a:gd name="connsiteY41" fmla="*/ 1412240 h 3373120"/>
              <a:gd name="connsiteX42" fmla="*/ 203200 w 3667760"/>
              <a:gd name="connsiteY42" fmla="*/ 1463040 h 3373120"/>
              <a:gd name="connsiteX43" fmla="*/ 233680 w 3667760"/>
              <a:gd name="connsiteY43" fmla="*/ 1564640 h 3373120"/>
              <a:gd name="connsiteX44" fmla="*/ 243840 w 3667760"/>
              <a:gd name="connsiteY44" fmla="*/ 1595120 h 3373120"/>
              <a:gd name="connsiteX45" fmla="*/ 254000 w 3667760"/>
              <a:gd name="connsiteY45" fmla="*/ 1625600 h 3373120"/>
              <a:gd name="connsiteX46" fmla="*/ 355600 w 3667760"/>
              <a:gd name="connsiteY46" fmla="*/ 1778000 h 3373120"/>
              <a:gd name="connsiteX47" fmla="*/ 375920 w 3667760"/>
              <a:gd name="connsiteY47" fmla="*/ 1808480 h 3373120"/>
              <a:gd name="connsiteX48" fmla="*/ 396240 w 3667760"/>
              <a:gd name="connsiteY48" fmla="*/ 1838960 h 3373120"/>
              <a:gd name="connsiteX49" fmla="*/ 426720 w 3667760"/>
              <a:gd name="connsiteY49" fmla="*/ 1869440 h 3373120"/>
              <a:gd name="connsiteX50" fmla="*/ 477520 w 3667760"/>
              <a:gd name="connsiteY50" fmla="*/ 1920240 h 3373120"/>
              <a:gd name="connsiteX51" fmla="*/ 528320 w 3667760"/>
              <a:gd name="connsiteY51" fmla="*/ 1981200 h 3373120"/>
              <a:gd name="connsiteX52" fmla="*/ 568960 w 3667760"/>
              <a:gd name="connsiteY52" fmla="*/ 2042160 h 3373120"/>
              <a:gd name="connsiteX53" fmla="*/ 589280 w 3667760"/>
              <a:gd name="connsiteY53" fmla="*/ 2072640 h 3373120"/>
              <a:gd name="connsiteX54" fmla="*/ 650240 w 3667760"/>
              <a:gd name="connsiteY54" fmla="*/ 2123440 h 3373120"/>
              <a:gd name="connsiteX55" fmla="*/ 680720 w 3667760"/>
              <a:gd name="connsiteY55" fmla="*/ 2143760 h 3373120"/>
              <a:gd name="connsiteX56" fmla="*/ 731520 w 3667760"/>
              <a:gd name="connsiteY56" fmla="*/ 2184400 h 3373120"/>
              <a:gd name="connsiteX57" fmla="*/ 792480 w 3667760"/>
              <a:gd name="connsiteY57" fmla="*/ 2225040 h 3373120"/>
              <a:gd name="connsiteX58" fmla="*/ 812800 w 3667760"/>
              <a:gd name="connsiteY58" fmla="*/ 2255520 h 3373120"/>
              <a:gd name="connsiteX59" fmla="*/ 873760 w 3667760"/>
              <a:gd name="connsiteY59" fmla="*/ 2306320 h 3373120"/>
              <a:gd name="connsiteX60" fmla="*/ 924560 w 3667760"/>
              <a:gd name="connsiteY60" fmla="*/ 2357120 h 3373120"/>
              <a:gd name="connsiteX61" fmla="*/ 975360 w 3667760"/>
              <a:gd name="connsiteY61" fmla="*/ 2407920 h 3373120"/>
              <a:gd name="connsiteX62" fmla="*/ 1005840 w 3667760"/>
              <a:gd name="connsiteY62" fmla="*/ 2438400 h 3373120"/>
              <a:gd name="connsiteX63" fmla="*/ 1066800 w 3667760"/>
              <a:gd name="connsiteY63" fmla="*/ 2479040 h 3373120"/>
              <a:gd name="connsiteX64" fmla="*/ 1097280 w 3667760"/>
              <a:gd name="connsiteY64" fmla="*/ 2499360 h 3373120"/>
              <a:gd name="connsiteX65" fmla="*/ 1127760 w 3667760"/>
              <a:gd name="connsiteY65" fmla="*/ 2519680 h 3373120"/>
              <a:gd name="connsiteX66" fmla="*/ 1270000 w 3667760"/>
              <a:gd name="connsiteY66" fmla="*/ 2550160 h 3373120"/>
              <a:gd name="connsiteX67" fmla="*/ 1371600 w 3667760"/>
              <a:gd name="connsiteY67" fmla="*/ 2540000 h 3373120"/>
              <a:gd name="connsiteX68" fmla="*/ 1402080 w 3667760"/>
              <a:gd name="connsiteY68" fmla="*/ 2529840 h 3373120"/>
              <a:gd name="connsiteX69" fmla="*/ 1452880 w 3667760"/>
              <a:gd name="connsiteY69" fmla="*/ 2468880 h 3373120"/>
              <a:gd name="connsiteX70" fmla="*/ 1483360 w 3667760"/>
              <a:gd name="connsiteY70" fmla="*/ 2448560 h 3373120"/>
              <a:gd name="connsiteX71" fmla="*/ 1503680 w 3667760"/>
              <a:gd name="connsiteY71" fmla="*/ 2418080 h 3373120"/>
              <a:gd name="connsiteX72" fmla="*/ 1534160 w 3667760"/>
              <a:gd name="connsiteY72" fmla="*/ 2397760 h 3373120"/>
              <a:gd name="connsiteX73" fmla="*/ 1544320 w 3667760"/>
              <a:gd name="connsiteY73" fmla="*/ 2367280 h 3373120"/>
              <a:gd name="connsiteX74" fmla="*/ 1595120 w 3667760"/>
              <a:gd name="connsiteY74" fmla="*/ 2306320 h 3373120"/>
              <a:gd name="connsiteX75" fmla="*/ 1615440 w 3667760"/>
              <a:gd name="connsiteY75" fmla="*/ 2275840 h 3373120"/>
              <a:gd name="connsiteX76" fmla="*/ 1676400 w 3667760"/>
              <a:gd name="connsiteY76" fmla="*/ 2214880 h 3373120"/>
              <a:gd name="connsiteX77" fmla="*/ 1767840 w 3667760"/>
              <a:gd name="connsiteY77" fmla="*/ 2143760 h 3373120"/>
              <a:gd name="connsiteX78" fmla="*/ 1828800 w 3667760"/>
              <a:gd name="connsiteY78" fmla="*/ 2113280 h 3373120"/>
              <a:gd name="connsiteX79" fmla="*/ 1889760 w 3667760"/>
              <a:gd name="connsiteY79" fmla="*/ 2062480 h 3373120"/>
              <a:gd name="connsiteX80" fmla="*/ 1910080 w 3667760"/>
              <a:gd name="connsiteY80" fmla="*/ 2032000 h 3373120"/>
              <a:gd name="connsiteX81" fmla="*/ 1940560 w 3667760"/>
              <a:gd name="connsiteY81" fmla="*/ 2021840 h 3373120"/>
              <a:gd name="connsiteX82" fmla="*/ 2032000 w 3667760"/>
              <a:gd name="connsiteY82" fmla="*/ 2001520 h 3373120"/>
              <a:gd name="connsiteX83" fmla="*/ 2235200 w 3667760"/>
              <a:gd name="connsiteY83" fmla="*/ 2032000 h 3373120"/>
              <a:gd name="connsiteX84" fmla="*/ 2275840 w 3667760"/>
              <a:gd name="connsiteY84" fmla="*/ 2092960 h 3373120"/>
              <a:gd name="connsiteX85" fmla="*/ 2296160 w 3667760"/>
              <a:gd name="connsiteY85" fmla="*/ 2123440 h 3373120"/>
              <a:gd name="connsiteX86" fmla="*/ 2316480 w 3667760"/>
              <a:gd name="connsiteY86" fmla="*/ 2184400 h 3373120"/>
              <a:gd name="connsiteX87" fmla="*/ 2326640 w 3667760"/>
              <a:gd name="connsiteY87" fmla="*/ 2214880 h 3373120"/>
              <a:gd name="connsiteX88" fmla="*/ 2316480 w 3667760"/>
              <a:gd name="connsiteY88" fmla="*/ 2407920 h 3373120"/>
              <a:gd name="connsiteX89" fmla="*/ 2296160 w 3667760"/>
              <a:gd name="connsiteY89" fmla="*/ 2468880 h 3373120"/>
              <a:gd name="connsiteX90" fmla="*/ 2265680 w 3667760"/>
              <a:gd name="connsiteY90" fmla="*/ 2499360 h 3373120"/>
              <a:gd name="connsiteX91" fmla="*/ 2225040 w 3667760"/>
              <a:gd name="connsiteY91" fmla="*/ 2560320 h 3373120"/>
              <a:gd name="connsiteX92" fmla="*/ 2184400 w 3667760"/>
              <a:gd name="connsiteY92" fmla="*/ 2621280 h 3373120"/>
              <a:gd name="connsiteX93" fmla="*/ 2153920 w 3667760"/>
              <a:gd name="connsiteY93" fmla="*/ 2651760 h 3373120"/>
              <a:gd name="connsiteX94" fmla="*/ 2133600 w 3667760"/>
              <a:gd name="connsiteY94" fmla="*/ 2682240 h 3373120"/>
              <a:gd name="connsiteX95" fmla="*/ 2103120 w 3667760"/>
              <a:gd name="connsiteY95" fmla="*/ 2702560 h 3373120"/>
              <a:gd name="connsiteX96" fmla="*/ 2052320 w 3667760"/>
              <a:gd name="connsiteY96" fmla="*/ 2763520 h 3373120"/>
              <a:gd name="connsiteX97" fmla="*/ 2011680 w 3667760"/>
              <a:gd name="connsiteY97" fmla="*/ 2824480 h 3373120"/>
              <a:gd name="connsiteX98" fmla="*/ 1930400 w 3667760"/>
              <a:gd name="connsiteY98" fmla="*/ 2946400 h 3373120"/>
              <a:gd name="connsiteX99" fmla="*/ 1889760 w 3667760"/>
              <a:gd name="connsiteY99" fmla="*/ 3007360 h 3373120"/>
              <a:gd name="connsiteX100" fmla="*/ 1869440 w 3667760"/>
              <a:gd name="connsiteY100" fmla="*/ 3037840 h 3373120"/>
              <a:gd name="connsiteX101" fmla="*/ 1849120 w 3667760"/>
              <a:gd name="connsiteY101" fmla="*/ 3098800 h 3373120"/>
              <a:gd name="connsiteX102" fmla="*/ 1859280 w 3667760"/>
              <a:gd name="connsiteY102" fmla="*/ 3220720 h 3373120"/>
              <a:gd name="connsiteX103" fmla="*/ 1879600 w 3667760"/>
              <a:gd name="connsiteY103" fmla="*/ 3281680 h 3373120"/>
              <a:gd name="connsiteX104" fmla="*/ 1910080 w 3667760"/>
              <a:gd name="connsiteY104" fmla="*/ 3302000 h 3373120"/>
              <a:gd name="connsiteX105" fmla="*/ 1971040 w 3667760"/>
              <a:gd name="connsiteY105" fmla="*/ 3352800 h 3373120"/>
              <a:gd name="connsiteX106" fmla="*/ 2032000 w 3667760"/>
              <a:gd name="connsiteY106" fmla="*/ 3373120 h 3373120"/>
              <a:gd name="connsiteX107" fmla="*/ 2214880 w 3667760"/>
              <a:gd name="connsiteY107" fmla="*/ 3362960 h 3373120"/>
              <a:gd name="connsiteX108" fmla="*/ 2286000 w 3667760"/>
              <a:gd name="connsiteY108" fmla="*/ 3332480 h 3373120"/>
              <a:gd name="connsiteX109" fmla="*/ 2377440 w 3667760"/>
              <a:gd name="connsiteY109" fmla="*/ 3281680 h 3373120"/>
              <a:gd name="connsiteX110" fmla="*/ 2407920 w 3667760"/>
              <a:gd name="connsiteY110" fmla="*/ 3261360 h 3373120"/>
              <a:gd name="connsiteX111" fmla="*/ 2438400 w 3667760"/>
              <a:gd name="connsiteY111" fmla="*/ 3230880 h 3373120"/>
              <a:gd name="connsiteX112" fmla="*/ 2468880 w 3667760"/>
              <a:gd name="connsiteY112" fmla="*/ 3220720 h 3373120"/>
              <a:gd name="connsiteX113" fmla="*/ 2529840 w 3667760"/>
              <a:gd name="connsiteY113" fmla="*/ 3180080 h 3373120"/>
              <a:gd name="connsiteX114" fmla="*/ 2631440 w 3667760"/>
              <a:gd name="connsiteY114" fmla="*/ 3139440 h 3373120"/>
              <a:gd name="connsiteX115" fmla="*/ 2702560 w 3667760"/>
              <a:gd name="connsiteY115" fmla="*/ 3119120 h 3373120"/>
              <a:gd name="connsiteX116" fmla="*/ 2743200 w 3667760"/>
              <a:gd name="connsiteY116" fmla="*/ 3098800 h 3373120"/>
              <a:gd name="connsiteX117" fmla="*/ 2824480 w 3667760"/>
              <a:gd name="connsiteY117" fmla="*/ 3078480 h 3373120"/>
              <a:gd name="connsiteX118" fmla="*/ 2895600 w 3667760"/>
              <a:gd name="connsiteY118" fmla="*/ 3058160 h 3373120"/>
              <a:gd name="connsiteX119" fmla="*/ 2946400 w 3667760"/>
              <a:gd name="connsiteY119" fmla="*/ 3048000 h 3373120"/>
              <a:gd name="connsiteX120" fmla="*/ 3007360 w 3667760"/>
              <a:gd name="connsiteY120" fmla="*/ 3027680 h 3373120"/>
              <a:gd name="connsiteX121" fmla="*/ 3058160 w 3667760"/>
              <a:gd name="connsiteY121" fmla="*/ 3017520 h 3373120"/>
              <a:gd name="connsiteX122" fmla="*/ 3159760 w 3667760"/>
              <a:gd name="connsiteY122" fmla="*/ 2987040 h 3373120"/>
              <a:gd name="connsiteX123" fmla="*/ 3210560 w 3667760"/>
              <a:gd name="connsiteY123" fmla="*/ 2976880 h 3373120"/>
              <a:gd name="connsiteX124" fmla="*/ 3251200 w 3667760"/>
              <a:gd name="connsiteY124" fmla="*/ 2966720 h 3373120"/>
              <a:gd name="connsiteX125" fmla="*/ 3312160 w 3667760"/>
              <a:gd name="connsiteY125" fmla="*/ 2956560 h 3373120"/>
              <a:gd name="connsiteX126" fmla="*/ 3373120 w 3667760"/>
              <a:gd name="connsiteY126" fmla="*/ 2936240 h 3373120"/>
              <a:gd name="connsiteX127" fmla="*/ 3434080 w 3667760"/>
              <a:gd name="connsiteY127" fmla="*/ 2926080 h 3373120"/>
              <a:gd name="connsiteX128" fmla="*/ 3566160 w 3667760"/>
              <a:gd name="connsiteY128" fmla="*/ 2905760 h 3373120"/>
              <a:gd name="connsiteX129" fmla="*/ 3667760 w 3667760"/>
              <a:gd name="connsiteY129" fmla="*/ 2905760 h 337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667760" h="3373120">
                <a:moveTo>
                  <a:pt x="1168400" y="0"/>
                </a:moveTo>
                <a:cubicBezTo>
                  <a:pt x="1171787" y="23707"/>
                  <a:pt x="1173175" y="47786"/>
                  <a:pt x="1178560" y="71120"/>
                </a:cubicBezTo>
                <a:cubicBezTo>
                  <a:pt x="1183376" y="91991"/>
                  <a:pt x="1192107" y="111760"/>
                  <a:pt x="1198880" y="132080"/>
                </a:cubicBezTo>
                <a:lnTo>
                  <a:pt x="1209040" y="162560"/>
                </a:lnTo>
                <a:cubicBezTo>
                  <a:pt x="1212427" y="172720"/>
                  <a:pt x="1217100" y="182538"/>
                  <a:pt x="1219200" y="193040"/>
                </a:cubicBezTo>
                <a:cubicBezTo>
                  <a:pt x="1239856" y="296321"/>
                  <a:pt x="1218692" y="201423"/>
                  <a:pt x="1239520" y="274320"/>
                </a:cubicBezTo>
                <a:cubicBezTo>
                  <a:pt x="1243356" y="287746"/>
                  <a:pt x="1245844" y="301534"/>
                  <a:pt x="1249680" y="314960"/>
                </a:cubicBezTo>
                <a:cubicBezTo>
                  <a:pt x="1252622" y="325258"/>
                  <a:pt x="1257022" y="335108"/>
                  <a:pt x="1259840" y="345440"/>
                </a:cubicBezTo>
                <a:cubicBezTo>
                  <a:pt x="1267188" y="372383"/>
                  <a:pt x="1280160" y="426720"/>
                  <a:pt x="1280160" y="426720"/>
                </a:cubicBezTo>
                <a:cubicBezTo>
                  <a:pt x="1276773" y="487680"/>
                  <a:pt x="1275528" y="548797"/>
                  <a:pt x="1270000" y="609600"/>
                </a:cubicBezTo>
                <a:cubicBezTo>
                  <a:pt x="1269974" y="609890"/>
                  <a:pt x="1254491" y="675909"/>
                  <a:pt x="1249680" y="680720"/>
                </a:cubicBezTo>
                <a:cubicBezTo>
                  <a:pt x="1210289" y="720111"/>
                  <a:pt x="1177340" y="725153"/>
                  <a:pt x="1127760" y="741680"/>
                </a:cubicBezTo>
                <a:cubicBezTo>
                  <a:pt x="1084033" y="756256"/>
                  <a:pt x="1107670" y="749243"/>
                  <a:pt x="1056640" y="762000"/>
                </a:cubicBezTo>
                <a:cubicBezTo>
                  <a:pt x="1005840" y="758613"/>
                  <a:pt x="954841" y="757462"/>
                  <a:pt x="904240" y="751840"/>
                </a:cubicBezTo>
                <a:cubicBezTo>
                  <a:pt x="893596" y="750657"/>
                  <a:pt x="883122" y="746881"/>
                  <a:pt x="873760" y="741680"/>
                </a:cubicBezTo>
                <a:cubicBezTo>
                  <a:pt x="852412" y="729820"/>
                  <a:pt x="812800" y="701040"/>
                  <a:pt x="812800" y="701040"/>
                </a:cubicBezTo>
                <a:cubicBezTo>
                  <a:pt x="787263" y="624428"/>
                  <a:pt x="824681" y="715892"/>
                  <a:pt x="772160" y="650240"/>
                </a:cubicBezTo>
                <a:cubicBezTo>
                  <a:pt x="765470" y="641877"/>
                  <a:pt x="767941" y="628671"/>
                  <a:pt x="762000" y="619760"/>
                </a:cubicBezTo>
                <a:cubicBezTo>
                  <a:pt x="754030" y="607805"/>
                  <a:pt x="741680" y="599440"/>
                  <a:pt x="731520" y="589280"/>
                </a:cubicBezTo>
                <a:cubicBezTo>
                  <a:pt x="728133" y="579120"/>
                  <a:pt x="726561" y="568162"/>
                  <a:pt x="721360" y="558800"/>
                </a:cubicBezTo>
                <a:cubicBezTo>
                  <a:pt x="709500" y="537452"/>
                  <a:pt x="688443" y="521008"/>
                  <a:pt x="680720" y="497840"/>
                </a:cubicBezTo>
                <a:cubicBezTo>
                  <a:pt x="670133" y="466078"/>
                  <a:pt x="659865" y="426363"/>
                  <a:pt x="629920" y="406400"/>
                </a:cubicBezTo>
                <a:lnTo>
                  <a:pt x="599440" y="386080"/>
                </a:lnTo>
                <a:cubicBezTo>
                  <a:pt x="562187" y="330200"/>
                  <a:pt x="599440" y="377613"/>
                  <a:pt x="548640" y="335280"/>
                </a:cubicBezTo>
                <a:cubicBezTo>
                  <a:pt x="470411" y="270089"/>
                  <a:pt x="563356" y="334931"/>
                  <a:pt x="487680" y="284480"/>
                </a:cubicBezTo>
                <a:cubicBezTo>
                  <a:pt x="480907" y="274320"/>
                  <a:pt x="476550" y="262041"/>
                  <a:pt x="467360" y="254000"/>
                </a:cubicBezTo>
                <a:cubicBezTo>
                  <a:pt x="448981" y="237918"/>
                  <a:pt x="426720" y="226907"/>
                  <a:pt x="406400" y="213360"/>
                </a:cubicBezTo>
                <a:cubicBezTo>
                  <a:pt x="367009" y="187099"/>
                  <a:pt x="387504" y="196901"/>
                  <a:pt x="345440" y="182880"/>
                </a:cubicBezTo>
                <a:cubicBezTo>
                  <a:pt x="340703" y="183106"/>
                  <a:pt x="130431" y="173819"/>
                  <a:pt x="71120" y="213360"/>
                </a:cubicBezTo>
                <a:lnTo>
                  <a:pt x="40640" y="233680"/>
                </a:lnTo>
                <a:lnTo>
                  <a:pt x="10160" y="325120"/>
                </a:lnTo>
                <a:lnTo>
                  <a:pt x="0" y="355600"/>
                </a:lnTo>
                <a:cubicBezTo>
                  <a:pt x="3387" y="511387"/>
                  <a:pt x="3932" y="667261"/>
                  <a:pt x="10160" y="822960"/>
                </a:cubicBezTo>
                <a:cubicBezTo>
                  <a:pt x="10718" y="836912"/>
                  <a:pt x="17582" y="849908"/>
                  <a:pt x="20320" y="863600"/>
                </a:cubicBezTo>
                <a:cubicBezTo>
                  <a:pt x="49822" y="1011112"/>
                  <a:pt x="5486" y="824584"/>
                  <a:pt x="50800" y="1005840"/>
                </a:cubicBezTo>
                <a:cubicBezTo>
                  <a:pt x="54187" y="1019387"/>
                  <a:pt x="56544" y="1033233"/>
                  <a:pt x="60960" y="1046480"/>
                </a:cubicBezTo>
                <a:lnTo>
                  <a:pt x="111760" y="1198880"/>
                </a:lnTo>
                <a:lnTo>
                  <a:pt x="132080" y="1259840"/>
                </a:lnTo>
                <a:cubicBezTo>
                  <a:pt x="135467" y="1270000"/>
                  <a:pt x="136299" y="1281409"/>
                  <a:pt x="142240" y="1290320"/>
                </a:cubicBezTo>
                <a:cubicBezTo>
                  <a:pt x="149013" y="1300480"/>
                  <a:pt x="157601" y="1309642"/>
                  <a:pt x="162560" y="1320800"/>
                </a:cubicBezTo>
                <a:cubicBezTo>
                  <a:pt x="171259" y="1340373"/>
                  <a:pt x="176107" y="1361440"/>
                  <a:pt x="182880" y="1381760"/>
                </a:cubicBezTo>
                <a:cubicBezTo>
                  <a:pt x="186267" y="1391920"/>
                  <a:pt x="190940" y="1401738"/>
                  <a:pt x="193040" y="1412240"/>
                </a:cubicBezTo>
                <a:cubicBezTo>
                  <a:pt x="196427" y="1429173"/>
                  <a:pt x="199454" y="1446183"/>
                  <a:pt x="203200" y="1463040"/>
                </a:cubicBezTo>
                <a:cubicBezTo>
                  <a:pt x="213437" y="1509105"/>
                  <a:pt x="216795" y="1513986"/>
                  <a:pt x="233680" y="1564640"/>
                </a:cubicBezTo>
                <a:lnTo>
                  <a:pt x="243840" y="1595120"/>
                </a:lnTo>
                <a:cubicBezTo>
                  <a:pt x="247227" y="1605280"/>
                  <a:pt x="248059" y="1616689"/>
                  <a:pt x="254000" y="1625600"/>
                </a:cubicBezTo>
                <a:lnTo>
                  <a:pt x="355600" y="1778000"/>
                </a:lnTo>
                <a:lnTo>
                  <a:pt x="375920" y="1808480"/>
                </a:lnTo>
                <a:cubicBezTo>
                  <a:pt x="382693" y="1818640"/>
                  <a:pt x="387606" y="1830326"/>
                  <a:pt x="396240" y="1838960"/>
                </a:cubicBezTo>
                <a:cubicBezTo>
                  <a:pt x="406400" y="1849120"/>
                  <a:pt x="417522" y="1858402"/>
                  <a:pt x="426720" y="1869440"/>
                </a:cubicBezTo>
                <a:cubicBezTo>
                  <a:pt x="469053" y="1920240"/>
                  <a:pt x="421640" y="1882987"/>
                  <a:pt x="477520" y="1920240"/>
                </a:cubicBezTo>
                <a:cubicBezTo>
                  <a:pt x="550131" y="2029157"/>
                  <a:pt x="437053" y="1863857"/>
                  <a:pt x="528320" y="1981200"/>
                </a:cubicBezTo>
                <a:cubicBezTo>
                  <a:pt x="543313" y="2000477"/>
                  <a:pt x="555413" y="2021840"/>
                  <a:pt x="568960" y="2042160"/>
                </a:cubicBezTo>
                <a:cubicBezTo>
                  <a:pt x="575733" y="2052320"/>
                  <a:pt x="579120" y="2065867"/>
                  <a:pt x="589280" y="2072640"/>
                </a:cubicBezTo>
                <a:cubicBezTo>
                  <a:pt x="664956" y="2123091"/>
                  <a:pt x="572011" y="2058249"/>
                  <a:pt x="650240" y="2123440"/>
                </a:cubicBezTo>
                <a:cubicBezTo>
                  <a:pt x="659621" y="2131257"/>
                  <a:pt x="670560" y="2136987"/>
                  <a:pt x="680720" y="2143760"/>
                </a:cubicBezTo>
                <a:cubicBezTo>
                  <a:pt x="718265" y="2200078"/>
                  <a:pt x="679558" y="2155532"/>
                  <a:pt x="731520" y="2184400"/>
                </a:cubicBezTo>
                <a:cubicBezTo>
                  <a:pt x="752868" y="2196260"/>
                  <a:pt x="792480" y="2225040"/>
                  <a:pt x="792480" y="2225040"/>
                </a:cubicBezTo>
                <a:cubicBezTo>
                  <a:pt x="799253" y="2235200"/>
                  <a:pt x="804166" y="2246886"/>
                  <a:pt x="812800" y="2255520"/>
                </a:cubicBezTo>
                <a:cubicBezTo>
                  <a:pt x="892720" y="2335440"/>
                  <a:pt x="790538" y="2206453"/>
                  <a:pt x="873760" y="2306320"/>
                </a:cubicBezTo>
                <a:cubicBezTo>
                  <a:pt x="916093" y="2357120"/>
                  <a:pt x="868680" y="2319867"/>
                  <a:pt x="924560" y="2357120"/>
                </a:cubicBezTo>
                <a:cubicBezTo>
                  <a:pt x="961813" y="2413000"/>
                  <a:pt x="924560" y="2365587"/>
                  <a:pt x="975360" y="2407920"/>
                </a:cubicBezTo>
                <a:cubicBezTo>
                  <a:pt x="986398" y="2417118"/>
                  <a:pt x="994498" y="2429579"/>
                  <a:pt x="1005840" y="2438400"/>
                </a:cubicBezTo>
                <a:cubicBezTo>
                  <a:pt x="1025117" y="2453393"/>
                  <a:pt x="1046480" y="2465493"/>
                  <a:pt x="1066800" y="2479040"/>
                </a:cubicBezTo>
                <a:lnTo>
                  <a:pt x="1097280" y="2499360"/>
                </a:lnTo>
                <a:cubicBezTo>
                  <a:pt x="1107440" y="2506133"/>
                  <a:pt x="1116176" y="2515819"/>
                  <a:pt x="1127760" y="2519680"/>
                </a:cubicBezTo>
                <a:cubicBezTo>
                  <a:pt x="1214623" y="2548634"/>
                  <a:pt x="1167466" y="2537343"/>
                  <a:pt x="1270000" y="2550160"/>
                </a:cubicBezTo>
                <a:cubicBezTo>
                  <a:pt x="1303867" y="2546773"/>
                  <a:pt x="1337960" y="2545175"/>
                  <a:pt x="1371600" y="2540000"/>
                </a:cubicBezTo>
                <a:cubicBezTo>
                  <a:pt x="1382185" y="2538372"/>
                  <a:pt x="1393169" y="2535781"/>
                  <a:pt x="1402080" y="2529840"/>
                </a:cubicBezTo>
                <a:cubicBezTo>
                  <a:pt x="1452013" y="2496551"/>
                  <a:pt x="1415395" y="2506365"/>
                  <a:pt x="1452880" y="2468880"/>
                </a:cubicBezTo>
                <a:cubicBezTo>
                  <a:pt x="1461514" y="2460246"/>
                  <a:pt x="1473200" y="2455333"/>
                  <a:pt x="1483360" y="2448560"/>
                </a:cubicBezTo>
                <a:cubicBezTo>
                  <a:pt x="1490133" y="2438400"/>
                  <a:pt x="1495046" y="2426714"/>
                  <a:pt x="1503680" y="2418080"/>
                </a:cubicBezTo>
                <a:cubicBezTo>
                  <a:pt x="1512314" y="2409446"/>
                  <a:pt x="1526532" y="2407295"/>
                  <a:pt x="1534160" y="2397760"/>
                </a:cubicBezTo>
                <a:cubicBezTo>
                  <a:pt x="1540850" y="2389397"/>
                  <a:pt x="1539531" y="2376859"/>
                  <a:pt x="1544320" y="2367280"/>
                </a:cubicBezTo>
                <a:cubicBezTo>
                  <a:pt x="1563239" y="2329442"/>
                  <a:pt x="1567033" y="2340025"/>
                  <a:pt x="1595120" y="2306320"/>
                </a:cubicBezTo>
                <a:cubicBezTo>
                  <a:pt x="1602937" y="2296939"/>
                  <a:pt x="1607328" y="2284966"/>
                  <a:pt x="1615440" y="2275840"/>
                </a:cubicBezTo>
                <a:cubicBezTo>
                  <a:pt x="1634532" y="2254362"/>
                  <a:pt x="1656080" y="2235200"/>
                  <a:pt x="1676400" y="2214880"/>
                </a:cubicBezTo>
                <a:cubicBezTo>
                  <a:pt x="1702699" y="2188581"/>
                  <a:pt x="1731382" y="2155913"/>
                  <a:pt x="1767840" y="2143760"/>
                </a:cubicBezTo>
                <a:cubicBezTo>
                  <a:pt x="1798388" y="2133577"/>
                  <a:pt x="1802539" y="2135164"/>
                  <a:pt x="1828800" y="2113280"/>
                </a:cubicBezTo>
                <a:cubicBezTo>
                  <a:pt x="1907029" y="2048089"/>
                  <a:pt x="1814084" y="2112931"/>
                  <a:pt x="1889760" y="2062480"/>
                </a:cubicBezTo>
                <a:cubicBezTo>
                  <a:pt x="1896533" y="2052320"/>
                  <a:pt x="1900545" y="2039628"/>
                  <a:pt x="1910080" y="2032000"/>
                </a:cubicBezTo>
                <a:cubicBezTo>
                  <a:pt x="1918443" y="2025310"/>
                  <a:pt x="1930262" y="2024782"/>
                  <a:pt x="1940560" y="2021840"/>
                </a:cubicBezTo>
                <a:cubicBezTo>
                  <a:pt x="1974039" y="2012274"/>
                  <a:pt x="1997082" y="2008504"/>
                  <a:pt x="2032000" y="2001520"/>
                </a:cubicBezTo>
                <a:cubicBezTo>
                  <a:pt x="2054111" y="2002821"/>
                  <a:pt x="2191202" y="1981716"/>
                  <a:pt x="2235200" y="2032000"/>
                </a:cubicBezTo>
                <a:cubicBezTo>
                  <a:pt x="2251282" y="2050379"/>
                  <a:pt x="2262293" y="2072640"/>
                  <a:pt x="2275840" y="2092960"/>
                </a:cubicBezTo>
                <a:cubicBezTo>
                  <a:pt x="2282613" y="2103120"/>
                  <a:pt x="2292299" y="2111856"/>
                  <a:pt x="2296160" y="2123440"/>
                </a:cubicBezTo>
                <a:lnTo>
                  <a:pt x="2316480" y="2184400"/>
                </a:lnTo>
                <a:lnTo>
                  <a:pt x="2326640" y="2214880"/>
                </a:lnTo>
                <a:cubicBezTo>
                  <a:pt x="2323253" y="2279227"/>
                  <a:pt x="2324157" y="2343943"/>
                  <a:pt x="2316480" y="2407920"/>
                </a:cubicBezTo>
                <a:cubicBezTo>
                  <a:pt x="2313928" y="2429187"/>
                  <a:pt x="2311306" y="2453734"/>
                  <a:pt x="2296160" y="2468880"/>
                </a:cubicBezTo>
                <a:lnTo>
                  <a:pt x="2265680" y="2499360"/>
                </a:lnTo>
                <a:cubicBezTo>
                  <a:pt x="2246249" y="2557653"/>
                  <a:pt x="2269435" y="2503241"/>
                  <a:pt x="2225040" y="2560320"/>
                </a:cubicBezTo>
                <a:cubicBezTo>
                  <a:pt x="2210047" y="2579597"/>
                  <a:pt x="2201669" y="2604011"/>
                  <a:pt x="2184400" y="2621280"/>
                </a:cubicBezTo>
                <a:cubicBezTo>
                  <a:pt x="2174240" y="2631440"/>
                  <a:pt x="2163118" y="2640722"/>
                  <a:pt x="2153920" y="2651760"/>
                </a:cubicBezTo>
                <a:cubicBezTo>
                  <a:pt x="2146103" y="2661141"/>
                  <a:pt x="2142234" y="2673606"/>
                  <a:pt x="2133600" y="2682240"/>
                </a:cubicBezTo>
                <a:cubicBezTo>
                  <a:pt x="2124966" y="2690874"/>
                  <a:pt x="2113280" y="2695787"/>
                  <a:pt x="2103120" y="2702560"/>
                </a:cubicBezTo>
                <a:cubicBezTo>
                  <a:pt x="2030509" y="2811477"/>
                  <a:pt x="2143587" y="2646177"/>
                  <a:pt x="2052320" y="2763520"/>
                </a:cubicBezTo>
                <a:cubicBezTo>
                  <a:pt x="2037327" y="2782797"/>
                  <a:pt x="2025227" y="2804160"/>
                  <a:pt x="2011680" y="2824480"/>
                </a:cubicBezTo>
                <a:lnTo>
                  <a:pt x="1930400" y="2946400"/>
                </a:lnTo>
                <a:lnTo>
                  <a:pt x="1889760" y="3007360"/>
                </a:lnTo>
                <a:cubicBezTo>
                  <a:pt x="1882987" y="3017520"/>
                  <a:pt x="1873301" y="3026256"/>
                  <a:pt x="1869440" y="3037840"/>
                </a:cubicBezTo>
                <a:lnTo>
                  <a:pt x="1849120" y="3098800"/>
                </a:lnTo>
                <a:cubicBezTo>
                  <a:pt x="1852507" y="3139440"/>
                  <a:pt x="1852576" y="3180494"/>
                  <a:pt x="1859280" y="3220720"/>
                </a:cubicBezTo>
                <a:cubicBezTo>
                  <a:pt x="1862801" y="3241848"/>
                  <a:pt x="1861778" y="3269799"/>
                  <a:pt x="1879600" y="3281680"/>
                </a:cubicBezTo>
                <a:cubicBezTo>
                  <a:pt x="1889760" y="3288453"/>
                  <a:pt x="1900699" y="3294183"/>
                  <a:pt x="1910080" y="3302000"/>
                </a:cubicBezTo>
                <a:cubicBezTo>
                  <a:pt x="1937424" y="3324787"/>
                  <a:pt x="1938607" y="3338386"/>
                  <a:pt x="1971040" y="3352800"/>
                </a:cubicBezTo>
                <a:cubicBezTo>
                  <a:pt x="1990613" y="3361499"/>
                  <a:pt x="2032000" y="3373120"/>
                  <a:pt x="2032000" y="3373120"/>
                </a:cubicBezTo>
                <a:cubicBezTo>
                  <a:pt x="2092960" y="3369733"/>
                  <a:pt x="2154101" y="3368748"/>
                  <a:pt x="2214880" y="3362960"/>
                </a:cubicBezTo>
                <a:cubicBezTo>
                  <a:pt x="2235303" y="3361015"/>
                  <a:pt x="2270324" y="3339198"/>
                  <a:pt x="2286000" y="3332480"/>
                </a:cubicBezTo>
                <a:cubicBezTo>
                  <a:pt x="2361108" y="3300291"/>
                  <a:pt x="2258634" y="3360884"/>
                  <a:pt x="2377440" y="3281680"/>
                </a:cubicBezTo>
                <a:cubicBezTo>
                  <a:pt x="2387600" y="3274907"/>
                  <a:pt x="2399286" y="3269994"/>
                  <a:pt x="2407920" y="3261360"/>
                </a:cubicBezTo>
                <a:cubicBezTo>
                  <a:pt x="2418080" y="3251200"/>
                  <a:pt x="2426445" y="3238850"/>
                  <a:pt x="2438400" y="3230880"/>
                </a:cubicBezTo>
                <a:cubicBezTo>
                  <a:pt x="2447311" y="3224939"/>
                  <a:pt x="2459518" y="3225921"/>
                  <a:pt x="2468880" y="3220720"/>
                </a:cubicBezTo>
                <a:cubicBezTo>
                  <a:pt x="2490228" y="3208860"/>
                  <a:pt x="2506672" y="3187803"/>
                  <a:pt x="2529840" y="3180080"/>
                </a:cubicBezTo>
                <a:cubicBezTo>
                  <a:pt x="2668594" y="3133829"/>
                  <a:pt x="2526794" y="3184288"/>
                  <a:pt x="2631440" y="3139440"/>
                </a:cubicBezTo>
                <a:cubicBezTo>
                  <a:pt x="2688752" y="3114878"/>
                  <a:pt x="2633817" y="3144899"/>
                  <a:pt x="2702560" y="3119120"/>
                </a:cubicBezTo>
                <a:cubicBezTo>
                  <a:pt x="2716741" y="3113802"/>
                  <a:pt x="2728832" y="3103589"/>
                  <a:pt x="2743200" y="3098800"/>
                </a:cubicBezTo>
                <a:cubicBezTo>
                  <a:pt x="2769694" y="3089969"/>
                  <a:pt x="2797986" y="3087311"/>
                  <a:pt x="2824480" y="3078480"/>
                </a:cubicBezTo>
                <a:cubicBezTo>
                  <a:pt x="2858422" y="3067166"/>
                  <a:pt x="2857328" y="3066665"/>
                  <a:pt x="2895600" y="3058160"/>
                </a:cubicBezTo>
                <a:cubicBezTo>
                  <a:pt x="2912457" y="3054414"/>
                  <a:pt x="2929740" y="3052544"/>
                  <a:pt x="2946400" y="3048000"/>
                </a:cubicBezTo>
                <a:cubicBezTo>
                  <a:pt x="2967064" y="3042364"/>
                  <a:pt x="2986357" y="3031881"/>
                  <a:pt x="3007360" y="3027680"/>
                </a:cubicBezTo>
                <a:cubicBezTo>
                  <a:pt x="3024293" y="3024293"/>
                  <a:pt x="3041500" y="3022064"/>
                  <a:pt x="3058160" y="3017520"/>
                </a:cubicBezTo>
                <a:cubicBezTo>
                  <a:pt x="3169598" y="2987128"/>
                  <a:pt x="3074069" y="3006083"/>
                  <a:pt x="3159760" y="2987040"/>
                </a:cubicBezTo>
                <a:cubicBezTo>
                  <a:pt x="3176617" y="2983294"/>
                  <a:pt x="3193703" y="2980626"/>
                  <a:pt x="3210560" y="2976880"/>
                </a:cubicBezTo>
                <a:cubicBezTo>
                  <a:pt x="3224191" y="2973851"/>
                  <a:pt x="3237508" y="2969458"/>
                  <a:pt x="3251200" y="2966720"/>
                </a:cubicBezTo>
                <a:cubicBezTo>
                  <a:pt x="3271400" y="2962680"/>
                  <a:pt x="3292175" y="2961556"/>
                  <a:pt x="3312160" y="2956560"/>
                </a:cubicBezTo>
                <a:cubicBezTo>
                  <a:pt x="3332940" y="2951365"/>
                  <a:pt x="3351992" y="2939761"/>
                  <a:pt x="3373120" y="2936240"/>
                </a:cubicBezTo>
                <a:lnTo>
                  <a:pt x="3434080" y="2926080"/>
                </a:lnTo>
                <a:cubicBezTo>
                  <a:pt x="3488591" y="2916169"/>
                  <a:pt x="3504211" y="2909202"/>
                  <a:pt x="3566160" y="2905760"/>
                </a:cubicBezTo>
                <a:cubicBezTo>
                  <a:pt x="3599975" y="2903881"/>
                  <a:pt x="3633893" y="2905760"/>
                  <a:pt x="3667760" y="2905760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5EC28F-DB5B-6B43-B30C-0F7CF01E4585}"/>
              </a:ext>
            </a:extLst>
          </p:cNvPr>
          <p:cNvSpPr txBox="1"/>
          <p:nvPr/>
        </p:nvSpPr>
        <p:spPr>
          <a:xfrm>
            <a:off x="12961265" y="674555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52344D-DB50-094A-A922-D27D0CFDDDDF}"/>
              </a:ext>
            </a:extLst>
          </p:cNvPr>
          <p:cNvSpPr txBox="1"/>
          <p:nvPr/>
        </p:nvSpPr>
        <p:spPr>
          <a:xfrm>
            <a:off x="1027442" y="8625453"/>
            <a:ext cx="19406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Epoch 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2C641C-1AE9-2D49-8477-402650FC6D7D}"/>
              </a:ext>
            </a:extLst>
          </p:cNvPr>
          <p:cNvSpPr txBox="1"/>
          <p:nvPr/>
        </p:nvSpPr>
        <p:spPr>
          <a:xfrm>
            <a:off x="8834871" y="8348455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B889A9-CC9B-9C49-A6BF-C4DD18B10CA0}"/>
              </a:ext>
            </a:extLst>
          </p:cNvPr>
          <p:cNvSpPr txBox="1"/>
          <p:nvPr/>
        </p:nvSpPr>
        <p:spPr>
          <a:xfrm>
            <a:off x="4864938" y="5105338"/>
            <a:ext cx="12520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x</a:t>
            </a:r>
            <a:r>
              <a:rPr lang="en-US" sz="2700" b="1" baseline="30000" dirty="0"/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16D1C2-87A5-C30B-B880-FF7CDEC17B0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490327-B23E-56F0-58C7-CCFB9B5562D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358136-540F-0F01-77D0-6CB04CBADC2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C9A125-3FEC-D918-9E1F-90EC92338242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593753-91AA-F44A-15DE-45A1B9EFBE1C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DB6849C5-AE6E-3284-1865-2F3EB000904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A64A384-C297-C46F-E767-A32C71B2334A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the network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5B0BD02D-A4D2-B3C6-1875-2E3823632ECF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679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A0E7-054C-2D4A-BDF0-5F7460C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38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BB4C0-C34D-2A4C-A29B-C2B514DD17EE}"/>
              </a:ext>
            </a:extLst>
          </p:cNvPr>
          <p:cNvSpPr txBox="1"/>
          <p:nvPr/>
        </p:nvSpPr>
        <p:spPr>
          <a:xfrm>
            <a:off x="13548148" y="1793411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9B806-0F16-EE40-AE3F-86B3F28AA6AB}"/>
              </a:ext>
            </a:extLst>
          </p:cNvPr>
          <p:cNvSpPr txBox="1"/>
          <p:nvPr/>
        </p:nvSpPr>
        <p:spPr>
          <a:xfrm>
            <a:off x="8016176" y="176287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861A7-495B-6843-8248-89EFD82C0246}"/>
              </a:ext>
            </a:extLst>
          </p:cNvPr>
          <p:cNvSpPr txBox="1"/>
          <p:nvPr/>
        </p:nvSpPr>
        <p:spPr>
          <a:xfrm>
            <a:off x="2453071" y="1784252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4CA3B-3AD2-EB4E-BA9C-152979907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520505"/>
            <a:ext cx="5332418" cy="4552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091CF-F120-5043-8A3C-D2713A921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1" y="2442515"/>
            <a:ext cx="5320793" cy="4491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BB3AE8-99CC-254F-B110-026753410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83" y="2527537"/>
            <a:ext cx="5418378" cy="44477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1DC9D5E-51F1-037F-21A2-DAA7EE205BF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1F5A60-A32F-016E-DF63-6C597FBC9F1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57EF45-B64E-59A0-C65D-FBE580704AE0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658115B4-7393-AE82-4CA2-B0DBEF72E60E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ECBAF9DA-8B7A-3CC1-8B63-B6CE418F6134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23E6D0-FE09-1FA1-4CD8-F200AD9ABC59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Outcomes from training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CFDC1179-AB83-FE15-54E8-792243B2A0A3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670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A8AB-9576-354C-ABB1-B22C8AB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from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A0E7-054C-2D4A-BDF0-5F7460C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39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BB4C0-C34D-2A4C-A29B-C2B514DD17EE}"/>
              </a:ext>
            </a:extLst>
          </p:cNvPr>
          <p:cNvSpPr txBox="1"/>
          <p:nvPr/>
        </p:nvSpPr>
        <p:spPr>
          <a:xfrm>
            <a:off x="13548148" y="1793411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9B806-0F16-EE40-AE3F-86B3F28AA6AB}"/>
              </a:ext>
            </a:extLst>
          </p:cNvPr>
          <p:cNvSpPr txBox="1"/>
          <p:nvPr/>
        </p:nvSpPr>
        <p:spPr>
          <a:xfrm>
            <a:off x="8016176" y="176287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861A7-495B-6843-8248-89EFD82C0246}"/>
              </a:ext>
            </a:extLst>
          </p:cNvPr>
          <p:cNvSpPr txBox="1"/>
          <p:nvPr/>
        </p:nvSpPr>
        <p:spPr>
          <a:xfrm>
            <a:off x="2453071" y="1784252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66F47D-7CB9-604B-8092-E9B293679949}"/>
              </a:ext>
            </a:extLst>
          </p:cNvPr>
          <p:cNvGrpSpPr/>
          <p:nvPr/>
        </p:nvGrpSpPr>
        <p:grpSpPr>
          <a:xfrm>
            <a:off x="884759" y="7203044"/>
            <a:ext cx="14984226" cy="552879"/>
            <a:chOff x="368719" y="4768347"/>
            <a:chExt cx="9989484" cy="3685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BA8708-CB80-0C49-B617-EFA4A7137ED1}"/>
                </a:ext>
              </a:extLst>
            </p:cNvPr>
            <p:cNvSpPr txBox="1"/>
            <p:nvPr/>
          </p:nvSpPr>
          <p:spPr>
            <a:xfrm>
              <a:off x="2130366" y="4798379"/>
              <a:ext cx="674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82%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2C2620-DBC0-834D-BA9F-8DA7D84B9468}"/>
                </a:ext>
              </a:extLst>
            </p:cNvPr>
            <p:cNvSpPr txBox="1"/>
            <p:nvPr/>
          </p:nvSpPr>
          <p:spPr>
            <a:xfrm>
              <a:off x="5818314" y="4768347"/>
              <a:ext cx="674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91%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A4AD90-3266-8644-BF6C-1FAD901CA9E1}"/>
                </a:ext>
              </a:extLst>
            </p:cNvPr>
            <p:cNvSpPr txBox="1"/>
            <p:nvPr/>
          </p:nvSpPr>
          <p:spPr>
            <a:xfrm>
              <a:off x="9506263" y="4768347"/>
              <a:ext cx="851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100%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D472E4-8475-9F4B-BE66-D9BF3BC09855}"/>
                </a:ext>
              </a:extLst>
            </p:cNvPr>
            <p:cNvSpPr txBox="1"/>
            <p:nvPr/>
          </p:nvSpPr>
          <p:spPr>
            <a:xfrm>
              <a:off x="368719" y="4768347"/>
              <a:ext cx="1287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/>
                <a:t>Accuracy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84CA3B-3AD2-EB4E-BA9C-152979907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520505"/>
            <a:ext cx="5332418" cy="4552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091CF-F120-5043-8A3C-D2713A921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1" y="2442515"/>
            <a:ext cx="5320793" cy="4491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BB3AE8-99CC-254F-B110-026753410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83" y="2527537"/>
            <a:ext cx="5418378" cy="44477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B72A96-953C-D5D1-B6DA-2B8D6B32CC3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7CBB5A-B193-58F2-8C09-8936199E024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CAD4DC-50B8-664D-1F97-3DB6916D7D3A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705905A1-90C4-4AE5-0A50-6B5AC4600CCA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3D7EFD55-CA32-E937-F337-E7276B6FD7A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A9031E-08AB-6E7F-B065-3FE03721A0BF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Outcomes from training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F598A72-C5A1-AB0F-CA98-1B51003F77A6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79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A5C-DD45-6942-8CC7-B9EFE179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38" y="2179177"/>
            <a:ext cx="16849704" cy="3802523"/>
          </a:xfrm>
        </p:spPr>
        <p:txBody>
          <a:bodyPr/>
          <a:lstStyle/>
          <a:p>
            <a:r>
              <a:rPr lang="en-US" dirty="0"/>
              <a:t>Define the typical dataset splits for deep learning </a:t>
            </a:r>
          </a:p>
          <a:p>
            <a:r>
              <a:rPr lang="en-US" dirty="0"/>
              <a:t>Define underfitting and overfitting, and outline techniques to detect and address them </a:t>
            </a:r>
          </a:p>
          <a:p>
            <a:r>
              <a:rPr lang="en-US" dirty="0"/>
              <a:t>Describe the steps, advantages, and disadvantages of cross-validation</a:t>
            </a:r>
          </a:p>
          <a:p>
            <a:r>
              <a:rPr lang="en-US" dirty="0"/>
              <a:t>Maximize representation for a deep learning experimental dataset</a:t>
            </a:r>
          </a:p>
          <a:p>
            <a:r>
              <a:rPr lang="en-US" dirty="0"/>
              <a:t>Explain the process of data curation</a:t>
            </a:r>
          </a:p>
          <a:p>
            <a:r>
              <a:rPr lang="en-US" dirty="0"/>
              <a:t>Describe memory allocation when loading data to use with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5F1B6-EB22-FC49-B108-018AECABCFBC}"/>
              </a:ext>
            </a:extLst>
          </p:cNvPr>
          <p:cNvSpPr txBox="1">
            <a:spLocks/>
          </p:cNvSpPr>
          <p:nvPr/>
        </p:nvSpPr>
        <p:spPr>
          <a:xfrm>
            <a:off x="16146380" y="9467643"/>
            <a:ext cx="1415757" cy="59075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A16757-6B7D-461C-8684-3415AA8CD197}" type="slidenum">
              <a:rPr lang="en-US" sz="3750"/>
              <a:pPr algn="ctr"/>
              <a:t>4</a:t>
            </a:fld>
            <a:endParaRPr lang="en-US" sz="3750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17FE2358-D7C6-4123-A8A8-998D9303BEA3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CC294F8-6D90-6FA5-AFA1-46056EBDDAB0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DD1CAFEE-39EE-4A70-3080-442CAB29FEC9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02334B64-C313-B189-8EB9-F47F7EEC3E3B}"/>
              </a:ext>
            </a:extLst>
          </p:cNvPr>
          <p:cNvSpPr txBox="1"/>
          <p:nvPr/>
        </p:nvSpPr>
        <p:spPr>
          <a:xfrm>
            <a:off x="152400" y="268127"/>
            <a:ext cx="11654806" cy="868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Learning Outcomes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E8EBCCAF-1EE4-1B18-B9E1-DA6558B4393F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EBA12-04A6-5AC2-9C02-C95F7053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8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A8AB-9576-354C-ABB1-B22C8AB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from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A0E7-054C-2D4A-BDF0-5F7460C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40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B7B276-27AE-334E-89A6-327A42ED9E0E}"/>
              </a:ext>
            </a:extLst>
          </p:cNvPr>
          <p:cNvGrpSpPr/>
          <p:nvPr/>
        </p:nvGrpSpPr>
        <p:grpSpPr>
          <a:xfrm>
            <a:off x="1266988" y="8294628"/>
            <a:ext cx="15773402" cy="630776"/>
            <a:chOff x="844658" y="5740762"/>
            <a:chExt cx="10515601" cy="42051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9261C9-4778-E443-8EF6-E188BEEC5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658" y="5740762"/>
              <a:ext cx="10515601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E416F3-D143-7048-B2BD-090D52732849}"/>
                </a:ext>
              </a:extLst>
            </p:cNvPr>
            <p:cNvSpPr txBox="1"/>
            <p:nvPr/>
          </p:nvSpPr>
          <p:spPr>
            <a:xfrm>
              <a:off x="4436654" y="5791947"/>
              <a:ext cx="400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Increasing training accuracy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3BB4C0-C34D-2A4C-A29B-C2B514DD17EE}"/>
              </a:ext>
            </a:extLst>
          </p:cNvPr>
          <p:cNvSpPr txBox="1"/>
          <p:nvPr/>
        </p:nvSpPr>
        <p:spPr>
          <a:xfrm>
            <a:off x="13548148" y="1793411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9B806-0F16-EE40-AE3F-86B3F28AA6AB}"/>
              </a:ext>
            </a:extLst>
          </p:cNvPr>
          <p:cNvSpPr txBox="1"/>
          <p:nvPr/>
        </p:nvSpPr>
        <p:spPr>
          <a:xfrm>
            <a:off x="8016176" y="176287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861A7-495B-6843-8248-89EFD82C0246}"/>
              </a:ext>
            </a:extLst>
          </p:cNvPr>
          <p:cNvSpPr txBox="1"/>
          <p:nvPr/>
        </p:nvSpPr>
        <p:spPr>
          <a:xfrm>
            <a:off x="2453071" y="1784252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66F47D-7CB9-604B-8092-E9B293679949}"/>
              </a:ext>
            </a:extLst>
          </p:cNvPr>
          <p:cNvGrpSpPr/>
          <p:nvPr/>
        </p:nvGrpSpPr>
        <p:grpSpPr>
          <a:xfrm>
            <a:off x="884759" y="7203044"/>
            <a:ext cx="14984226" cy="552879"/>
            <a:chOff x="368719" y="4768347"/>
            <a:chExt cx="9989484" cy="3685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BA8708-CB80-0C49-B617-EFA4A7137ED1}"/>
                </a:ext>
              </a:extLst>
            </p:cNvPr>
            <p:cNvSpPr txBox="1"/>
            <p:nvPr/>
          </p:nvSpPr>
          <p:spPr>
            <a:xfrm>
              <a:off x="2130366" y="4798379"/>
              <a:ext cx="674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82%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2C2620-DBC0-834D-BA9F-8DA7D84B9468}"/>
                </a:ext>
              </a:extLst>
            </p:cNvPr>
            <p:cNvSpPr txBox="1"/>
            <p:nvPr/>
          </p:nvSpPr>
          <p:spPr>
            <a:xfrm>
              <a:off x="5818314" y="4768347"/>
              <a:ext cx="674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91%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A4AD90-3266-8644-BF6C-1FAD901CA9E1}"/>
                </a:ext>
              </a:extLst>
            </p:cNvPr>
            <p:cNvSpPr txBox="1"/>
            <p:nvPr/>
          </p:nvSpPr>
          <p:spPr>
            <a:xfrm>
              <a:off x="9506263" y="4768347"/>
              <a:ext cx="851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100%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D472E4-8475-9F4B-BE66-D9BF3BC09855}"/>
                </a:ext>
              </a:extLst>
            </p:cNvPr>
            <p:cNvSpPr txBox="1"/>
            <p:nvPr/>
          </p:nvSpPr>
          <p:spPr>
            <a:xfrm>
              <a:off x="368719" y="4768347"/>
              <a:ext cx="1287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/>
                <a:t>Accuracy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84CA3B-3AD2-EB4E-BA9C-152979907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520505"/>
            <a:ext cx="5332418" cy="4552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091CF-F120-5043-8A3C-D2713A921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1" y="2442515"/>
            <a:ext cx="5320793" cy="4491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BB3AE8-99CC-254F-B110-026753410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83" y="2527537"/>
            <a:ext cx="5418378" cy="44477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44248EF-EAB5-5B66-0F5D-E667027C868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6F3B30-1326-59DB-20A6-F4525027EE4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09F36-37DF-DA57-6167-311E5E1B24B0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999B8F61-9A4A-D8EA-18B5-FD1D7912F95D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9683A27-C62B-77F9-CE41-C297D2CE30EA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444CCD6-F76D-C87A-CB07-42FA058BFDBA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Outcomes from training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E887AE7-6988-33B8-9192-72EC76262104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652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A8AB-9576-354C-ABB1-B22C8AB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from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A0E7-054C-2D4A-BDF0-5F7460C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41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B7B276-27AE-334E-89A6-327A42ED9E0E}"/>
              </a:ext>
            </a:extLst>
          </p:cNvPr>
          <p:cNvGrpSpPr/>
          <p:nvPr/>
        </p:nvGrpSpPr>
        <p:grpSpPr>
          <a:xfrm>
            <a:off x="1266988" y="8294628"/>
            <a:ext cx="15773402" cy="630776"/>
            <a:chOff x="844658" y="5740762"/>
            <a:chExt cx="10515601" cy="42051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9261C9-4778-E443-8EF6-E188BEEC5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658" y="5740762"/>
              <a:ext cx="10515601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E416F3-D143-7048-B2BD-090D52732849}"/>
                </a:ext>
              </a:extLst>
            </p:cNvPr>
            <p:cNvSpPr txBox="1"/>
            <p:nvPr/>
          </p:nvSpPr>
          <p:spPr>
            <a:xfrm>
              <a:off x="4436654" y="5791947"/>
              <a:ext cx="400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Increasing training accuracy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3BB4C0-C34D-2A4C-A29B-C2B514DD17EE}"/>
              </a:ext>
            </a:extLst>
          </p:cNvPr>
          <p:cNvSpPr txBox="1"/>
          <p:nvPr/>
        </p:nvSpPr>
        <p:spPr>
          <a:xfrm>
            <a:off x="13548148" y="1793411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9B806-0F16-EE40-AE3F-86B3F28AA6AB}"/>
              </a:ext>
            </a:extLst>
          </p:cNvPr>
          <p:cNvSpPr txBox="1"/>
          <p:nvPr/>
        </p:nvSpPr>
        <p:spPr>
          <a:xfrm>
            <a:off x="8016176" y="176287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861A7-495B-6843-8248-89EFD82C0246}"/>
              </a:ext>
            </a:extLst>
          </p:cNvPr>
          <p:cNvSpPr txBox="1"/>
          <p:nvPr/>
        </p:nvSpPr>
        <p:spPr>
          <a:xfrm>
            <a:off x="2453071" y="1784252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09974-281E-3445-BAFE-8E5A436B262B}"/>
              </a:ext>
            </a:extLst>
          </p:cNvPr>
          <p:cNvSpPr/>
          <p:nvPr/>
        </p:nvSpPr>
        <p:spPr>
          <a:xfrm>
            <a:off x="13217258" y="1654304"/>
            <a:ext cx="2651727" cy="76616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66F47D-7CB9-604B-8092-E9B293679949}"/>
              </a:ext>
            </a:extLst>
          </p:cNvPr>
          <p:cNvGrpSpPr/>
          <p:nvPr/>
        </p:nvGrpSpPr>
        <p:grpSpPr>
          <a:xfrm>
            <a:off x="884759" y="7203044"/>
            <a:ext cx="14984226" cy="552879"/>
            <a:chOff x="368719" y="4768347"/>
            <a:chExt cx="9989484" cy="3685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BA8708-CB80-0C49-B617-EFA4A7137ED1}"/>
                </a:ext>
              </a:extLst>
            </p:cNvPr>
            <p:cNvSpPr txBox="1"/>
            <p:nvPr/>
          </p:nvSpPr>
          <p:spPr>
            <a:xfrm>
              <a:off x="2130366" y="4798379"/>
              <a:ext cx="674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82%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2C2620-DBC0-834D-BA9F-8DA7D84B9468}"/>
                </a:ext>
              </a:extLst>
            </p:cNvPr>
            <p:cNvSpPr txBox="1"/>
            <p:nvPr/>
          </p:nvSpPr>
          <p:spPr>
            <a:xfrm>
              <a:off x="5818314" y="4768347"/>
              <a:ext cx="674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91%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A4AD90-3266-8644-BF6C-1FAD901CA9E1}"/>
                </a:ext>
              </a:extLst>
            </p:cNvPr>
            <p:cNvSpPr txBox="1"/>
            <p:nvPr/>
          </p:nvSpPr>
          <p:spPr>
            <a:xfrm>
              <a:off x="9506263" y="4768347"/>
              <a:ext cx="851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100%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D472E4-8475-9F4B-BE66-D9BF3BC09855}"/>
                </a:ext>
              </a:extLst>
            </p:cNvPr>
            <p:cNvSpPr txBox="1"/>
            <p:nvPr/>
          </p:nvSpPr>
          <p:spPr>
            <a:xfrm>
              <a:off x="368719" y="4768347"/>
              <a:ext cx="1287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/>
                <a:t>Accuracy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84CA3B-3AD2-EB4E-BA9C-152979907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520505"/>
            <a:ext cx="5332418" cy="4552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091CF-F120-5043-8A3C-D2713A921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1" y="2442515"/>
            <a:ext cx="5320793" cy="4491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BB3AE8-99CC-254F-B110-026753410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83" y="2527537"/>
            <a:ext cx="5418378" cy="44477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DB0AFC4-807D-91DD-1849-D1DABF9FAE7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50797E-5137-1A19-2CAB-A66060463CD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4DF633-C21A-7948-9F65-FF34F9862C13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4FD906E-30FA-D052-EE0D-5CEB8D7886A9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76559276-F710-D870-242C-272675FD050A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A9C60E1-C2A0-7F16-1A18-22AA3C0B9E32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Outcomes from training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2F3EE32A-252A-048B-0887-090C70E79635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891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A8AB-9576-354C-ABB1-B22C8AB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from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A0E7-054C-2D4A-BDF0-5F7460C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42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BB4C0-C34D-2A4C-A29B-C2B514DD17EE}"/>
              </a:ext>
            </a:extLst>
          </p:cNvPr>
          <p:cNvSpPr txBox="1"/>
          <p:nvPr/>
        </p:nvSpPr>
        <p:spPr>
          <a:xfrm>
            <a:off x="13548148" y="1793411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9B806-0F16-EE40-AE3F-86B3F28AA6AB}"/>
              </a:ext>
            </a:extLst>
          </p:cNvPr>
          <p:cNvSpPr txBox="1"/>
          <p:nvPr/>
        </p:nvSpPr>
        <p:spPr>
          <a:xfrm>
            <a:off x="8016176" y="176287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861A7-495B-6843-8248-89EFD82C0246}"/>
              </a:ext>
            </a:extLst>
          </p:cNvPr>
          <p:cNvSpPr txBox="1"/>
          <p:nvPr/>
        </p:nvSpPr>
        <p:spPr>
          <a:xfrm>
            <a:off x="2453071" y="1784252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4CA3B-3AD2-EB4E-BA9C-152979907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520505"/>
            <a:ext cx="5332418" cy="4552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091CF-F120-5043-8A3C-D2713A921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1" y="2442515"/>
            <a:ext cx="5320793" cy="4491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BB3AE8-99CC-254F-B110-026753410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83" y="2527537"/>
            <a:ext cx="5418378" cy="44477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ADE6B08-EBB3-72D2-0E9B-7DFDB6A7556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AF8AA2-20AD-D1FE-0CE1-B1C30BC8EA6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1EBA38-E832-8399-524F-0DD49D17D23A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E1D9FD1D-8E16-0768-66D5-65CC5C9E9BAD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83122E0F-B73C-7C35-D26F-500D1A686471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5AE9BAF-5425-628A-0945-2D96FD6E862A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Outcomes from training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84389D8-19B9-7280-B0F7-BEEA80A86FDF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832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A0E7-054C-2D4A-BDF0-5F7460C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67410-4537-A044-AF3C-B31CEB9F7278}"/>
              </a:ext>
            </a:extLst>
          </p:cNvPr>
          <p:cNvSpPr txBox="1"/>
          <p:nvPr/>
        </p:nvSpPr>
        <p:spPr>
          <a:xfrm>
            <a:off x="13548148" y="1793411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2297D-293C-8A49-8F21-0A0F12E7941E}"/>
              </a:ext>
            </a:extLst>
          </p:cNvPr>
          <p:cNvSpPr txBox="1"/>
          <p:nvPr/>
        </p:nvSpPr>
        <p:spPr>
          <a:xfrm>
            <a:off x="8016176" y="176287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2AD24-A56B-CE46-94E9-4EC0780E66C5}"/>
              </a:ext>
            </a:extLst>
          </p:cNvPr>
          <p:cNvSpPr txBox="1"/>
          <p:nvPr/>
        </p:nvSpPr>
        <p:spPr>
          <a:xfrm>
            <a:off x="2453071" y="1784252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E6288A-E5E3-5444-BC7C-BB8133004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520505"/>
            <a:ext cx="5332418" cy="45529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2AD414-A243-D141-ACE8-92CDA2457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1" y="2442515"/>
            <a:ext cx="5320793" cy="4491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47C35E-D19D-5F46-82C7-C2BDAE78A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83" y="2527537"/>
            <a:ext cx="5418378" cy="44477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B826A8-B8E9-623A-906E-6A443175648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38BF3E-B7E3-36A5-03C5-C2008AB0276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F82EE9-70FE-4184-197B-8D66E8B7FC42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5A55FEF3-0C96-0708-B152-06D3F2FD8601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8A603ED1-2CBC-652E-0E1A-87BB5FAF90A9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CDB805-F72B-7F91-DB47-D4DCCFB09632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Performance on test data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570B60B-1C50-DBCE-4C1C-AEFEFC8395CB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741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3B471C0-E3A0-8F4F-8ED4-2676D0B4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520505"/>
            <a:ext cx="5332418" cy="45529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E79E1F-E91B-1543-B2F5-CC91880BE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1" y="2442515"/>
            <a:ext cx="5320793" cy="44917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8C8B121-3AF0-4743-98B5-3B461A525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83" y="2527537"/>
            <a:ext cx="5418378" cy="4447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2A8AB-9576-354C-ABB1-B22C8AB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A0E7-054C-2D4A-BDF0-5F7460C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44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D14449-1535-DD47-9547-ED5EC7F6E7B9}"/>
              </a:ext>
            </a:extLst>
          </p:cNvPr>
          <p:cNvSpPr/>
          <p:nvPr/>
        </p:nvSpPr>
        <p:spPr>
          <a:xfrm>
            <a:off x="9490096" y="5072337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94127B-34AA-1E4E-8CC4-C69C407B71B8}"/>
              </a:ext>
            </a:extLst>
          </p:cNvPr>
          <p:cNvSpPr/>
          <p:nvPr/>
        </p:nvSpPr>
        <p:spPr>
          <a:xfrm>
            <a:off x="3863036" y="5067483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6F9FF6-AA62-8D47-8CD1-AE4E3707560D}"/>
              </a:ext>
            </a:extLst>
          </p:cNvPr>
          <p:cNvSpPr/>
          <p:nvPr/>
        </p:nvSpPr>
        <p:spPr>
          <a:xfrm>
            <a:off x="14906374" y="5067483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9EB54-EE7F-5E4F-9B69-E95EB9D7DBCF}"/>
              </a:ext>
            </a:extLst>
          </p:cNvPr>
          <p:cNvSpPr txBox="1"/>
          <p:nvPr/>
        </p:nvSpPr>
        <p:spPr>
          <a:xfrm>
            <a:off x="13548148" y="1793411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DD5BE-45E2-2A41-A205-47F63AA92241}"/>
              </a:ext>
            </a:extLst>
          </p:cNvPr>
          <p:cNvSpPr txBox="1"/>
          <p:nvPr/>
        </p:nvSpPr>
        <p:spPr>
          <a:xfrm>
            <a:off x="8016176" y="176287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FBFF05-92F6-2B4F-8469-AF98F1C22269}"/>
              </a:ext>
            </a:extLst>
          </p:cNvPr>
          <p:cNvSpPr txBox="1"/>
          <p:nvPr/>
        </p:nvSpPr>
        <p:spPr>
          <a:xfrm>
            <a:off x="2453071" y="1784252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A08068-D148-891F-6388-D76BB47B55A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A5DF8-851E-379D-7DDB-0AF30B89EB8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1D35BC-5190-D96D-4ADB-7CA9C8FB43C6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FD550D22-5B55-E677-B228-F78630023129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60D4501D-F8E0-E9B5-57C6-186D7E16607C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427DC5-5D33-8C27-43D7-85632080D87D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Performance on test data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0443A2D-6414-3F6C-8A49-E6368F131ED2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264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3B471C0-E3A0-8F4F-8ED4-2676D0B4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520505"/>
            <a:ext cx="5332418" cy="45529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E79E1F-E91B-1543-B2F5-CC91880BE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1" y="2442515"/>
            <a:ext cx="5320793" cy="44917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8C8B121-3AF0-4743-98B5-3B461A525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83" y="2527537"/>
            <a:ext cx="5418378" cy="4447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2A8AB-9576-354C-ABB1-B22C8AB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A0E7-054C-2D4A-BDF0-5F7460C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45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D14449-1535-DD47-9547-ED5EC7F6E7B9}"/>
              </a:ext>
            </a:extLst>
          </p:cNvPr>
          <p:cNvSpPr/>
          <p:nvPr/>
        </p:nvSpPr>
        <p:spPr>
          <a:xfrm>
            <a:off x="9490096" y="5072337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94127B-34AA-1E4E-8CC4-C69C407B71B8}"/>
              </a:ext>
            </a:extLst>
          </p:cNvPr>
          <p:cNvSpPr/>
          <p:nvPr/>
        </p:nvSpPr>
        <p:spPr>
          <a:xfrm>
            <a:off x="3863036" y="5067483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6F9FF6-AA62-8D47-8CD1-AE4E3707560D}"/>
              </a:ext>
            </a:extLst>
          </p:cNvPr>
          <p:cNvSpPr/>
          <p:nvPr/>
        </p:nvSpPr>
        <p:spPr>
          <a:xfrm>
            <a:off x="14906374" y="5067483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E8062-2DF1-A140-91F3-DF6BC593805A}"/>
              </a:ext>
            </a:extLst>
          </p:cNvPr>
          <p:cNvSpPr txBox="1"/>
          <p:nvPr/>
        </p:nvSpPr>
        <p:spPr>
          <a:xfrm>
            <a:off x="13548148" y="6973807"/>
            <a:ext cx="3175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</a:rPr>
              <a:t>Group B: Incorrect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1F505-524B-6143-A7AF-9A8ECAE24183}"/>
              </a:ext>
            </a:extLst>
          </p:cNvPr>
          <p:cNvSpPr txBox="1"/>
          <p:nvPr/>
        </p:nvSpPr>
        <p:spPr>
          <a:xfrm>
            <a:off x="8256809" y="6973806"/>
            <a:ext cx="2248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</a:rPr>
              <a:t>Group A:</a:t>
            </a:r>
          </a:p>
          <a:p>
            <a:pPr algn="ctr"/>
            <a:r>
              <a:rPr lang="en-US" sz="3000" b="1" dirty="0">
                <a:solidFill>
                  <a:schemeClr val="accent1"/>
                </a:solidFill>
              </a:rPr>
              <a:t>Correct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8BBF8-D6C9-EA4B-9729-BB4E7B53AC06}"/>
              </a:ext>
            </a:extLst>
          </p:cNvPr>
          <p:cNvSpPr txBox="1"/>
          <p:nvPr/>
        </p:nvSpPr>
        <p:spPr>
          <a:xfrm>
            <a:off x="1740335" y="6973807"/>
            <a:ext cx="3175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</a:rPr>
              <a:t>Group B: Incorrect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9EB54-EE7F-5E4F-9B69-E95EB9D7DBCF}"/>
              </a:ext>
            </a:extLst>
          </p:cNvPr>
          <p:cNvSpPr txBox="1"/>
          <p:nvPr/>
        </p:nvSpPr>
        <p:spPr>
          <a:xfrm>
            <a:off x="13548148" y="1793411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DD5BE-45E2-2A41-A205-47F63AA92241}"/>
              </a:ext>
            </a:extLst>
          </p:cNvPr>
          <p:cNvSpPr txBox="1"/>
          <p:nvPr/>
        </p:nvSpPr>
        <p:spPr>
          <a:xfrm>
            <a:off x="8016176" y="176287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FBFF05-92F6-2B4F-8469-AF98F1C22269}"/>
              </a:ext>
            </a:extLst>
          </p:cNvPr>
          <p:cNvSpPr txBox="1"/>
          <p:nvPr/>
        </p:nvSpPr>
        <p:spPr>
          <a:xfrm>
            <a:off x="2453071" y="1784252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5BA2EC-75AD-A35D-ACA0-B6813E95280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EDBF66-437C-24DC-36F0-AFCE15BE8C5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79BF5E-62FE-9145-8016-8157906018BF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C2A7CDBF-AD1E-DA27-5DC6-40CE5C979FAD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5395211E-8100-08CA-03B8-9DCFA27621F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41D5E1-8899-6A02-364B-2DFDF63E638A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Performance on test data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7857EAD4-BC93-C553-BCE9-45E63F7374E9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47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3B471C0-E3A0-8F4F-8ED4-2676D0B4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520505"/>
            <a:ext cx="5332418" cy="45529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E79E1F-E91B-1543-B2F5-CC91880BE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1" y="2442515"/>
            <a:ext cx="5320793" cy="44917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8C8B121-3AF0-4743-98B5-3B461A525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83" y="2527537"/>
            <a:ext cx="5418378" cy="4447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2A8AB-9576-354C-ABB1-B22C8AB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A0E7-054C-2D4A-BDF0-5F7460C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46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D14449-1535-DD47-9547-ED5EC7F6E7B9}"/>
              </a:ext>
            </a:extLst>
          </p:cNvPr>
          <p:cNvSpPr/>
          <p:nvPr/>
        </p:nvSpPr>
        <p:spPr>
          <a:xfrm>
            <a:off x="9490096" y="5072337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94127B-34AA-1E4E-8CC4-C69C407B71B8}"/>
              </a:ext>
            </a:extLst>
          </p:cNvPr>
          <p:cNvSpPr/>
          <p:nvPr/>
        </p:nvSpPr>
        <p:spPr>
          <a:xfrm>
            <a:off x="3863036" y="5067483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6F9FF6-AA62-8D47-8CD1-AE4E3707560D}"/>
              </a:ext>
            </a:extLst>
          </p:cNvPr>
          <p:cNvSpPr/>
          <p:nvPr/>
        </p:nvSpPr>
        <p:spPr>
          <a:xfrm>
            <a:off x="14906374" y="5067483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8F5012-AECF-1940-8F48-B7CA7108BF3D}"/>
              </a:ext>
            </a:extLst>
          </p:cNvPr>
          <p:cNvGrpSpPr/>
          <p:nvPr/>
        </p:nvGrpSpPr>
        <p:grpSpPr>
          <a:xfrm>
            <a:off x="2204989" y="8551743"/>
            <a:ext cx="14984054" cy="646332"/>
            <a:chOff x="1370890" y="4919404"/>
            <a:chExt cx="9989369" cy="4308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2447CD-A116-F44D-A7EB-DE9DD2AA2855}"/>
                </a:ext>
              </a:extLst>
            </p:cNvPr>
            <p:cNvSpPr txBox="1"/>
            <p:nvPr/>
          </p:nvSpPr>
          <p:spPr>
            <a:xfrm>
              <a:off x="9243138" y="4919405"/>
              <a:ext cx="21171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Overfitted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880A30-1431-8D43-88B6-D10F253D389A}"/>
                </a:ext>
              </a:extLst>
            </p:cNvPr>
            <p:cNvSpPr txBox="1"/>
            <p:nvPr/>
          </p:nvSpPr>
          <p:spPr>
            <a:xfrm>
              <a:off x="1370890" y="4919405"/>
              <a:ext cx="21171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Underfitted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6CEA30-0FEB-0F47-838C-41869EED9130}"/>
                </a:ext>
              </a:extLst>
            </p:cNvPr>
            <p:cNvSpPr txBox="1"/>
            <p:nvPr/>
          </p:nvSpPr>
          <p:spPr>
            <a:xfrm>
              <a:off x="5307014" y="4919404"/>
              <a:ext cx="21171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Good fit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0EE8062-2DF1-A140-91F3-DF6BC593805A}"/>
              </a:ext>
            </a:extLst>
          </p:cNvPr>
          <p:cNvSpPr txBox="1"/>
          <p:nvPr/>
        </p:nvSpPr>
        <p:spPr>
          <a:xfrm>
            <a:off x="13548148" y="6973807"/>
            <a:ext cx="3175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</a:rPr>
              <a:t>Group B: Incorrect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1F505-524B-6143-A7AF-9A8ECAE24183}"/>
              </a:ext>
            </a:extLst>
          </p:cNvPr>
          <p:cNvSpPr txBox="1"/>
          <p:nvPr/>
        </p:nvSpPr>
        <p:spPr>
          <a:xfrm>
            <a:off x="8256809" y="6973806"/>
            <a:ext cx="2248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</a:rPr>
              <a:t>Group A:</a:t>
            </a:r>
          </a:p>
          <a:p>
            <a:pPr algn="ctr"/>
            <a:r>
              <a:rPr lang="en-US" sz="3000" b="1" dirty="0">
                <a:solidFill>
                  <a:schemeClr val="accent1"/>
                </a:solidFill>
              </a:rPr>
              <a:t>Correct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8BBF8-D6C9-EA4B-9729-BB4E7B53AC06}"/>
              </a:ext>
            </a:extLst>
          </p:cNvPr>
          <p:cNvSpPr txBox="1"/>
          <p:nvPr/>
        </p:nvSpPr>
        <p:spPr>
          <a:xfrm>
            <a:off x="1740335" y="6973807"/>
            <a:ext cx="3175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</a:rPr>
              <a:t>Group B: Incorrect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9EB54-EE7F-5E4F-9B69-E95EB9D7DBCF}"/>
              </a:ext>
            </a:extLst>
          </p:cNvPr>
          <p:cNvSpPr txBox="1"/>
          <p:nvPr/>
        </p:nvSpPr>
        <p:spPr>
          <a:xfrm>
            <a:off x="13548148" y="1793411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DD5BE-45E2-2A41-A205-47F63AA92241}"/>
              </a:ext>
            </a:extLst>
          </p:cNvPr>
          <p:cNvSpPr txBox="1"/>
          <p:nvPr/>
        </p:nvSpPr>
        <p:spPr>
          <a:xfrm>
            <a:off x="8016176" y="176287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FBFF05-92F6-2B4F-8469-AF98F1C22269}"/>
              </a:ext>
            </a:extLst>
          </p:cNvPr>
          <p:cNvSpPr txBox="1"/>
          <p:nvPr/>
        </p:nvSpPr>
        <p:spPr>
          <a:xfrm>
            <a:off x="2453071" y="1784252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A336F6-2045-A939-98EE-CB0B0B62D2E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CBAEF7-E61A-AB18-753F-6EE8BDD2980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B2B09C-973F-6C67-E2B5-2B4C106D1FC0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18B9B266-02B3-F23E-B8CD-BF0906FFD5A1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62BF3D30-3EA6-59E2-49C9-1089513F073F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B71A05-3E36-5FC6-9EA3-DCB8ED169157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Performance on test data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6E19575B-2703-BC14-6158-401C7270CB73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01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3B471C0-E3A0-8F4F-8ED4-2676D0B4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520505"/>
            <a:ext cx="5332418" cy="45529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E79E1F-E91B-1543-B2F5-CC91880BE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1" y="2442515"/>
            <a:ext cx="5320793" cy="44917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8C8B121-3AF0-4743-98B5-3B461A525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83" y="2527537"/>
            <a:ext cx="5418378" cy="4447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2A8AB-9576-354C-ABB1-B22C8AB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A0E7-054C-2D4A-BDF0-5F7460C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47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D14449-1535-DD47-9547-ED5EC7F6E7B9}"/>
              </a:ext>
            </a:extLst>
          </p:cNvPr>
          <p:cNvSpPr/>
          <p:nvPr/>
        </p:nvSpPr>
        <p:spPr>
          <a:xfrm>
            <a:off x="9490096" y="5072337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94127B-34AA-1E4E-8CC4-C69C407B71B8}"/>
              </a:ext>
            </a:extLst>
          </p:cNvPr>
          <p:cNvSpPr/>
          <p:nvPr/>
        </p:nvSpPr>
        <p:spPr>
          <a:xfrm>
            <a:off x="3863036" y="5067483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6F9FF6-AA62-8D47-8CD1-AE4E3707560D}"/>
              </a:ext>
            </a:extLst>
          </p:cNvPr>
          <p:cNvSpPr/>
          <p:nvPr/>
        </p:nvSpPr>
        <p:spPr>
          <a:xfrm>
            <a:off x="14906374" y="5067483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8F5012-AECF-1940-8F48-B7CA7108BF3D}"/>
              </a:ext>
            </a:extLst>
          </p:cNvPr>
          <p:cNvGrpSpPr/>
          <p:nvPr/>
        </p:nvGrpSpPr>
        <p:grpSpPr>
          <a:xfrm>
            <a:off x="2204989" y="8551743"/>
            <a:ext cx="14984054" cy="646332"/>
            <a:chOff x="1370890" y="4919404"/>
            <a:chExt cx="9989369" cy="4308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2447CD-A116-F44D-A7EB-DE9DD2AA2855}"/>
                </a:ext>
              </a:extLst>
            </p:cNvPr>
            <p:cNvSpPr txBox="1"/>
            <p:nvPr/>
          </p:nvSpPr>
          <p:spPr>
            <a:xfrm>
              <a:off x="9243138" y="4919405"/>
              <a:ext cx="21171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Overfitted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880A30-1431-8D43-88B6-D10F253D389A}"/>
                </a:ext>
              </a:extLst>
            </p:cNvPr>
            <p:cNvSpPr txBox="1"/>
            <p:nvPr/>
          </p:nvSpPr>
          <p:spPr>
            <a:xfrm>
              <a:off x="1370890" y="4919405"/>
              <a:ext cx="21171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Underfitted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6CEA30-0FEB-0F47-838C-41869EED9130}"/>
                </a:ext>
              </a:extLst>
            </p:cNvPr>
            <p:cNvSpPr txBox="1"/>
            <p:nvPr/>
          </p:nvSpPr>
          <p:spPr>
            <a:xfrm>
              <a:off x="5307014" y="4919404"/>
              <a:ext cx="21171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Good fit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0EE8062-2DF1-A140-91F3-DF6BC593805A}"/>
              </a:ext>
            </a:extLst>
          </p:cNvPr>
          <p:cNvSpPr txBox="1"/>
          <p:nvPr/>
        </p:nvSpPr>
        <p:spPr>
          <a:xfrm>
            <a:off x="13548148" y="6973807"/>
            <a:ext cx="3175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</a:rPr>
              <a:t>Group B: Incorrect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1F505-524B-6143-A7AF-9A8ECAE24183}"/>
              </a:ext>
            </a:extLst>
          </p:cNvPr>
          <p:cNvSpPr txBox="1"/>
          <p:nvPr/>
        </p:nvSpPr>
        <p:spPr>
          <a:xfrm>
            <a:off x="8256809" y="6973806"/>
            <a:ext cx="2248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</a:rPr>
              <a:t>Group A:</a:t>
            </a:r>
          </a:p>
          <a:p>
            <a:pPr algn="ctr"/>
            <a:r>
              <a:rPr lang="en-US" sz="3000" b="1" dirty="0">
                <a:solidFill>
                  <a:schemeClr val="accent1"/>
                </a:solidFill>
              </a:rPr>
              <a:t>Correct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8BBF8-D6C9-EA4B-9729-BB4E7B53AC06}"/>
              </a:ext>
            </a:extLst>
          </p:cNvPr>
          <p:cNvSpPr txBox="1"/>
          <p:nvPr/>
        </p:nvSpPr>
        <p:spPr>
          <a:xfrm>
            <a:off x="1740335" y="6973807"/>
            <a:ext cx="3175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</a:rPr>
              <a:t>Group B: Incorrect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BCAFD6-CF99-9844-BD1B-EE4E9982B898}"/>
              </a:ext>
            </a:extLst>
          </p:cNvPr>
          <p:cNvSpPr/>
          <p:nvPr/>
        </p:nvSpPr>
        <p:spPr>
          <a:xfrm>
            <a:off x="1714720" y="8395936"/>
            <a:ext cx="3665951" cy="100411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9EB54-EE7F-5E4F-9B69-E95EB9D7DBCF}"/>
              </a:ext>
            </a:extLst>
          </p:cNvPr>
          <p:cNvSpPr txBox="1"/>
          <p:nvPr/>
        </p:nvSpPr>
        <p:spPr>
          <a:xfrm>
            <a:off x="13548148" y="1793411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DD5BE-45E2-2A41-A205-47F63AA92241}"/>
              </a:ext>
            </a:extLst>
          </p:cNvPr>
          <p:cNvSpPr txBox="1"/>
          <p:nvPr/>
        </p:nvSpPr>
        <p:spPr>
          <a:xfrm>
            <a:off x="8016176" y="176287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FBFF05-92F6-2B4F-8469-AF98F1C22269}"/>
              </a:ext>
            </a:extLst>
          </p:cNvPr>
          <p:cNvSpPr txBox="1"/>
          <p:nvPr/>
        </p:nvSpPr>
        <p:spPr>
          <a:xfrm>
            <a:off x="2453071" y="1784252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505422-86D5-03F5-2242-18F5C43BD65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FBDB6F-FAAF-1090-50C1-3CF92D1B471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B3113A-ACEE-9935-B779-5DC7417617C6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4C688F82-8608-9991-B5A1-31E99B68152C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FCCADCB8-A4E0-81A8-E9A3-4E953DA7522D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5DA5E09-355D-62A1-C212-7243CDB51E1F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Performance on test data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9367D0C9-3AD2-4F5E-3B54-82C62B6D3972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856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5FEE92D3-3304-7543-A216-D41F479E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487" y="2179178"/>
            <a:ext cx="9101555" cy="699900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b="1" dirty="0">
                <a:solidFill>
                  <a:schemeClr val="accent1"/>
                </a:solidFill>
              </a:rPr>
              <a:t>Underfitting</a:t>
            </a:r>
            <a:r>
              <a:rPr lang="en-US" dirty="0"/>
              <a:t> – an error that occurs when a model is too simple to represent the underlying pattern in the dataset and population</a:t>
            </a:r>
          </a:p>
          <a:p>
            <a:pPr>
              <a:spcAft>
                <a:spcPts val="900"/>
              </a:spcAft>
            </a:pPr>
            <a:r>
              <a:rPr lang="en-US" dirty="0"/>
              <a:t>Leads to </a:t>
            </a:r>
            <a:r>
              <a:rPr lang="en-US" b="1" dirty="0">
                <a:solidFill>
                  <a:schemeClr val="accent1"/>
                </a:solidFill>
              </a:rPr>
              <a:t>low performance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training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testing</a:t>
            </a:r>
            <a:r>
              <a:rPr lang="en-US" dirty="0"/>
              <a:t> </a:t>
            </a:r>
          </a:p>
          <a:p>
            <a:pPr>
              <a:spcAft>
                <a:spcPts val="900"/>
              </a:spcAft>
            </a:pPr>
            <a:r>
              <a:rPr lang="en-US" dirty="0"/>
              <a:t>Address by increasing model complexity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Add features/layers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Increase training duration</a:t>
            </a:r>
          </a:p>
          <a:p>
            <a:pPr>
              <a:spcAft>
                <a:spcPts val="900"/>
              </a:spcAft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48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6808D-C774-BE43-9268-6BACB0948B99}"/>
              </a:ext>
            </a:extLst>
          </p:cNvPr>
          <p:cNvSpPr txBox="1"/>
          <p:nvPr/>
        </p:nvSpPr>
        <p:spPr>
          <a:xfrm>
            <a:off x="3202025" y="8823272"/>
            <a:ext cx="317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Underfitted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ADC46-B667-6145-B10F-8A1C00FF3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1" y="2135331"/>
            <a:ext cx="7818645" cy="635035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12297F2-C2B3-2274-34C1-9D44124FA82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EFEAD1-3965-AFB2-6118-7FBAA4543A1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8DAE2B-5B7D-BF64-41D4-09DCF933B180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AC7FB94B-C53A-873A-55B2-3B9BB0754DD8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8F7170B9-CF5B-9122-3373-8F8549FB67C3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425BCB-816D-9BD0-9E2E-2C3874ABF6ED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Underfitting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89E83F9-EF94-B811-D5D8-6DB05784C30D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7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A8AB-9576-354C-ABB1-B22C8AB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A0E7-054C-2D4A-BDF0-5F7460C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49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8F5012-AECF-1940-8F48-B7CA7108BF3D}"/>
              </a:ext>
            </a:extLst>
          </p:cNvPr>
          <p:cNvGrpSpPr/>
          <p:nvPr/>
        </p:nvGrpSpPr>
        <p:grpSpPr>
          <a:xfrm>
            <a:off x="2204989" y="8551743"/>
            <a:ext cx="14984054" cy="646332"/>
            <a:chOff x="1370890" y="4919404"/>
            <a:chExt cx="9989369" cy="4308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2447CD-A116-F44D-A7EB-DE9DD2AA2855}"/>
                </a:ext>
              </a:extLst>
            </p:cNvPr>
            <p:cNvSpPr txBox="1"/>
            <p:nvPr/>
          </p:nvSpPr>
          <p:spPr>
            <a:xfrm>
              <a:off x="9243138" y="4919405"/>
              <a:ext cx="21171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Overfitted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880A30-1431-8D43-88B6-D10F253D389A}"/>
                </a:ext>
              </a:extLst>
            </p:cNvPr>
            <p:cNvSpPr txBox="1"/>
            <p:nvPr/>
          </p:nvSpPr>
          <p:spPr>
            <a:xfrm>
              <a:off x="1370890" y="4919405"/>
              <a:ext cx="21171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Underfitted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6CEA30-0FEB-0F47-838C-41869EED9130}"/>
                </a:ext>
              </a:extLst>
            </p:cNvPr>
            <p:cNvSpPr txBox="1"/>
            <p:nvPr/>
          </p:nvSpPr>
          <p:spPr>
            <a:xfrm>
              <a:off x="5307014" y="4919404"/>
              <a:ext cx="21171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Good fit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0EE8062-2DF1-A140-91F3-DF6BC593805A}"/>
              </a:ext>
            </a:extLst>
          </p:cNvPr>
          <p:cNvSpPr txBox="1"/>
          <p:nvPr/>
        </p:nvSpPr>
        <p:spPr>
          <a:xfrm>
            <a:off x="13548148" y="6973807"/>
            <a:ext cx="3175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</a:rPr>
              <a:t>Group B: Incorrect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1F505-524B-6143-A7AF-9A8ECAE24183}"/>
              </a:ext>
            </a:extLst>
          </p:cNvPr>
          <p:cNvSpPr txBox="1"/>
          <p:nvPr/>
        </p:nvSpPr>
        <p:spPr>
          <a:xfrm>
            <a:off x="8256809" y="6973806"/>
            <a:ext cx="2248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</a:rPr>
              <a:t>Group A:</a:t>
            </a:r>
          </a:p>
          <a:p>
            <a:pPr algn="ctr"/>
            <a:r>
              <a:rPr lang="en-US" sz="3000" b="1" dirty="0">
                <a:solidFill>
                  <a:schemeClr val="accent1"/>
                </a:solidFill>
              </a:rPr>
              <a:t>Correct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8BBF8-D6C9-EA4B-9729-BB4E7B53AC06}"/>
              </a:ext>
            </a:extLst>
          </p:cNvPr>
          <p:cNvSpPr txBox="1"/>
          <p:nvPr/>
        </p:nvSpPr>
        <p:spPr>
          <a:xfrm>
            <a:off x="1740335" y="6973807"/>
            <a:ext cx="3175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</a:rPr>
              <a:t>Group B: Incorrect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BCAFD6-CF99-9844-BD1B-EE4E9982B898}"/>
              </a:ext>
            </a:extLst>
          </p:cNvPr>
          <p:cNvSpPr/>
          <p:nvPr/>
        </p:nvSpPr>
        <p:spPr>
          <a:xfrm>
            <a:off x="13238263" y="8313080"/>
            <a:ext cx="4129703" cy="100411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9EB54-EE7F-5E4F-9B69-E95EB9D7DBCF}"/>
              </a:ext>
            </a:extLst>
          </p:cNvPr>
          <p:cNvSpPr txBox="1"/>
          <p:nvPr/>
        </p:nvSpPr>
        <p:spPr>
          <a:xfrm>
            <a:off x="13548148" y="1793411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DD5BE-45E2-2A41-A205-47F63AA92241}"/>
              </a:ext>
            </a:extLst>
          </p:cNvPr>
          <p:cNvSpPr txBox="1"/>
          <p:nvPr/>
        </p:nvSpPr>
        <p:spPr>
          <a:xfrm>
            <a:off x="8016176" y="1762874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FBFF05-92F6-2B4F-8469-AF98F1C22269}"/>
              </a:ext>
            </a:extLst>
          </p:cNvPr>
          <p:cNvSpPr txBox="1"/>
          <p:nvPr/>
        </p:nvSpPr>
        <p:spPr>
          <a:xfrm>
            <a:off x="2453071" y="1784252"/>
            <a:ext cx="2248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Classifier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3939E9-74CB-E54C-8243-F20A5F0B2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520505"/>
            <a:ext cx="5332418" cy="45529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00BB12-43AB-3C43-8EE0-AD8FBE9C8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1" y="2442515"/>
            <a:ext cx="5320793" cy="44917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9FF61E1-11D5-F641-9871-EB13387E5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83" y="2527537"/>
            <a:ext cx="5418378" cy="444773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09CDA89C-7661-0F45-B8BF-AC25E9B7BB18}"/>
              </a:ext>
            </a:extLst>
          </p:cNvPr>
          <p:cNvSpPr/>
          <p:nvPr/>
        </p:nvSpPr>
        <p:spPr>
          <a:xfrm>
            <a:off x="9490096" y="5072337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5C790-88C2-3848-87E7-2ACE399CD678}"/>
              </a:ext>
            </a:extLst>
          </p:cNvPr>
          <p:cNvSpPr/>
          <p:nvPr/>
        </p:nvSpPr>
        <p:spPr>
          <a:xfrm>
            <a:off x="3863036" y="5067483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968A6F-F545-2B49-B096-349AFAB9D6B8}"/>
              </a:ext>
            </a:extLst>
          </p:cNvPr>
          <p:cNvSpPr/>
          <p:nvPr/>
        </p:nvSpPr>
        <p:spPr>
          <a:xfrm>
            <a:off x="14906374" y="5067483"/>
            <a:ext cx="298175" cy="2981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FFB32D-FFEA-2E78-35AC-4EDF59C6E62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Performance on test data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EAFE5B-C55B-2B3E-7206-967F9E3D29D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F8B1F6-EEE5-B6B8-7E2A-459254C8BAD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B2E483-A2CA-39A4-79C8-CB87C731A258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5AE8BFF1-A39A-58C8-0A70-9DA4D9C1311E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92E6F963-BF6D-A08C-0BF4-D5161BD3577D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CE72828-DF53-88A6-9159-43CF6F195B1E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Performance on test data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89E080B-5F77-17F7-848E-A427E9B62925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35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5B3E3-BDE9-4C7C-AEE7-C806245F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 I mean by data?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0A66D-B833-4975-B821-B5C038C3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5</a:t>
            </a:fld>
            <a:endParaRPr lang="en-US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91D8E21F-B1ED-14FA-52F4-04E0F71F9BA4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9689FD3-6573-1329-85A7-A52470ECD93B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65E07D3C-E2F1-B518-6376-4F44C9734B4A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03E4A005-4CDA-BCB5-338B-BE8553800D33}"/>
              </a:ext>
            </a:extLst>
          </p:cNvPr>
          <p:cNvSpPr txBox="1"/>
          <p:nvPr/>
        </p:nvSpPr>
        <p:spPr>
          <a:xfrm>
            <a:off x="152400" y="268127"/>
            <a:ext cx="11654806" cy="868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Data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B328E9E-1398-81E2-643D-0A802C8D2989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40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2CD-D7E5-E443-9101-E8FD9163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5DD-5842-4E43-8C85-914BBD5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50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E256E3-C72A-914A-833A-66C4153A0613}"/>
              </a:ext>
            </a:extLst>
          </p:cNvPr>
          <p:cNvSpPr txBox="1"/>
          <p:nvPr/>
        </p:nvSpPr>
        <p:spPr>
          <a:xfrm>
            <a:off x="7190510" y="590203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6808D-C774-BE43-9268-6BACB0948B99}"/>
              </a:ext>
            </a:extLst>
          </p:cNvPr>
          <p:cNvSpPr txBox="1"/>
          <p:nvPr/>
        </p:nvSpPr>
        <p:spPr>
          <a:xfrm>
            <a:off x="3852469" y="8782660"/>
            <a:ext cx="317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Overfitted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1F850-FA05-5C45-98D2-C16F6EFE9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8" y="2179178"/>
            <a:ext cx="8001885" cy="64830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445786-A9F1-4C8D-97D0-0DE4E0E96519}"/>
              </a:ext>
            </a:extLst>
          </p:cNvPr>
          <p:cNvSpPr txBox="1">
            <a:spLocks/>
          </p:cNvSpPr>
          <p:nvPr/>
        </p:nvSpPr>
        <p:spPr>
          <a:xfrm>
            <a:off x="8463487" y="2179177"/>
            <a:ext cx="9101555" cy="7589663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50292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65000"/>
              <a:buFont typeface="Century Gothic" panose="020B0502020202020204" pitchFamily="34" charset="0"/>
              <a:buChar char="►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Century Gothic" panose="020B0502020202020204" pitchFamily="34" charset="0"/>
              <a:buChar char="&gt;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r>
              <a:rPr lang="en-US" sz="3750" b="1" dirty="0">
                <a:solidFill>
                  <a:schemeClr val="accent1"/>
                </a:solidFill>
              </a:rPr>
              <a:t>Overfitting</a:t>
            </a:r>
            <a:r>
              <a:rPr lang="en-US" sz="3750" dirty="0"/>
              <a:t> – an error that occurs when a model is more complex than the underlying pattern in the population, often due to fitting too closely to the training dataset</a:t>
            </a:r>
          </a:p>
          <a:p>
            <a:pPr>
              <a:spcAft>
                <a:spcPts val="900"/>
              </a:spcAft>
            </a:pPr>
            <a:r>
              <a:rPr lang="en-US" sz="3750" dirty="0"/>
              <a:t>Leads to </a:t>
            </a:r>
            <a:r>
              <a:rPr lang="en-US" sz="3750" b="1" dirty="0">
                <a:solidFill>
                  <a:schemeClr val="accent1"/>
                </a:solidFill>
              </a:rPr>
              <a:t>high performance</a:t>
            </a:r>
            <a:r>
              <a:rPr lang="en-US" sz="3750" dirty="0">
                <a:solidFill>
                  <a:schemeClr val="accent1"/>
                </a:solidFill>
              </a:rPr>
              <a:t> </a:t>
            </a:r>
            <a:r>
              <a:rPr lang="en-US" sz="3750" dirty="0"/>
              <a:t>on </a:t>
            </a:r>
            <a:r>
              <a:rPr lang="en-US" sz="3750" b="1" dirty="0">
                <a:solidFill>
                  <a:schemeClr val="accent1"/>
                </a:solidFill>
              </a:rPr>
              <a:t>training</a:t>
            </a:r>
            <a:r>
              <a:rPr lang="en-US" sz="3750" dirty="0"/>
              <a:t> and </a:t>
            </a:r>
            <a:r>
              <a:rPr lang="en-US" sz="3750" b="1" dirty="0">
                <a:solidFill>
                  <a:schemeClr val="accent1"/>
                </a:solidFill>
              </a:rPr>
              <a:t>low performance </a:t>
            </a:r>
            <a:r>
              <a:rPr lang="en-US" sz="3750" dirty="0"/>
              <a:t>on </a:t>
            </a:r>
            <a:r>
              <a:rPr lang="en-US" sz="3750" b="1" dirty="0">
                <a:solidFill>
                  <a:schemeClr val="accent1"/>
                </a:solidFill>
              </a:rPr>
              <a:t>testing</a:t>
            </a:r>
            <a:r>
              <a:rPr lang="en-US" sz="3750" dirty="0"/>
              <a:t> </a:t>
            </a:r>
          </a:p>
          <a:p>
            <a:pPr>
              <a:spcAft>
                <a:spcPts val="900"/>
              </a:spcAft>
            </a:pPr>
            <a:r>
              <a:rPr lang="en-US" sz="3750" dirty="0"/>
              <a:t>Model may be picking up noise or outliers in dataset</a:t>
            </a:r>
          </a:p>
          <a:p>
            <a:pPr>
              <a:spcAft>
                <a:spcPts val="900"/>
              </a:spcAft>
            </a:pPr>
            <a:r>
              <a:rPr lang="en-US" sz="3750" dirty="0"/>
              <a:t>Several techniques to address</a:t>
            </a:r>
          </a:p>
          <a:p>
            <a:pPr marL="411480" lvl="1" indent="0">
              <a:spcAft>
                <a:spcPts val="900"/>
              </a:spcAft>
              <a:buNone/>
            </a:pPr>
            <a:endParaRPr lang="en-US" sz="3750" dirty="0"/>
          </a:p>
          <a:p>
            <a:pPr lvl="1">
              <a:spcAft>
                <a:spcPts val="900"/>
              </a:spcAft>
            </a:pPr>
            <a:endParaRPr lang="en-US" sz="375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396434-B439-A33D-3AEE-AB116F6365C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1F479C-5221-6934-F08E-C8EB17A186F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C6DA3B-CC64-543A-5399-57F8AB5BA603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6705E6BE-391B-2947-0401-82EB9073657A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198A6C-2689-B868-C556-24927D6CF676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F531F1-4FC6-2526-ECB4-A36BFC9B8F18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Overfitting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2D1B8AB-F6DC-782B-D604-9CF6885C761C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0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62867A1-315F-4419-AC11-02D3A2183FEA}"/>
              </a:ext>
            </a:extLst>
          </p:cNvPr>
          <p:cNvGrpSpPr/>
          <p:nvPr/>
        </p:nvGrpSpPr>
        <p:grpSpPr>
          <a:xfrm>
            <a:off x="10743508" y="2251304"/>
            <a:ext cx="5464388" cy="923330"/>
            <a:chOff x="8221220" y="2683990"/>
            <a:chExt cx="3642925" cy="61555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508157-22B1-4199-A032-0832B3C00662}"/>
                </a:ext>
              </a:extLst>
            </p:cNvPr>
            <p:cNvSpPr txBox="1"/>
            <p:nvPr/>
          </p:nvSpPr>
          <p:spPr>
            <a:xfrm>
              <a:off x="8535399" y="2683990"/>
              <a:ext cx="332874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/>
                <a:t>Model is very accurate on training set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716755-393C-4531-9141-BA65D0A62EBF}"/>
                </a:ext>
              </a:extLst>
            </p:cNvPr>
            <p:cNvCxnSpPr/>
            <p:nvPr/>
          </p:nvCxnSpPr>
          <p:spPr>
            <a:xfrm flipH="1">
              <a:off x="8221220" y="2986188"/>
              <a:ext cx="2438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06A0A2-DEE9-4599-9BC8-CA50FFAAF15D}"/>
              </a:ext>
            </a:extLst>
          </p:cNvPr>
          <p:cNvGrpSpPr/>
          <p:nvPr/>
        </p:nvGrpSpPr>
        <p:grpSpPr>
          <a:xfrm>
            <a:off x="10743508" y="4518450"/>
            <a:ext cx="5211932" cy="507831"/>
            <a:chOff x="8358766" y="3196821"/>
            <a:chExt cx="3474621" cy="3385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169513-DA73-449D-8337-61E38D37A2C4}"/>
                </a:ext>
              </a:extLst>
            </p:cNvPr>
            <p:cNvSpPr txBox="1"/>
            <p:nvPr/>
          </p:nvSpPr>
          <p:spPr>
            <a:xfrm>
              <a:off x="8672945" y="3196821"/>
              <a:ext cx="3160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/>
                <a:t>Reduced accuracy on test set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365D3C-C929-435C-918E-BBCF520E8F7F}"/>
                </a:ext>
              </a:extLst>
            </p:cNvPr>
            <p:cNvCxnSpPr/>
            <p:nvPr/>
          </p:nvCxnSpPr>
          <p:spPr>
            <a:xfrm flipH="1">
              <a:off x="8358766" y="3499019"/>
              <a:ext cx="2438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0D720F3-48C0-4B58-AFD3-9A0AFE15D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0" y="2051912"/>
            <a:ext cx="9564174" cy="667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6CA6-FE7F-4B4C-9BE4-E98BA165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0" y="8724592"/>
            <a:ext cx="16667618" cy="625607"/>
          </a:xfrm>
        </p:spPr>
        <p:txBody>
          <a:bodyPr>
            <a:normAutofit/>
          </a:bodyPr>
          <a:lstStyle/>
          <a:p>
            <a:r>
              <a:rPr lang="en-US" dirty="0"/>
              <a:t>Observe </a:t>
            </a:r>
            <a:r>
              <a:rPr lang="en-US" b="1" dirty="0">
                <a:solidFill>
                  <a:schemeClr val="accent1"/>
                </a:solidFill>
              </a:rPr>
              <a:t>discrepancies</a:t>
            </a:r>
            <a:r>
              <a:rPr lang="en-US" dirty="0"/>
              <a:t> between training and test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AF316-8250-364A-B2AC-6A29BAF1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7C58E6-1A54-3F3A-A714-7145A70BAD2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Overfitting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38CBB9-B2E3-DFC5-2AEE-9F29F6839E5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 the network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1CE19E-59F6-CEB0-70D0-D11CB24DCD10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14E38D7-3F87-0DA7-BCC1-9B9542955EFC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2019C329-75EF-D61C-C3A1-140035985741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6FD780-5A30-244C-5A9F-23D4099D9D2F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Detecting overfitting - accuracy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E2DE6DF-9DA3-6354-CF32-22F5920A8EBC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6CA6-FE7F-4B4C-9BE4-E98BA165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0" y="8724592"/>
            <a:ext cx="16667618" cy="625607"/>
          </a:xfrm>
        </p:spPr>
        <p:txBody>
          <a:bodyPr>
            <a:normAutofit/>
          </a:bodyPr>
          <a:lstStyle/>
          <a:p>
            <a:r>
              <a:rPr lang="en-US" dirty="0"/>
              <a:t>Observe </a:t>
            </a:r>
            <a:r>
              <a:rPr lang="en-US" b="1" dirty="0">
                <a:solidFill>
                  <a:schemeClr val="accent1"/>
                </a:solidFill>
              </a:rPr>
              <a:t>discrepancies</a:t>
            </a:r>
            <a:r>
              <a:rPr lang="en-US" dirty="0"/>
              <a:t> between training and test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AF316-8250-364A-B2AC-6A29BAF1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52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A0D5A4-D697-EE4D-A54D-D42307D41BE6}"/>
              </a:ext>
            </a:extLst>
          </p:cNvPr>
          <p:cNvGrpSpPr/>
          <p:nvPr/>
        </p:nvGrpSpPr>
        <p:grpSpPr>
          <a:xfrm>
            <a:off x="10283217" y="4607066"/>
            <a:ext cx="4305819" cy="923330"/>
            <a:chOff x="8358766" y="3196821"/>
            <a:chExt cx="2870546" cy="6155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09D503-6842-C045-9C05-5338C51454F0}"/>
                </a:ext>
              </a:extLst>
            </p:cNvPr>
            <p:cNvSpPr txBox="1"/>
            <p:nvPr/>
          </p:nvSpPr>
          <p:spPr>
            <a:xfrm>
              <a:off x="8672945" y="3196821"/>
              <a:ext cx="25563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>
                  <a:latin typeface="+mj-lt"/>
                </a:rPr>
                <a:t>Loss is larger and increasing for test set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033FE0A-25CD-4E4C-8773-7F4B36DD2C41}"/>
                </a:ext>
              </a:extLst>
            </p:cNvPr>
            <p:cNvCxnSpPr/>
            <p:nvPr/>
          </p:nvCxnSpPr>
          <p:spPr>
            <a:xfrm flipH="1">
              <a:off x="8358766" y="3499019"/>
              <a:ext cx="2438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40283F-35D6-4F85-A9CF-E35A1A027825}"/>
              </a:ext>
            </a:extLst>
          </p:cNvPr>
          <p:cNvGrpSpPr/>
          <p:nvPr/>
        </p:nvGrpSpPr>
        <p:grpSpPr>
          <a:xfrm>
            <a:off x="1045117" y="1862208"/>
            <a:ext cx="10006652" cy="6938409"/>
            <a:chOff x="696744" y="1241472"/>
            <a:chExt cx="6671101" cy="462560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BB0D8B8-14D4-E04F-BFD4-AE902AFAD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44" y="1241472"/>
              <a:ext cx="6671101" cy="4625606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F8737C-2F45-6642-A5D0-E9F5865DF2D1}"/>
                </a:ext>
              </a:extLst>
            </p:cNvPr>
            <p:cNvGrpSpPr/>
            <p:nvPr/>
          </p:nvGrpSpPr>
          <p:grpSpPr>
            <a:xfrm>
              <a:off x="5155012" y="1672822"/>
              <a:ext cx="1584960" cy="473634"/>
              <a:chOff x="6725831" y="4749201"/>
              <a:chExt cx="1584960" cy="47363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42552A-58DF-4E48-9532-7DB77B84DEC1}"/>
                  </a:ext>
                </a:extLst>
              </p:cNvPr>
              <p:cNvSpPr txBox="1"/>
              <p:nvPr/>
            </p:nvSpPr>
            <p:spPr>
              <a:xfrm>
                <a:off x="7189127" y="4749201"/>
                <a:ext cx="1121664" cy="47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en-US" dirty="0">
                    <a:latin typeface="+mj-lt"/>
                  </a:rPr>
                  <a:t>Training set</a:t>
                </a:r>
              </a:p>
              <a:p>
                <a:pPr>
                  <a:spcAft>
                    <a:spcPts val="450"/>
                  </a:spcAft>
                </a:pPr>
                <a:r>
                  <a:rPr lang="en-US" dirty="0">
                    <a:latin typeface="+mj-lt"/>
                  </a:rPr>
                  <a:t>Test set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8C2E86C-0684-0142-90E8-32564DF4FEDE}"/>
                  </a:ext>
                </a:extLst>
              </p:cNvPr>
              <p:cNvCxnSpPr/>
              <p:nvPr/>
            </p:nvCxnSpPr>
            <p:spPr>
              <a:xfrm>
                <a:off x="6725831" y="5101006"/>
                <a:ext cx="463296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444FEB9-6F4F-544F-8D7C-597EE4AF31C8}"/>
                  </a:ext>
                </a:extLst>
              </p:cNvPr>
              <p:cNvCxnSpPr/>
              <p:nvPr/>
            </p:nvCxnSpPr>
            <p:spPr>
              <a:xfrm>
                <a:off x="6725831" y="4883494"/>
                <a:ext cx="463296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7EEBDBE-6A7C-1F4A-A786-4464D5130C71}"/>
                </a:ext>
              </a:extLst>
            </p:cNvPr>
            <p:cNvSpPr/>
            <p:nvPr/>
          </p:nvSpPr>
          <p:spPr>
            <a:xfrm>
              <a:off x="1748507" y="1760381"/>
              <a:ext cx="4758813" cy="3127644"/>
            </a:xfrm>
            <a:custGeom>
              <a:avLst/>
              <a:gdLst>
                <a:gd name="connsiteX0" fmla="*/ 0 w 4758813"/>
                <a:gd name="connsiteY0" fmla="*/ 0 h 3127644"/>
                <a:gd name="connsiteX1" fmla="*/ 39329 w 4758813"/>
                <a:gd name="connsiteY1" fmla="*/ 98323 h 3127644"/>
                <a:gd name="connsiteX2" fmla="*/ 58994 w 4758813"/>
                <a:gd name="connsiteY2" fmla="*/ 216310 h 3127644"/>
                <a:gd name="connsiteX3" fmla="*/ 68826 w 4758813"/>
                <a:gd name="connsiteY3" fmla="*/ 245807 h 3127644"/>
                <a:gd name="connsiteX4" fmla="*/ 98323 w 4758813"/>
                <a:gd name="connsiteY4" fmla="*/ 304800 h 3127644"/>
                <a:gd name="connsiteX5" fmla="*/ 117987 w 4758813"/>
                <a:gd name="connsiteY5" fmla="*/ 452284 h 3127644"/>
                <a:gd name="connsiteX6" fmla="*/ 137652 w 4758813"/>
                <a:gd name="connsiteY6" fmla="*/ 521110 h 3127644"/>
                <a:gd name="connsiteX7" fmla="*/ 157316 w 4758813"/>
                <a:gd name="connsiteY7" fmla="*/ 678426 h 3127644"/>
                <a:gd name="connsiteX8" fmla="*/ 196645 w 4758813"/>
                <a:gd name="connsiteY8" fmla="*/ 796413 h 3127644"/>
                <a:gd name="connsiteX9" fmla="*/ 216310 w 4758813"/>
                <a:gd name="connsiteY9" fmla="*/ 1111045 h 3127644"/>
                <a:gd name="connsiteX10" fmla="*/ 255639 w 4758813"/>
                <a:gd name="connsiteY10" fmla="*/ 1199536 h 3127644"/>
                <a:gd name="connsiteX11" fmla="*/ 265471 w 4758813"/>
                <a:gd name="connsiteY11" fmla="*/ 1229032 h 3127644"/>
                <a:gd name="connsiteX12" fmla="*/ 285135 w 4758813"/>
                <a:gd name="connsiteY12" fmla="*/ 1347020 h 3127644"/>
                <a:gd name="connsiteX13" fmla="*/ 304800 w 4758813"/>
                <a:gd name="connsiteY13" fmla="*/ 1406013 h 3127644"/>
                <a:gd name="connsiteX14" fmla="*/ 314632 w 4758813"/>
                <a:gd name="connsiteY14" fmla="*/ 1651820 h 3127644"/>
                <a:gd name="connsiteX15" fmla="*/ 324465 w 4758813"/>
                <a:gd name="connsiteY15" fmla="*/ 1691149 h 3127644"/>
                <a:gd name="connsiteX16" fmla="*/ 334297 w 4758813"/>
                <a:gd name="connsiteY16" fmla="*/ 1740310 h 3127644"/>
                <a:gd name="connsiteX17" fmla="*/ 344129 w 4758813"/>
                <a:gd name="connsiteY17" fmla="*/ 1956620 h 3127644"/>
                <a:gd name="connsiteX18" fmla="*/ 353961 w 4758813"/>
                <a:gd name="connsiteY18" fmla="*/ 1986116 h 3127644"/>
                <a:gd name="connsiteX19" fmla="*/ 363794 w 4758813"/>
                <a:gd name="connsiteY19" fmla="*/ 2035278 h 3127644"/>
                <a:gd name="connsiteX20" fmla="*/ 373626 w 4758813"/>
                <a:gd name="connsiteY20" fmla="*/ 2399071 h 3127644"/>
                <a:gd name="connsiteX21" fmla="*/ 393290 w 4758813"/>
                <a:gd name="connsiteY21" fmla="*/ 2458065 h 3127644"/>
                <a:gd name="connsiteX22" fmla="*/ 412955 w 4758813"/>
                <a:gd name="connsiteY22" fmla="*/ 2487561 h 3127644"/>
                <a:gd name="connsiteX23" fmla="*/ 452284 w 4758813"/>
                <a:gd name="connsiteY23" fmla="*/ 2576052 h 3127644"/>
                <a:gd name="connsiteX24" fmla="*/ 462116 w 4758813"/>
                <a:gd name="connsiteY24" fmla="*/ 2605549 h 3127644"/>
                <a:gd name="connsiteX25" fmla="*/ 481781 w 4758813"/>
                <a:gd name="connsiteY25" fmla="*/ 2684207 h 3127644"/>
                <a:gd name="connsiteX26" fmla="*/ 530942 w 4758813"/>
                <a:gd name="connsiteY26" fmla="*/ 2743200 h 3127644"/>
                <a:gd name="connsiteX27" fmla="*/ 550606 w 4758813"/>
                <a:gd name="connsiteY27" fmla="*/ 2772697 h 3127644"/>
                <a:gd name="connsiteX28" fmla="*/ 560439 w 4758813"/>
                <a:gd name="connsiteY28" fmla="*/ 2802194 h 3127644"/>
                <a:gd name="connsiteX29" fmla="*/ 619432 w 4758813"/>
                <a:gd name="connsiteY29" fmla="*/ 2841523 h 3127644"/>
                <a:gd name="connsiteX30" fmla="*/ 648929 w 4758813"/>
                <a:gd name="connsiteY30" fmla="*/ 2861187 h 3127644"/>
                <a:gd name="connsiteX31" fmla="*/ 678426 w 4758813"/>
                <a:gd name="connsiteY31" fmla="*/ 2880852 h 3127644"/>
                <a:gd name="connsiteX32" fmla="*/ 707923 w 4758813"/>
                <a:gd name="connsiteY32" fmla="*/ 2890684 h 3127644"/>
                <a:gd name="connsiteX33" fmla="*/ 825910 w 4758813"/>
                <a:gd name="connsiteY33" fmla="*/ 2930013 h 3127644"/>
                <a:gd name="connsiteX34" fmla="*/ 884903 w 4758813"/>
                <a:gd name="connsiteY34" fmla="*/ 2949678 h 3127644"/>
                <a:gd name="connsiteX35" fmla="*/ 1091381 w 4758813"/>
                <a:gd name="connsiteY35" fmla="*/ 2930013 h 3127644"/>
                <a:gd name="connsiteX36" fmla="*/ 1209368 w 4758813"/>
                <a:gd name="connsiteY36" fmla="*/ 2949678 h 3127644"/>
                <a:gd name="connsiteX37" fmla="*/ 1317523 w 4758813"/>
                <a:gd name="connsiteY37" fmla="*/ 2959510 h 3127644"/>
                <a:gd name="connsiteX38" fmla="*/ 1396181 w 4758813"/>
                <a:gd name="connsiteY38" fmla="*/ 2979174 h 3127644"/>
                <a:gd name="connsiteX39" fmla="*/ 1435510 w 4758813"/>
                <a:gd name="connsiteY39" fmla="*/ 2989007 h 3127644"/>
                <a:gd name="connsiteX40" fmla="*/ 1494503 w 4758813"/>
                <a:gd name="connsiteY40" fmla="*/ 3008671 h 3127644"/>
                <a:gd name="connsiteX41" fmla="*/ 2035277 w 4758813"/>
                <a:gd name="connsiteY41" fmla="*/ 3018503 h 3127644"/>
                <a:gd name="connsiteX42" fmla="*/ 2163097 w 4758813"/>
                <a:gd name="connsiteY42" fmla="*/ 3038168 h 3127644"/>
                <a:gd name="connsiteX43" fmla="*/ 2477729 w 4758813"/>
                <a:gd name="connsiteY43" fmla="*/ 3057832 h 3127644"/>
                <a:gd name="connsiteX44" fmla="*/ 2536723 w 4758813"/>
                <a:gd name="connsiteY44" fmla="*/ 3077497 h 3127644"/>
                <a:gd name="connsiteX45" fmla="*/ 2605548 w 4758813"/>
                <a:gd name="connsiteY45" fmla="*/ 3097161 h 3127644"/>
                <a:gd name="connsiteX46" fmla="*/ 2979174 w 4758813"/>
                <a:gd name="connsiteY46" fmla="*/ 3106994 h 3127644"/>
                <a:gd name="connsiteX47" fmla="*/ 3293806 w 4758813"/>
                <a:gd name="connsiteY47" fmla="*/ 3106994 h 3127644"/>
                <a:gd name="connsiteX48" fmla="*/ 3903406 w 4758813"/>
                <a:gd name="connsiteY48" fmla="*/ 3097161 h 3127644"/>
                <a:gd name="connsiteX49" fmla="*/ 3952568 w 4758813"/>
                <a:gd name="connsiteY49" fmla="*/ 3087329 h 3127644"/>
                <a:gd name="connsiteX50" fmla="*/ 4316361 w 4758813"/>
                <a:gd name="connsiteY50" fmla="*/ 3106994 h 3127644"/>
                <a:gd name="connsiteX51" fmla="*/ 4454013 w 4758813"/>
                <a:gd name="connsiteY51" fmla="*/ 3116826 h 3127644"/>
                <a:gd name="connsiteX52" fmla="*/ 4552335 w 4758813"/>
                <a:gd name="connsiteY52" fmla="*/ 3126658 h 3127644"/>
                <a:gd name="connsiteX53" fmla="*/ 4758813 w 4758813"/>
                <a:gd name="connsiteY53" fmla="*/ 3126658 h 31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758813" h="3127644">
                  <a:moveTo>
                    <a:pt x="0" y="0"/>
                  </a:moveTo>
                  <a:cubicBezTo>
                    <a:pt x="1566" y="3655"/>
                    <a:pt x="34897" y="76163"/>
                    <a:pt x="39329" y="98323"/>
                  </a:cubicBezTo>
                  <a:cubicBezTo>
                    <a:pt x="47148" y="137420"/>
                    <a:pt x="46386" y="178484"/>
                    <a:pt x="58994" y="216310"/>
                  </a:cubicBezTo>
                  <a:cubicBezTo>
                    <a:pt x="62271" y="226142"/>
                    <a:pt x="64191" y="236537"/>
                    <a:pt x="68826" y="245807"/>
                  </a:cubicBezTo>
                  <a:cubicBezTo>
                    <a:pt x="106949" y="322055"/>
                    <a:pt x="73605" y="230650"/>
                    <a:pt x="98323" y="304800"/>
                  </a:cubicBezTo>
                  <a:cubicBezTo>
                    <a:pt x="104882" y="363829"/>
                    <a:pt x="106954" y="397116"/>
                    <a:pt x="117987" y="452284"/>
                  </a:cubicBezTo>
                  <a:cubicBezTo>
                    <a:pt x="124161" y="483153"/>
                    <a:pt x="128279" y="492994"/>
                    <a:pt x="137652" y="521110"/>
                  </a:cubicBezTo>
                  <a:cubicBezTo>
                    <a:pt x="149746" y="605768"/>
                    <a:pt x="147403" y="584252"/>
                    <a:pt x="157316" y="678426"/>
                  </a:cubicBezTo>
                  <a:cubicBezTo>
                    <a:pt x="168947" y="788923"/>
                    <a:pt x="139518" y="758330"/>
                    <a:pt x="196645" y="796413"/>
                  </a:cubicBezTo>
                  <a:cubicBezTo>
                    <a:pt x="238771" y="922794"/>
                    <a:pt x="185741" y="754415"/>
                    <a:pt x="216310" y="1111045"/>
                  </a:cubicBezTo>
                  <a:cubicBezTo>
                    <a:pt x="219763" y="1151328"/>
                    <a:pt x="235848" y="1169850"/>
                    <a:pt x="255639" y="1199536"/>
                  </a:cubicBezTo>
                  <a:cubicBezTo>
                    <a:pt x="258916" y="1209368"/>
                    <a:pt x="263439" y="1218869"/>
                    <a:pt x="265471" y="1229032"/>
                  </a:cubicBezTo>
                  <a:cubicBezTo>
                    <a:pt x="276020" y="1281779"/>
                    <a:pt x="271945" y="1298658"/>
                    <a:pt x="285135" y="1347020"/>
                  </a:cubicBezTo>
                  <a:cubicBezTo>
                    <a:pt x="290589" y="1367018"/>
                    <a:pt x="304800" y="1406013"/>
                    <a:pt x="304800" y="1406013"/>
                  </a:cubicBezTo>
                  <a:cubicBezTo>
                    <a:pt x="308077" y="1487949"/>
                    <a:pt x="308990" y="1570013"/>
                    <a:pt x="314632" y="1651820"/>
                  </a:cubicBezTo>
                  <a:cubicBezTo>
                    <a:pt x="315562" y="1665301"/>
                    <a:pt x="321533" y="1677958"/>
                    <a:pt x="324465" y="1691149"/>
                  </a:cubicBezTo>
                  <a:cubicBezTo>
                    <a:pt x="328090" y="1707463"/>
                    <a:pt x="331020" y="1723923"/>
                    <a:pt x="334297" y="1740310"/>
                  </a:cubicBezTo>
                  <a:cubicBezTo>
                    <a:pt x="337574" y="1812413"/>
                    <a:pt x="338373" y="1884672"/>
                    <a:pt x="344129" y="1956620"/>
                  </a:cubicBezTo>
                  <a:cubicBezTo>
                    <a:pt x="344955" y="1966951"/>
                    <a:pt x="351447" y="1976062"/>
                    <a:pt x="353961" y="1986116"/>
                  </a:cubicBezTo>
                  <a:cubicBezTo>
                    <a:pt x="358014" y="2002329"/>
                    <a:pt x="360516" y="2018891"/>
                    <a:pt x="363794" y="2035278"/>
                  </a:cubicBezTo>
                  <a:cubicBezTo>
                    <a:pt x="367071" y="2156542"/>
                    <a:pt x="365183" y="2278057"/>
                    <a:pt x="373626" y="2399071"/>
                  </a:cubicBezTo>
                  <a:cubicBezTo>
                    <a:pt x="375069" y="2419749"/>
                    <a:pt x="381792" y="2440818"/>
                    <a:pt x="393290" y="2458065"/>
                  </a:cubicBezTo>
                  <a:lnTo>
                    <a:pt x="412955" y="2487561"/>
                  </a:lnTo>
                  <a:cubicBezTo>
                    <a:pt x="436356" y="2557766"/>
                    <a:pt x="421121" y="2529308"/>
                    <a:pt x="452284" y="2576052"/>
                  </a:cubicBezTo>
                  <a:cubicBezTo>
                    <a:pt x="455561" y="2585884"/>
                    <a:pt x="459602" y="2595494"/>
                    <a:pt x="462116" y="2605549"/>
                  </a:cubicBezTo>
                  <a:cubicBezTo>
                    <a:pt x="467727" y="2627994"/>
                    <a:pt x="470541" y="2661728"/>
                    <a:pt x="481781" y="2684207"/>
                  </a:cubicBezTo>
                  <a:cubicBezTo>
                    <a:pt x="500091" y="2720825"/>
                    <a:pt x="503760" y="2710581"/>
                    <a:pt x="530942" y="2743200"/>
                  </a:cubicBezTo>
                  <a:cubicBezTo>
                    <a:pt x="538507" y="2752278"/>
                    <a:pt x="545321" y="2762128"/>
                    <a:pt x="550606" y="2772697"/>
                  </a:cubicBezTo>
                  <a:cubicBezTo>
                    <a:pt x="555241" y="2781967"/>
                    <a:pt x="553110" y="2794865"/>
                    <a:pt x="560439" y="2802194"/>
                  </a:cubicBezTo>
                  <a:cubicBezTo>
                    <a:pt x="577151" y="2818906"/>
                    <a:pt x="599768" y="2828413"/>
                    <a:pt x="619432" y="2841523"/>
                  </a:cubicBezTo>
                  <a:lnTo>
                    <a:pt x="648929" y="2861187"/>
                  </a:lnTo>
                  <a:cubicBezTo>
                    <a:pt x="658761" y="2867742"/>
                    <a:pt x="667215" y="2877115"/>
                    <a:pt x="678426" y="2880852"/>
                  </a:cubicBezTo>
                  <a:lnTo>
                    <a:pt x="707923" y="2890684"/>
                  </a:lnTo>
                  <a:cubicBezTo>
                    <a:pt x="748490" y="2951537"/>
                    <a:pt x="708490" y="2907997"/>
                    <a:pt x="825910" y="2930013"/>
                  </a:cubicBezTo>
                  <a:cubicBezTo>
                    <a:pt x="846283" y="2933833"/>
                    <a:pt x="884903" y="2949678"/>
                    <a:pt x="884903" y="2949678"/>
                  </a:cubicBezTo>
                  <a:cubicBezTo>
                    <a:pt x="965410" y="2936259"/>
                    <a:pt x="990949" y="2930013"/>
                    <a:pt x="1091381" y="2930013"/>
                  </a:cubicBezTo>
                  <a:cubicBezTo>
                    <a:pt x="1139007" y="2930013"/>
                    <a:pt x="1164699" y="2944094"/>
                    <a:pt x="1209368" y="2949678"/>
                  </a:cubicBezTo>
                  <a:cubicBezTo>
                    <a:pt x="1245289" y="2954168"/>
                    <a:pt x="1281471" y="2956233"/>
                    <a:pt x="1317523" y="2959510"/>
                  </a:cubicBezTo>
                  <a:lnTo>
                    <a:pt x="1396181" y="2979174"/>
                  </a:lnTo>
                  <a:cubicBezTo>
                    <a:pt x="1409291" y="2982451"/>
                    <a:pt x="1422690" y="2984734"/>
                    <a:pt x="1435510" y="2989007"/>
                  </a:cubicBezTo>
                  <a:cubicBezTo>
                    <a:pt x="1455174" y="2995562"/>
                    <a:pt x="1473778" y="3008294"/>
                    <a:pt x="1494503" y="3008671"/>
                  </a:cubicBezTo>
                  <a:lnTo>
                    <a:pt x="2035277" y="3018503"/>
                  </a:lnTo>
                  <a:cubicBezTo>
                    <a:pt x="2112236" y="3037744"/>
                    <a:pt x="2041765" y="3021991"/>
                    <a:pt x="2163097" y="3038168"/>
                  </a:cubicBezTo>
                  <a:cubicBezTo>
                    <a:pt x="2356490" y="3063953"/>
                    <a:pt x="1987075" y="3038961"/>
                    <a:pt x="2477729" y="3057832"/>
                  </a:cubicBezTo>
                  <a:lnTo>
                    <a:pt x="2536723" y="3077497"/>
                  </a:lnTo>
                  <a:cubicBezTo>
                    <a:pt x="2552212" y="3082660"/>
                    <a:pt x="2591144" y="3096475"/>
                    <a:pt x="2605548" y="3097161"/>
                  </a:cubicBezTo>
                  <a:cubicBezTo>
                    <a:pt x="2729992" y="3103087"/>
                    <a:pt x="2854632" y="3103716"/>
                    <a:pt x="2979174" y="3106994"/>
                  </a:cubicBezTo>
                  <a:cubicBezTo>
                    <a:pt x="3212407" y="3124934"/>
                    <a:pt x="3001223" y="3114218"/>
                    <a:pt x="3293806" y="3106994"/>
                  </a:cubicBezTo>
                  <a:lnTo>
                    <a:pt x="3903406" y="3097161"/>
                  </a:lnTo>
                  <a:cubicBezTo>
                    <a:pt x="3919793" y="3093884"/>
                    <a:pt x="3935856" y="3087329"/>
                    <a:pt x="3952568" y="3087329"/>
                  </a:cubicBezTo>
                  <a:cubicBezTo>
                    <a:pt x="4166141" y="3087329"/>
                    <a:pt x="4156494" y="3094204"/>
                    <a:pt x="4316361" y="3106994"/>
                  </a:cubicBezTo>
                  <a:lnTo>
                    <a:pt x="4454013" y="3116826"/>
                  </a:lnTo>
                  <a:cubicBezTo>
                    <a:pt x="4486837" y="3119561"/>
                    <a:pt x="4519415" y="3125596"/>
                    <a:pt x="4552335" y="3126658"/>
                  </a:cubicBezTo>
                  <a:cubicBezTo>
                    <a:pt x="4621125" y="3128877"/>
                    <a:pt x="4689987" y="3126658"/>
                    <a:pt x="4758813" y="312665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+mj-l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02F4C9C-2A43-B84E-940D-30FD62CA17B7}"/>
                </a:ext>
              </a:extLst>
            </p:cNvPr>
            <p:cNvSpPr/>
            <p:nvPr/>
          </p:nvSpPr>
          <p:spPr>
            <a:xfrm>
              <a:off x="1734961" y="1763429"/>
              <a:ext cx="4795024" cy="2765503"/>
            </a:xfrm>
            <a:custGeom>
              <a:avLst/>
              <a:gdLst>
                <a:gd name="connsiteX0" fmla="*/ 0 w 4795024"/>
                <a:gd name="connsiteY0" fmla="*/ 0 h 2765503"/>
                <a:gd name="connsiteX1" fmla="*/ 33453 w 4795024"/>
                <a:gd name="connsiteY1" fmla="*/ 78059 h 2765503"/>
                <a:gd name="connsiteX2" fmla="*/ 78058 w 4795024"/>
                <a:gd name="connsiteY2" fmla="*/ 122664 h 2765503"/>
                <a:gd name="connsiteX3" fmla="*/ 89209 w 4795024"/>
                <a:gd name="connsiteY3" fmla="*/ 156117 h 2765503"/>
                <a:gd name="connsiteX4" fmla="*/ 111512 w 4795024"/>
                <a:gd name="connsiteY4" fmla="*/ 178420 h 2765503"/>
                <a:gd name="connsiteX5" fmla="*/ 133814 w 4795024"/>
                <a:gd name="connsiteY5" fmla="*/ 211874 h 2765503"/>
                <a:gd name="connsiteX6" fmla="*/ 167268 w 4795024"/>
                <a:gd name="connsiteY6" fmla="*/ 267630 h 2765503"/>
                <a:gd name="connsiteX7" fmla="*/ 200722 w 4795024"/>
                <a:gd name="connsiteY7" fmla="*/ 323386 h 2765503"/>
                <a:gd name="connsiteX8" fmla="*/ 234175 w 4795024"/>
                <a:gd name="connsiteY8" fmla="*/ 379142 h 2765503"/>
                <a:gd name="connsiteX9" fmla="*/ 278780 w 4795024"/>
                <a:gd name="connsiteY9" fmla="*/ 468352 h 2765503"/>
                <a:gd name="connsiteX10" fmla="*/ 367990 w 4795024"/>
                <a:gd name="connsiteY10" fmla="*/ 735981 h 2765503"/>
                <a:gd name="connsiteX11" fmla="*/ 390292 w 4795024"/>
                <a:gd name="connsiteY11" fmla="*/ 802888 h 2765503"/>
                <a:gd name="connsiteX12" fmla="*/ 401444 w 4795024"/>
                <a:gd name="connsiteY12" fmla="*/ 836342 h 2765503"/>
                <a:gd name="connsiteX13" fmla="*/ 423746 w 4795024"/>
                <a:gd name="connsiteY13" fmla="*/ 869796 h 2765503"/>
                <a:gd name="connsiteX14" fmla="*/ 446048 w 4795024"/>
                <a:gd name="connsiteY14" fmla="*/ 936703 h 2765503"/>
                <a:gd name="connsiteX15" fmla="*/ 457200 w 4795024"/>
                <a:gd name="connsiteY15" fmla="*/ 970156 h 2765503"/>
                <a:gd name="connsiteX16" fmla="*/ 468351 w 4795024"/>
                <a:gd name="connsiteY16" fmla="*/ 1003610 h 2765503"/>
                <a:gd name="connsiteX17" fmla="*/ 490653 w 4795024"/>
                <a:gd name="connsiteY17" fmla="*/ 1025913 h 2765503"/>
                <a:gd name="connsiteX18" fmla="*/ 512956 w 4795024"/>
                <a:gd name="connsiteY18" fmla="*/ 1092820 h 2765503"/>
                <a:gd name="connsiteX19" fmla="*/ 524107 w 4795024"/>
                <a:gd name="connsiteY19" fmla="*/ 1126274 h 2765503"/>
                <a:gd name="connsiteX20" fmla="*/ 546409 w 4795024"/>
                <a:gd name="connsiteY20" fmla="*/ 1237786 h 2765503"/>
                <a:gd name="connsiteX21" fmla="*/ 568712 w 4795024"/>
                <a:gd name="connsiteY21" fmla="*/ 1315844 h 2765503"/>
                <a:gd name="connsiteX22" fmla="*/ 591014 w 4795024"/>
                <a:gd name="connsiteY22" fmla="*/ 1382752 h 2765503"/>
                <a:gd name="connsiteX23" fmla="*/ 602165 w 4795024"/>
                <a:gd name="connsiteY23" fmla="*/ 1438508 h 2765503"/>
                <a:gd name="connsiteX24" fmla="*/ 613317 w 4795024"/>
                <a:gd name="connsiteY24" fmla="*/ 1505415 h 2765503"/>
                <a:gd name="connsiteX25" fmla="*/ 635619 w 4795024"/>
                <a:gd name="connsiteY25" fmla="*/ 1594625 h 2765503"/>
                <a:gd name="connsiteX26" fmla="*/ 646770 w 4795024"/>
                <a:gd name="connsiteY26" fmla="*/ 1639230 h 2765503"/>
                <a:gd name="connsiteX27" fmla="*/ 691375 w 4795024"/>
                <a:gd name="connsiteY27" fmla="*/ 1773044 h 2765503"/>
                <a:gd name="connsiteX28" fmla="*/ 702526 w 4795024"/>
                <a:gd name="connsiteY28" fmla="*/ 1806498 h 2765503"/>
                <a:gd name="connsiteX29" fmla="*/ 713678 w 4795024"/>
                <a:gd name="connsiteY29" fmla="*/ 1839952 h 2765503"/>
                <a:gd name="connsiteX30" fmla="*/ 758283 w 4795024"/>
                <a:gd name="connsiteY30" fmla="*/ 1996069 h 2765503"/>
                <a:gd name="connsiteX31" fmla="*/ 769434 w 4795024"/>
                <a:gd name="connsiteY31" fmla="*/ 2029522 h 2765503"/>
                <a:gd name="connsiteX32" fmla="*/ 780585 w 4795024"/>
                <a:gd name="connsiteY32" fmla="*/ 2062976 h 2765503"/>
                <a:gd name="connsiteX33" fmla="*/ 802887 w 4795024"/>
                <a:gd name="connsiteY33" fmla="*/ 2096430 h 2765503"/>
                <a:gd name="connsiteX34" fmla="*/ 836341 w 4795024"/>
                <a:gd name="connsiteY34" fmla="*/ 2219093 h 2765503"/>
                <a:gd name="connsiteX35" fmla="*/ 858644 w 4795024"/>
                <a:gd name="connsiteY35" fmla="*/ 2252547 h 2765503"/>
                <a:gd name="connsiteX36" fmla="*/ 869795 w 4795024"/>
                <a:gd name="connsiteY36" fmla="*/ 2286000 h 2765503"/>
                <a:gd name="connsiteX37" fmla="*/ 892097 w 4795024"/>
                <a:gd name="connsiteY37" fmla="*/ 2308303 h 2765503"/>
                <a:gd name="connsiteX38" fmla="*/ 914400 w 4795024"/>
                <a:gd name="connsiteY38" fmla="*/ 2341756 h 2765503"/>
                <a:gd name="connsiteX39" fmla="*/ 936702 w 4795024"/>
                <a:gd name="connsiteY39" fmla="*/ 2364059 h 2765503"/>
                <a:gd name="connsiteX40" fmla="*/ 1014761 w 4795024"/>
                <a:gd name="connsiteY40" fmla="*/ 2453269 h 2765503"/>
                <a:gd name="connsiteX41" fmla="*/ 1070517 w 4795024"/>
                <a:gd name="connsiteY41" fmla="*/ 2497874 h 2765503"/>
                <a:gd name="connsiteX42" fmla="*/ 1103970 w 4795024"/>
                <a:gd name="connsiteY42" fmla="*/ 2520176 h 2765503"/>
                <a:gd name="connsiteX43" fmla="*/ 1182029 w 4795024"/>
                <a:gd name="connsiteY43" fmla="*/ 2575932 h 2765503"/>
                <a:gd name="connsiteX44" fmla="*/ 1204331 w 4795024"/>
                <a:gd name="connsiteY44" fmla="*/ 2598235 h 2765503"/>
                <a:gd name="connsiteX45" fmla="*/ 1271239 w 4795024"/>
                <a:gd name="connsiteY45" fmla="*/ 2620537 h 2765503"/>
                <a:gd name="connsiteX46" fmla="*/ 1338146 w 4795024"/>
                <a:gd name="connsiteY46" fmla="*/ 2665142 h 2765503"/>
                <a:gd name="connsiteX47" fmla="*/ 1471961 w 4795024"/>
                <a:gd name="connsiteY47" fmla="*/ 2709747 h 2765503"/>
                <a:gd name="connsiteX48" fmla="*/ 1538868 w 4795024"/>
                <a:gd name="connsiteY48" fmla="*/ 2732049 h 2765503"/>
                <a:gd name="connsiteX49" fmla="*/ 1583473 w 4795024"/>
                <a:gd name="connsiteY49" fmla="*/ 2743200 h 2765503"/>
                <a:gd name="connsiteX50" fmla="*/ 1661531 w 4795024"/>
                <a:gd name="connsiteY50" fmla="*/ 2765503 h 2765503"/>
                <a:gd name="connsiteX51" fmla="*/ 1862253 w 4795024"/>
                <a:gd name="connsiteY51" fmla="*/ 2754352 h 2765503"/>
                <a:gd name="connsiteX52" fmla="*/ 1895707 w 4795024"/>
                <a:gd name="connsiteY52" fmla="*/ 2743200 h 2765503"/>
                <a:gd name="connsiteX53" fmla="*/ 1940312 w 4795024"/>
                <a:gd name="connsiteY53" fmla="*/ 2732049 h 2765503"/>
                <a:gd name="connsiteX54" fmla="*/ 2107580 w 4795024"/>
                <a:gd name="connsiteY54" fmla="*/ 2720898 h 2765503"/>
                <a:gd name="connsiteX55" fmla="*/ 2330605 w 4795024"/>
                <a:gd name="connsiteY55" fmla="*/ 2687444 h 2765503"/>
                <a:gd name="connsiteX56" fmla="*/ 2408663 w 4795024"/>
                <a:gd name="connsiteY56" fmla="*/ 2676293 h 2765503"/>
                <a:gd name="connsiteX57" fmla="*/ 2575931 w 4795024"/>
                <a:gd name="connsiteY57" fmla="*/ 2620537 h 2765503"/>
                <a:gd name="connsiteX58" fmla="*/ 2609385 w 4795024"/>
                <a:gd name="connsiteY58" fmla="*/ 2609386 h 2765503"/>
                <a:gd name="connsiteX59" fmla="*/ 2642839 w 4795024"/>
                <a:gd name="connsiteY59" fmla="*/ 2598235 h 2765503"/>
                <a:gd name="connsiteX60" fmla="*/ 2732048 w 4795024"/>
                <a:gd name="connsiteY60" fmla="*/ 2575932 h 2765503"/>
                <a:gd name="connsiteX61" fmla="*/ 2865863 w 4795024"/>
                <a:gd name="connsiteY61" fmla="*/ 2531327 h 2765503"/>
                <a:gd name="connsiteX62" fmla="*/ 2899317 w 4795024"/>
                <a:gd name="connsiteY62" fmla="*/ 2520176 h 2765503"/>
                <a:gd name="connsiteX63" fmla="*/ 2932770 w 4795024"/>
                <a:gd name="connsiteY63" fmla="*/ 2509025 h 2765503"/>
                <a:gd name="connsiteX64" fmla="*/ 2977375 w 4795024"/>
                <a:gd name="connsiteY64" fmla="*/ 2497874 h 2765503"/>
                <a:gd name="connsiteX65" fmla="*/ 3044283 w 4795024"/>
                <a:gd name="connsiteY65" fmla="*/ 2475571 h 2765503"/>
                <a:gd name="connsiteX66" fmla="*/ 3077736 w 4795024"/>
                <a:gd name="connsiteY66" fmla="*/ 2464420 h 2765503"/>
                <a:gd name="connsiteX67" fmla="*/ 3133492 w 4795024"/>
                <a:gd name="connsiteY67" fmla="*/ 2430966 h 2765503"/>
                <a:gd name="connsiteX68" fmla="*/ 3189248 w 4795024"/>
                <a:gd name="connsiteY68" fmla="*/ 2397513 h 2765503"/>
                <a:gd name="connsiteX69" fmla="*/ 3245005 w 4795024"/>
                <a:gd name="connsiteY69" fmla="*/ 2364059 h 2765503"/>
                <a:gd name="connsiteX70" fmla="*/ 3267307 w 4795024"/>
                <a:gd name="connsiteY70" fmla="*/ 2341756 h 2765503"/>
                <a:gd name="connsiteX71" fmla="*/ 3300761 w 4795024"/>
                <a:gd name="connsiteY71" fmla="*/ 2319454 h 2765503"/>
                <a:gd name="connsiteX72" fmla="*/ 3378819 w 4795024"/>
                <a:gd name="connsiteY72" fmla="*/ 2230244 h 2765503"/>
                <a:gd name="connsiteX73" fmla="*/ 3423424 w 4795024"/>
                <a:gd name="connsiteY73" fmla="*/ 2185639 h 2765503"/>
                <a:gd name="connsiteX74" fmla="*/ 3468029 w 4795024"/>
                <a:gd name="connsiteY74" fmla="*/ 2129883 h 2765503"/>
                <a:gd name="connsiteX75" fmla="*/ 3635297 w 4795024"/>
                <a:gd name="connsiteY75" fmla="*/ 2096430 h 2765503"/>
                <a:gd name="connsiteX76" fmla="*/ 3713356 w 4795024"/>
                <a:gd name="connsiteY76" fmla="*/ 2062976 h 2765503"/>
                <a:gd name="connsiteX77" fmla="*/ 3780263 w 4795024"/>
                <a:gd name="connsiteY77" fmla="*/ 2040674 h 2765503"/>
                <a:gd name="connsiteX78" fmla="*/ 3813717 w 4795024"/>
                <a:gd name="connsiteY78" fmla="*/ 2029522 h 2765503"/>
                <a:gd name="connsiteX79" fmla="*/ 3880624 w 4795024"/>
                <a:gd name="connsiteY79" fmla="*/ 2007220 h 2765503"/>
                <a:gd name="connsiteX80" fmla="*/ 3914078 w 4795024"/>
                <a:gd name="connsiteY80" fmla="*/ 1996069 h 2765503"/>
                <a:gd name="connsiteX81" fmla="*/ 3958683 w 4795024"/>
                <a:gd name="connsiteY81" fmla="*/ 1951464 h 2765503"/>
                <a:gd name="connsiteX82" fmla="*/ 3980985 w 4795024"/>
                <a:gd name="connsiteY82" fmla="*/ 1929161 h 2765503"/>
                <a:gd name="connsiteX83" fmla="*/ 4025590 w 4795024"/>
                <a:gd name="connsiteY83" fmla="*/ 1873405 h 2765503"/>
                <a:gd name="connsiteX84" fmla="*/ 4059044 w 4795024"/>
                <a:gd name="connsiteY84" fmla="*/ 1851103 h 2765503"/>
                <a:gd name="connsiteX85" fmla="*/ 4081346 w 4795024"/>
                <a:gd name="connsiteY85" fmla="*/ 1828800 h 2765503"/>
                <a:gd name="connsiteX86" fmla="*/ 4159405 w 4795024"/>
                <a:gd name="connsiteY86" fmla="*/ 1806498 h 2765503"/>
                <a:gd name="connsiteX87" fmla="*/ 4237463 w 4795024"/>
                <a:gd name="connsiteY87" fmla="*/ 1784196 h 2765503"/>
                <a:gd name="connsiteX88" fmla="*/ 4293219 w 4795024"/>
                <a:gd name="connsiteY88" fmla="*/ 1773044 h 2765503"/>
                <a:gd name="connsiteX89" fmla="*/ 4360126 w 4795024"/>
                <a:gd name="connsiteY89" fmla="*/ 1750742 h 2765503"/>
                <a:gd name="connsiteX90" fmla="*/ 4471639 w 4795024"/>
                <a:gd name="connsiteY90" fmla="*/ 1728439 h 2765503"/>
                <a:gd name="connsiteX91" fmla="*/ 4527395 w 4795024"/>
                <a:gd name="connsiteY91" fmla="*/ 1717288 h 2765503"/>
                <a:gd name="connsiteX92" fmla="*/ 4627756 w 4795024"/>
                <a:gd name="connsiteY92" fmla="*/ 1683835 h 2765503"/>
                <a:gd name="connsiteX93" fmla="*/ 4705814 w 4795024"/>
                <a:gd name="connsiteY93" fmla="*/ 1661532 h 2765503"/>
                <a:gd name="connsiteX94" fmla="*/ 4795024 w 4795024"/>
                <a:gd name="connsiteY94" fmla="*/ 1661532 h 276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4795024" h="2765503">
                  <a:moveTo>
                    <a:pt x="0" y="0"/>
                  </a:moveTo>
                  <a:cubicBezTo>
                    <a:pt x="11151" y="26020"/>
                    <a:pt x="18255" y="54176"/>
                    <a:pt x="33453" y="78059"/>
                  </a:cubicBezTo>
                  <a:cubicBezTo>
                    <a:pt x="44742" y="95799"/>
                    <a:pt x="78058" y="122664"/>
                    <a:pt x="78058" y="122664"/>
                  </a:cubicBezTo>
                  <a:cubicBezTo>
                    <a:pt x="81775" y="133815"/>
                    <a:pt x="83161" y="146038"/>
                    <a:pt x="89209" y="156117"/>
                  </a:cubicBezTo>
                  <a:cubicBezTo>
                    <a:pt x="94618" y="165132"/>
                    <a:pt x="104944" y="170210"/>
                    <a:pt x="111512" y="178420"/>
                  </a:cubicBezTo>
                  <a:cubicBezTo>
                    <a:pt x="119884" y="188885"/>
                    <a:pt x="127820" y="199887"/>
                    <a:pt x="133814" y="211874"/>
                  </a:cubicBezTo>
                  <a:cubicBezTo>
                    <a:pt x="162765" y="269776"/>
                    <a:pt x="123706" y="224068"/>
                    <a:pt x="167268" y="267630"/>
                  </a:cubicBezTo>
                  <a:cubicBezTo>
                    <a:pt x="198856" y="362395"/>
                    <a:pt x="154801" y="246852"/>
                    <a:pt x="200722" y="323386"/>
                  </a:cubicBezTo>
                  <a:cubicBezTo>
                    <a:pt x="244152" y="395769"/>
                    <a:pt x="177663" y="322628"/>
                    <a:pt x="234175" y="379142"/>
                  </a:cubicBezTo>
                  <a:cubicBezTo>
                    <a:pt x="259803" y="456023"/>
                    <a:pt x="239855" y="429425"/>
                    <a:pt x="278780" y="468352"/>
                  </a:cubicBezTo>
                  <a:lnTo>
                    <a:pt x="367990" y="735981"/>
                  </a:lnTo>
                  <a:lnTo>
                    <a:pt x="390292" y="802888"/>
                  </a:lnTo>
                  <a:cubicBezTo>
                    <a:pt x="394009" y="814039"/>
                    <a:pt x="394924" y="826561"/>
                    <a:pt x="401444" y="836342"/>
                  </a:cubicBezTo>
                  <a:cubicBezTo>
                    <a:pt x="408878" y="847493"/>
                    <a:pt x="418303" y="857549"/>
                    <a:pt x="423746" y="869796"/>
                  </a:cubicBezTo>
                  <a:cubicBezTo>
                    <a:pt x="433294" y="891279"/>
                    <a:pt x="438614" y="914401"/>
                    <a:pt x="446048" y="936703"/>
                  </a:cubicBezTo>
                  <a:lnTo>
                    <a:pt x="457200" y="970156"/>
                  </a:lnTo>
                  <a:cubicBezTo>
                    <a:pt x="460917" y="981307"/>
                    <a:pt x="460039" y="995298"/>
                    <a:pt x="468351" y="1003610"/>
                  </a:cubicBezTo>
                  <a:lnTo>
                    <a:pt x="490653" y="1025913"/>
                  </a:lnTo>
                  <a:lnTo>
                    <a:pt x="512956" y="1092820"/>
                  </a:lnTo>
                  <a:cubicBezTo>
                    <a:pt x="516673" y="1103971"/>
                    <a:pt x="521802" y="1114748"/>
                    <a:pt x="524107" y="1126274"/>
                  </a:cubicBezTo>
                  <a:cubicBezTo>
                    <a:pt x="531541" y="1163445"/>
                    <a:pt x="534421" y="1201825"/>
                    <a:pt x="546409" y="1237786"/>
                  </a:cubicBezTo>
                  <a:cubicBezTo>
                    <a:pt x="583862" y="1350136"/>
                    <a:pt x="526737" y="1175923"/>
                    <a:pt x="568712" y="1315844"/>
                  </a:cubicBezTo>
                  <a:cubicBezTo>
                    <a:pt x="575467" y="1338362"/>
                    <a:pt x="586404" y="1359700"/>
                    <a:pt x="591014" y="1382752"/>
                  </a:cubicBezTo>
                  <a:cubicBezTo>
                    <a:pt x="594731" y="1401337"/>
                    <a:pt x="598774" y="1419860"/>
                    <a:pt x="602165" y="1438508"/>
                  </a:cubicBezTo>
                  <a:cubicBezTo>
                    <a:pt x="606210" y="1460753"/>
                    <a:pt x="608579" y="1483307"/>
                    <a:pt x="613317" y="1505415"/>
                  </a:cubicBezTo>
                  <a:cubicBezTo>
                    <a:pt x="619740" y="1535386"/>
                    <a:pt x="628185" y="1564888"/>
                    <a:pt x="635619" y="1594625"/>
                  </a:cubicBezTo>
                  <a:cubicBezTo>
                    <a:pt x="639336" y="1609493"/>
                    <a:pt x="641923" y="1624691"/>
                    <a:pt x="646770" y="1639230"/>
                  </a:cubicBezTo>
                  <a:lnTo>
                    <a:pt x="691375" y="1773044"/>
                  </a:lnTo>
                  <a:lnTo>
                    <a:pt x="702526" y="1806498"/>
                  </a:lnTo>
                  <a:cubicBezTo>
                    <a:pt x="706243" y="1817649"/>
                    <a:pt x="710827" y="1828548"/>
                    <a:pt x="713678" y="1839952"/>
                  </a:cubicBezTo>
                  <a:cubicBezTo>
                    <a:pt x="741682" y="1951971"/>
                    <a:pt x="726287" y="1900081"/>
                    <a:pt x="758283" y="1996069"/>
                  </a:cubicBezTo>
                  <a:lnTo>
                    <a:pt x="769434" y="2029522"/>
                  </a:lnTo>
                  <a:cubicBezTo>
                    <a:pt x="773151" y="2040673"/>
                    <a:pt x="774065" y="2053196"/>
                    <a:pt x="780585" y="2062976"/>
                  </a:cubicBezTo>
                  <a:cubicBezTo>
                    <a:pt x="788019" y="2074127"/>
                    <a:pt x="796893" y="2084443"/>
                    <a:pt x="802887" y="2096430"/>
                  </a:cubicBezTo>
                  <a:cubicBezTo>
                    <a:pt x="817184" y="2125024"/>
                    <a:pt x="828265" y="2206979"/>
                    <a:pt x="836341" y="2219093"/>
                  </a:cubicBezTo>
                  <a:lnTo>
                    <a:pt x="858644" y="2252547"/>
                  </a:lnTo>
                  <a:cubicBezTo>
                    <a:pt x="862361" y="2263698"/>
                    <a:pt x="863748" y="2275921"/>
                    <a:pt x="869795" y="2286000"/>
                  </a:cubicBezTo>
                  <a:cubicBezTo>
                    <a:pt x="875204" y="2295015"/>
                    <a:pt x="885529" y="2300093"/>
                    <a:pt x="892097" y="2308303"/>
                  </a:cubicBezTo>
                  <a:cubicBezTo>
                    <a:pt x="900469" y="2318768"/>
                    <a:pt x="906028" y="2331291"/>
                    <a:pt x="914400" y="2341756"/>
                  </a:cubicBezTo>
                  <a:cubicBezTo>
                    <a:pt x="920968" y="2349966"/>
                    <a:pt x="930134" y="2355849"/>
                    <a:pt x="936702" y="2364059"/>
                  </a:cubicBezTo>
                  <a:cubicBezTo>
                    <a:pt x="970382" y="2406159"/>
                    <a:pt x="955809" y="2413968"/>
                    <a:pt x="1014761" y="2453269"/>
                  </a:cubicBezTo>
                  <a:cubicBezTo>
                    <a:pt x="1117723" y="2521910"/>
                    <a:pt x="991070" y="2434316"/>
                    <a:pt x="1070517" y="2497874"/>
                  </a:cubicBezTo>
                  <a:cubicBezTo>
                    <a:pt x="1080982" y="2506246"/>
                    <a:pt x="1093795" y="2511454"/>
                    <a:pt x="1103970" y="2520176"/>
                  </a:cubicBezTo>
                  <a:cubicBezTo>
                    <a:pt x="1171318" y="2577903"/>
                    <a:pt x="1120560" y="2555443"/>
                    <a:pt x="1182029" y="2575932"/>
                  </a:cubicBezTo>
                  <a:cubicBezTo>
                    <a:pt x="1189463" y="2583366"/>
                    <a:pt x="1194927" y="2593533"/>
                    <a:pt x="1204331" y="2598235"/>
                  </a:cubicBezTo>
                  <a:cubicBezTo>
                    <a:pt x="1225358" y="2608749"/>
                    <a:pt x="1271239" y="2620537"/>
                    <a:pt x="1271239" y="2620537"/>
                  </a:cubicBezTo>
                  <a:cubicBezTo>
                    <a:pt x="1293541" y="2635405"/>
                    <a:pt x="1312717" y="2656666"/>
                    <a:pt x="1338146" y="2665142"/>
                  </a:cubicBezTo>
                  <a:lnTo>
                    <a:pt x="1471961" y="2709747"/>
                  </a:lnTo>
                  <a:lnTo>
                    <a:pt x="1538868" y="2732049"/>
                  </a:lnTo>
                  <a:cubicBezTo>
                    <a:pt x="1553736" y="2735766"/>
                    <a:pt x="1568737" y="2738990"/>
                    <a:pt x="1583473" y="2743200"/>
                  </a:cubicBezTo>
                  <a:cubicBezTo>
                    <a:pt x="1695456" y="2775196"/>
                    <a:pt x="1522087" y="2730643"/>
                    <a:pt x="1661531" y="2765503"/>
                  </a:cubicBezTo>
                  <a:cubicBezTo>
                    <a:pt x="1728438" y="2761786"/>
                    <a:pt x="1795544" y="2760705"/>
                    <a:pt x="1862253" y="2754352"/>
                  </a:cubicBezTo>
                  <a:cubicBezTo>
                    <a:pt x="1873955" y="2753238"/>
                    <a:pt x="1884405" y="2746429"/>
                    <a:pt x="1895707" y="2743200"/>
                  </a:cubicBezTo>
                  <a:cubicBezTo>
                    <a:pt x="1910443" y="2738990"/>
                    <a:pt x="1925070" y="2733653"/>
                    <a:pt x="1940312" y="2732049"/>
                  </a:cubicBezTo>
                  <a:cubicBezTo>
                    <a:pt x="1995885" y="2726199"/>
                    <a:pt x="2051910" y="2725739"/>
                    <a:pt x="2107580" y="2720898"/>
                  </a:cubicBezTo>
                  <a:cubicBezTo>
                    <a:pt x="2196540" y="2713162"/>
                    <a:pt x="2235315" y="2701057"/>
                    <a:pt x="2330605" y="2687444"/>
                  </a:cubicBezTo>
                  <a:lnTo>
                    <a:pt x="2408663" y="2676293"/>
                  </a:lnTo>
                  <a:lnTo>
                    <a:pt x="2575931" y="2620537"/>
                  </a:lnTo>
                  <a:lnTo>
                    <a:pt x="2609385" y="2609386"/>
                  </a:lnTo>
                  <a:cubicBezTo>
                    <a:pt x="2620536" y="2605669"/>
                    <a:pt x="2631435" y="2601086"/>
                    <a:pt x="2642839" y="2598235"/>
                  </a:cubicBezTo>
                  <a:cubicBezTo>
                    <a:pt x="2672575" y="2590801"/>
                    <a:pt x="2702969" y="2585625"/>
                    <a:pt x="2732048" y="2575932"/>
                  </a:cubicBezTo>
                  <a:lnTo>
                    <a:pt x="2865863" y="2531327"/>
                  </a:lnTo>
                  <a:lnTo>
                    <a:pt x="2899317" y="2520176"/>
                  </a:lnTo>
                  <a:cubicBezTo>
                    <a:pt x="2910468" y="2516459"/>
                    <a:pt x="2921367" y="2511876"/>
                    <a:pt x="2932770" y="2509025"/>
                  </a:cubicBezTo>
                  <a:cubicBezTo>
                    <a:pt x="2947638" y="2505308"/>
                    <a:pt x="2962695" y="2502278"/>
                    <a:pt x="2977375" y="2497874"/>
                  </a:cubicBezTo>
                  <a:cubicBezTo>
                    <a:pt x="2999893" y="2491119"/>
                    <a:pt x="3021980" y="2483005"/>
                    <a:pt x="3044283" y="2475571"/>
                  </a:cubicBezTo>
                  <a:lnTo>
                    <a:pt x="3077736" y="2464420"/>
                  </a:lnTo>
                  <a:cubicBezTo>
                    <a:pt x="3134245" y="2407911"/>
                    <a:pt x="3061115" y="2474391"/>
                    <a:pt x="3133492" y="2430966"/>
                  </a:cubicBezTo>
                  <a:cubicBezTo>
                    <a:pt x="3210027" y="2385046"/>
                    <a:pt x="3094482" y="2429102"/>
                    <a:pt x="3189248" y="2397513"/>
                  </a:cubicBezTo>
                  <a:cubicBezTo>
                    <a:pt x="3245761" y="2341000"/>
                    <a:pt x="3172622" y="2407489"/>
                    <a:pt x="3245005" y="2364059"/>
                  </a:cubicBezTo>
                  <a:cubicBezTo>
                    <a:pt x="3254020" y="2358650"/>
                    <a:pt x="3259097" y="2348324"/>
                    <a:pt x="3267307" y="2341756"/>
                  </a:cubicBezTo>
                  <a:cubicBezTo>
                    <a:pt x="3277772" y="2333384"/>
                    <a:pt x="3290675" y="2328279"/>
                    <a:pt x="3300761" y="2319454"/>
                  </a:cubicBezTo>
                  <a:cubicBezTo>
                    <a:pt x="3420702" y="2214507"/>
                    <a:pt x="3314042" y="2305818"/>
                    <a:pt x="3378819" y="2230244"/>
                  </a:cubicBezTo>
                  <a:cubicBezTo>
                    <a:pt x="3392503" y="2214279"/>
                    <a:pt x="3411760" y="2203135"/>
                    <a:pt x="3423424" y="2185639"/>
                  </a:cubicBezTo>
                  <a:cubicBezTo>
                    <a:pt x="3431303" y="2173820"/>
                    <a:pt x="3452139" y="2137828"/>
                    <a:pt x="3468029" y="2129883"/>
                  </a:cubicBezTo>
                  <a:cubicBezTo>
                    <a:pt x="3524508" y="2101644"/>
                    <a:pt x="3572223" y="2103438"/>
                    <a:pt x="3635297" y="2096430"/>
                  </a:cubicBezTo>
                  <a:cubicBezTo>
                    <a:pt x="3743006" y="2060525"/>
                    <a:pt x="3575529" y="2118106"/>
                    <a:pt x="3713356" y="2062976"/>
                  </a:cubicBezTo>
                  <a:cubicBezTo>
                    <a:pt x="3735183" y="2054245"/>
                    <a:pt x="3757961" y="2048108"/>
                    <a:pt x="3780263" y="2040674"/>
                  </a:cubicBezTo>
                  <a:lnTo>
                    <a:pt x="3813717" y="2029522"/>
                  </a:lnTo>
                  <a:lnTo>
                    <a:pt x="3880624" y="2007220"/>
                  </a:lnTo>
                  <a:lnTo>
                    <a:pt x="3914078" y="1996069"/>
                  </a:lnTo>
                  <a:lnTo>
                    <a:pt x="3958683" y="1951464"/>
                  </a:lnTo>
                  <a:cubicBezTo>
                    <a:pt x="3966117" y="1944030"/>
                    <a:pt x="3975153" y="1937909"/>
                    <a:pt x="3980985" y="1929161"/>
                  </a:cubicBezTo>
                  <a:cubicBezTo>
                    <a:pt x="3997544" y="1904322"/>
                    <a:pt x="4002891" y="1891564"/>
                    <a:pt x="4025590" y="1873405"/>
                  </a:cubicBezTo>
                  <a:cubicBezTo>
                    <a:pt x="4036055" y="1865033"/>
                    <a:pt x="4048579" y="1859475"/>
                    <a:pt x="4059044" y="1851103"/>
                  </a:cubicBezTo>
                  <a:cubicBezTo>
                    <a:pt x="4067254" y="1844535"/>
                    <a:pt x="4072331" y="1834209"/>
                    <a:pt x="4081346" y="1828800"/>
                  </a:cubicBezTo>
                  <a:cubicBezTo>
                    <a:pt x="4093498" y="1821509"/>
                    <a:pt x="4150128" y="1809149"/>
                    <a:pt x="4159405" y="1806498"/>
                  </a:cubicBezTo>
                  <a:cubicBezTo>
                    <a:pt x="4224612" y="1787868"/>
                    <a:pt x="4159010" y="1801630"/>
                    <a:pt x="4237463" y="1784196"/>
                  </a:cubicBezTo>
                  <a:cubicBezTo>
                    <a:pt x="4255965" y="1780084"/>
                    <a:pt x="4274933" y="1778031"/>
                    <a:pt x="4293219" y="1773044"/>
                  </a:cubicBezTo>
                  <a:cubicBezTo>
                    <a:pt x="4315899" y="1766858"/>
                    <a:pt x="4337074" y="1755353"/>
                    <a:pt x="4360126" y="1750742"/>
                  </a:cubicBezTo>
                  <a:lnTo>
                    <a:pt x="4471639" y="1728439"/>
                  </a:lnTo>
                  <a:cubicBezTo>
                    <a:pt x="4490224" y="1724722"/>
                    <a:pt x="4509414" y="1723282"/>
                    <a:pt x="4527395" y="1717288"/>
                  </a:cubicBezTo>
                  <a:lnTo>
                    <a:pt x="4627756" y="1683835"/>
                  </a:lnTo>
                  <a:cubicBezTo>
                    <a:pt x="4647117" y="1677381"/>
                    <a:pt x="4687137" y="1663088"/>
                    <a:pt x="4705814" y="1661532"/>
                  </a:cubicBezTo>
                  <a:cubicBezTo>
                    <a:pt x="4735448" y="1659063"/>
                    <a:pt x="4765287" y="1661532"/>
                    <a:pt x="4795024" y="1661532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FA3374-C61A-9F41-B962-619AFA1C6CE0}"/>
              </a:ext>
            </a:extLst>
          </p:cNvPr>
          <p:cNvGrpSpPr/>
          <p:nvPr/>
        </p:nvGrpSpPr>
        <p:grpSpPr>
          <a:xfrm>
            <a:off x="10214437" y="6847292"/>
            <a:ext cx="5211932" cy="923330"/>
            <a:chOff x="8358766" y="3196821"/>
            <a:chExt cx="3474621" cy="61555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CE8019-407D-FE42-B09D-C93B4056A444}"/>
                </a:ext>
              </a:extLst>
            </p:cNvPr>
            <p:cNvSpPr txBox="1"/>
            <p:nvPr/>
          </p:nvSpPr>
          <p:spPr>
            <a:xfrm>
              <a:off x="8672945" y="3196821"/>
              <a:ext cx="316044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>
                  <a:latin typeface="+mj-lt"/>
                </a:rPr>
                <a:t>Loss is small and decreasing for training set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82BBB61-A228-4E47-BD86-246C19CDCC93}"/>
                </a:ext>
              </a:extLst>
            </p:cNvPr>
            <p:cNvCxnSpPr/>
            <p:nvPr/>
          </p:nvCxnSpPr>
          <p:spPr>
            <a:xfrm flipH="1">
              <a:off x="8358766" y="3499019"/>
              <a:ext cx="2438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2FC1A8-8603-61DE-B132-F8F9F5C05886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BF6C6C6-BE2A-29B0-B2E6-C96B25260182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86C2E2DB-A85A-AC6D-B89B-6AF0394DA3DE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EA900E-9DE0-F2CB-EC98-F470C15A50B5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Detecting overfitting - loss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8225A88E-2113-3372-9E81-DF9639DBA3E3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7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AF316-8250-364A-B2AC-6A29BAF1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53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40283F-35D6-4F85-A9CF-E35A1A027825}"/>
              </a:ext>
            </a:extLst>
          </p:cNvPr>
          <p:cNvGrpSpPr/>
          <p:nvPr/>
        </p:nvGrpSpPr>
        <p:grpSpPr>
          <a:xfrm>
            <a:off x="1045117" y="1862208"/>
            <a:ext cx="10006652" cy="6938409"/>
            <a:chOff x="696744" y="1241472"/>
            <a:chExt cx="6671101" cy="462560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BB0D8B8-14D4-E04F-BFD4-AE902AFAD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44" y="1241472"/>
              <a:ext cx="6671101" cy="4625606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F8737C-2F45-6642-A5D0-E9F5865DF2D1}"/>
                </a:ext>
              </a:extLst>
            </p:cNvPr>
            <p:cNvGrpSpPr/>
            <p:nvPr/>
          </p:nvGrpSpPr>
          <p:grpSpPr>
            <a:xfrm>
              <a:off x="5155012" y="1672822"/>
              <a:ext cx="1584960" cy="473634"/>
              <a:chOff x="6725831" y="4749201"/>
              <a:chExt cx="1584960" cy="47363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42552A-58DF-4E48-9532-7DB77B84DEC1}"/>
                  </a:ext>
                </a:extLst>
              </p:cNvPr>
              <p:cNvSpPr txBox="1"/>
              <p:nvPr/>
            </p:nvSpPr>
            <p:spPr>
              <a:xfrm>
                <a:off x="7189127" y="4749201"/>
                <a:ext cx="1121664" cy="47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en-US" dirty="0">
                    <a:latin typeface="+mj-lt"/>
                  </a:rPr>
                  <a:t>Training set</a:t>
                </a:r>
              </a:p>
              <a:p>
                <a:pPr>
                  <a:spcAft>
                    <a:spcPts val="450"/>
                  </a:spcAft>
                </a:pPr>
                <a:r>
                  <a:rPr lang="en-US" dirty="0">
                    <a:latin typeface="+mj-lt"/>
                  </a:rPr>
                  <a:t>Test set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8C2E86C-0684-0142-90E8-32564DF4FEDE}"/>
                  </a:ext>
                </a:extLst>
              </p:cNvPr>
              <p:cNvCxnSpPr/>
              <p:nvPr/>
            </p:nvCxnSpPr>
            <p:spPr>
              <a:xfrm>
                <a:off x="6725831" y="5101006"/>
                <a:ext cx="463296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444FEB9-6F4F-544F-8D7C-597EE4AF31C8}"/>
                  </a:ext>
                </a:extLst>
              </p:cNvPr>
              <p:cNvCxnSpPr/>
              <p:nvPr/>
            </p:nvCxnSpPr>
            <p:spPr>
              <a:xfrm>
                <a:off x="6725831" y="4883494"/>
                <a:ext cx="463296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7EEBDBE-6A7C-1F4A-A786-4464D5130C71}"/>
                </a:ext>
              </a:extLst>
            </p:cNvPr>
            <p:cNvSpPr/>
            <p:nvPr/>
          </p:nvSpPr>
          <p:spPr>
            <a:xfrm>
              <a:off x="1748507" y="1760381"/>
              <a:ext cx="4758813" cy="3127644"/>
            </a:xfrm>
            <a:custGeom>
              <a:avLst/>
              <a:gdLst>
                <a:gd name="connsiteX0" fmla="*/ 0 w 4758813"/>
                <a:gd name="connsiteY0" fmla="*/ 0 h 3127644"/>
                <a:gd name="connsiteX1" fmla="*/ 39329 w 4758813"/>
                <a:gd name="connsiteY1" fmla="*/ 98323 h 3127644"/>
                <a:gd name="connsiteX2" fmla="*/ 58994 w 4758813"/>
                <a:gd name="connsiteY2" fmla="*/ 216310 h 3127644"/>
                <a:gd name="connsiteX3" fmla="*/ 68826 w 4758813"/>
                <a:gd name="connsiteY3" fmla="*/ 245807 h 3127644"/>
                <a:gd name="connsiteX4" fmla="*/ 98323 w 4758813"/>
                <a:gd name="connsiteY4" fmla="*/ 304800 h 3127644"/>
                <a:gd name="connsiteX5" fmla="*/ 117987 w 4758813"/>
                <a:gd name="connsiteY5" fmla="*/ 452284 h 3127644"/>
                <a:gd name="connsiteX6" fmla="*/ 137652 w 4758813"/>
                <a:gd name="connsiteY6" fmla="*/ 521110 h 3127644"/>
                <a:gd name="connsiteX7" fmla="*/ 157316 w 4758813"/>
                <a:gd name="connsiteY7" fmla="*/ 678426 h 3127644"/>
                <a:gd name="connsiteX8" fmla="*/ 196645 w 4758813"/>
                <a:gd name="connsiteY8" fmla="*/ 796413 h 3127644"/>
                <a:gd name="connsiteX9" fmla="*/ 216310 w 4758813"/>
                <a:gd name="connsiteY9" fmla="*/ 1111045 h 3127644"/>
                <a:gd name="connsiteX10" fmla="*/ 255639 w 4758813"/>
                <a:gd name="connsiteY10" fmla="*/ 1199536 h 3127644"/>
                <a:gd name="connsiteX11" fmla="*/ 265471 w 4758813"/>
                <a:gd name="connsiteY11" fmla="*/ 1229032 h 3127644"/>
                <a:gd name="connsiteX12" fmla="*/ 285135 w 4758813"/>
                <a:gd name="connsiteY12" fmla="*/ 1347020 h 3127644"/>
                <a:gd name="connsiteX13" fmla="*/ 304800 w 4758813"/>
                <a:gd name="connsiteY13" fmla="*/ 1406013 h 3127644"/>
                <a:gd name="connsiteX14" fmla="*/ 314632 w 4758813"/>
                <a:gd name="connsiteY14" fmla="*/ 1651820 h 3127644"/>
                <a:gd name="connsiteX15" fmla="*/ 324465 w 4758813"/>
                <a:gd name="connsiteY15" fmla="*/ 1691149 h 3127644"/>
                <a:gd name="connsiteX16" fmla="*/ 334297 w 4758813"/>
                <a:gd name="connsiteY16" fmla="*/ 1740310 h 3127644"/>
                <a:gd name="connsiteX17" fmla="*/ 344129 w 4758813"/>
                <a:gd name="connsiteY17" fmla="*/ 1956620 h 3127644"/>
                <a:gd name="connsiteX18" fmla="*/ 353961 w 4758813"/>
                <a:gd name="connsiteY18" fmla="*/ 1986116 h 3127644"/>
                <a:gd name="connsiteX19" fmla="*/ 363794 w 4758813"/>
                <a:gd name="connsiteY19" fmla="*/ 2035278 h 3127644"/>
                <a:gd name="connsiteX20" fmla="*/ 373626 w 4758813"/>
                <a:gd name="connsiteY20" fmla="*/ 2399071 h 3127644"/>
                <a:gd name="connsiteX21" fmla="*/ 393290 w 4758813"/>
                <a:gd name="connsiteY21" fmla="*/ 2458065 h 3127644"/>
                <a:gd name="connsiteX22" fmla="*/ 412955 w 4758813"/>
                <a:gd name="connsiteY22" fmla="*/ 2487561 h 3127644"/>
                <a:gd name="connsiteX23" fmla="*/ 452284 w 4758813"/>
                <a:gd name="connsiteY23" fmla="*/ 2576052 h 3127644"/>
                <a:gd name="connsiteX24" fmla="*/ 462116 w 4758813"/>
                <a:gd name="connsiteY24" fmla="*/ 2605549 h 3127644"/>
                <a:gd name="connsiteX25" fmla="*/ 481781 w 4758813"/>
                <a:gd name="connsiteY25" fmla="*/ 2684207 h 3127644"/>
                <a:gd name="connsiteX26" fmla="*/ 530942 w 4758813"/>
                <a:gd name="connsiteY26" fmla="*/ 2743200 h 3127644"/>
                <a:gd name="connsiteX27" fmla="*/ 550606 w 4758813"/>
                <a:gd name="connsiteY27" fmla="*/ 2772697 h 3127644"/>
                <a:gd name="connsiteX28" fmla="*/ 560439 w 4758813"/>
                <a:gd name="connsiteY28" fmla="*/ 2802194 h 3127644"/>
                <a:gd name="connsiteX29" fmla="*/ 619432 w 4758813"/>
                <a:gd name="connsiteY29" fmla="*/ 2841523 h 3127644"/>
                <a:gd name="connsiteX30" fmla="*/ 648929 w 4758813"/>
                <a:gd name="connsiteY30" fmla="*/ 2861187 h 3127644"/>
                <a:gd name="connsiteX31" fmla="*/ 678426 w 4758813"/>
                <a:gd name="connsiteY31" fmla="*/ 2880852 h 3127644"/>
                <a:gd name="connsiteX32" fmla="*/ 707923 w 4758813"/>
                <a:gd name="connsiteY32" fmla="*/ 2890684 h 3127644"/>
                <a:gd name="connsiteX33" fmla="*/ 825910 w 4758813"/>
                <a:gd name="connsiteY33" fmla="*/ 2930013 h 3127644"/>
                <a:gd name="connsiteX34" fmla="*/ 884903 w 4758813"/>
                <a:gd name="connsiteY34" fmla="*/ 2949678 h 3127644"/>
                <a:gd name="connsiteX35" fmla="*/ 1091381 w 4758813"/>
                <a:gd name="connsiteY35" fmla="*/ 2930013 h 3127644"/>
                <a:gd name="connsiteX36" fmla="*/ 1209368 w 4758813"/>
                <a:gd name="connsiteY36" fmla="*/ 2949678 h 3127644"/>
                <a:gd name="connsiteX37" fmla="*/ 1317523 w 4758813"/>
                <a:gd name="connsiteY37" fmla="*/ 2959510 h 3127644"/>
                <a:gd name="connsiteX38" fmla="*/ 1396181 w 4758813"/>
                <a:gd name="connsiteY38" fmla="*/ 2979174 h 3127644"/>
                <a:gd name="connsiteX39" fmla="*/ 1435510 w 4758813"/>
                <a:gd name="connsiteY39" fmla="*/ 2989007 h 3127644"/>
                <a:gd name="connsiteX40" fmla="*/ 1494503 w 4758813"/>
                <a:gd name="connsiteY40" fmla="*/ 3008671 h 3127644"/>
                <a:gd name="connsiteX41" fmla="*/ 2035277 w 4758813"/>
                <a:gd name="connsiteY41" fmla="*/ 3018503 h 3127644"/>
                <a:gd name="connsiteX42" fmla="*/ 2163097 w 4758813"/>
                <a:gd name="connsiteY42" fmla="*/ 3038168 h 3127644"/>
                <a:gd name="connsiteX43" fmla="*/ 2477729 w 4758813"/>
                <a:gd name="connsiteY43" fmla="*/ 3057832 h 3127644"/>
                <a:gd name="connsiteX44" fmla="*/ 2536723 w 4758813"/>
                <a:gd name="connsiteY44" fmla="*/ 3077497 h 3127644"/>
                <a:gd name="connsiteX45" fmla="*/ 2605548 w 4758813"/>
                <a:gd name="connsiteY45" fmla="*/ 3097161 h 3127644"/>
                <a:gd name="connsiteX46" fmla="*/ 2979174 w 4758813"/>
                <a:gd name="connsiteY46" fmla="*/ 3106994 h 3127644"/>
                <a:gd name="connsiteX47" fmla="*/ 3293806 w 4758813"/>
                <a:gd name="connsiteY47" fmla="*/ 3106994 h 3127644"/>
                <a:gd name="connsiteX48" fmla="*/ 3903406 w 4758813"/>
                <a:gd name="connsiteY48" fmla="*/ 3097161 h 3127644"/>
                <a:gd name="connsiteX49" fmla="*/ 3952568 w 4758813"/>
                <a:gd name="connsiteY49" fmla="*/ 3087329 h 3127644"/>
                <a:gd name="connsiteX50" fmla="*/ 4316361 w 4758813"/>
                <a:gd name="connsiteY50" fmla="*/ 3106994 h 3127644"/>
                <a:gd name="connsiteX51" fmla="*/ 4454013 w 4758813"/>
                <a:gd name="connsiteY51" fmla="*/ 3116826 h 3127644"/>
                <a:gd name="connsiteX52" fmla="*/ 4552335 w 4758813"/>
                <a:gd name="connsiteY52" fmla="*/ 3126658 h 3127644"/>
                <a:gd name="connsiteX53" fmla="*/ 4758813 w 4758813"/>
                <a:gd name="connsiteY53" fmla="*/ 3126658 h 31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758813" h="3127644">
                  <a:moveTo>
                    <a:pt x="0" y="0"/>
                  </a:moveTo>
                  <a:cubicBezTo>
                    <a:pt x="1566" y="3655"/>
                    <a:pt x="34897" y="76163"/>
                    <a:pt x="39329" y="98323"/>
                  </a:cubicBezTo>
                  <a:cubicBezTo>
                    <a:pt x="47148" y="137420"/>
                    <a:pt x="46386" y="178484"/>
                    <a:pt x="58994" y="216310"/>
                  </a:cubicBezTo>
                  <a:cubicBezTo>
                    <a:pt x="62271" y="226142"/>
                    <a:pt x="64191" y="236537"/>
                    <a:pt x="68826" y="245807"/>
                  </a:cubicBezTo>
                  <a:cubicBezTo>
                    <a:pt x="106949" y="322055"/>
                    <a:pt x="73605" y="230650"/>
                    <a:pt x="98323" y="304800"/>
                  </a:cubicBezTo>
                  <a:cubicBezTo>
                    <a:pt x="104882" y="363829"/>
                    <a:pt x="106954" y="397116"/>
                    <a:pt x="117987" y="452284"/>
                  </a:cubicBezTo>
                  <a:cubicBezTo>
                    <a:pt x="124161" y="483153"/>
                    <a:pt x="128279" y="492994"/>
                    <a:pt x="137652" y="521110"/>
                  </a:cubicBezTo>
                  <a:cubicBezTo>
                    <a:pt x="149746" y="605768"/>
                    <a:pt x="147403" y="584252"/>
                    <a:pt x="157316" y="678426"/>
                  </a:cubicBezTo>
                  <a:cubicBezTo>
                    <a:pt x="168947" y="788923"/>
                    <a:pt x="139518" y="758330"/>
                    <a:pt x="196645" y="796413"/>
                  </a:cubicBezTo>
                  <a:cubicBezTo>
                    <a:pt x="238771" y="922794"/>
                    <a:pt x="185741" y="754415"/>
                    <a:pt x="216310" y="1111045"/>
                  </a:cubicBezTo>
                  <a:cubicBezTo>
                    <a:pt x="219763" y="1151328"/>
                    <a:pt x="235848" y="1169850"/>
                    <a:pt x="255639" y="1199536"/>
                  </a:cubicBezTo>
                  <a:cubicBezTo>
                    <a:pt x="258916" y="1209368"/>
                    <a:pt x="263439" y="1218869"/>
                    <a:pt x="265471" y="1229032"/>
                  </a:cubicBezTo>
                  <a:cubicBezTo>
                    <a:pt x="276020" y="1281779"/>
                    <a:pt x="271945" y="1298658"/>
                    <a:pt x="285135" y="1347020"/>
                  </a:cubicBezTo>
                  <a:cubicBezTo>
                    <a:pt x="290589" y="1367018"/>
                    <a:pt x="304800" y="1406013"/>
                    <a:pt x="304800" y="1406013"/>
                  </a:cubicBezTo>
                  <a:cubicBezTo>
                    <a:pt x="308077" y="1487949"/>
                    <a:pt x="308990" y="1570013"/>
                    <a:pt x="314632" y="1651820"/>
                  </a:cubicBezTo>
                  <a:cubicBezTo>
                    <a:pt x="315562" y="1665301"/>
                    <a:pt x="321533" y="1677958"/>
                    <a:pt x="324465" y="1691149"/>
                  </a:cubicBezTo>
                  <a:cubicBezTo>
                    <a:pt x="328090" y="1707463"/>
                    <a:pt x="331020" y="1723923"/>
                    <a:pt x="334297" y="1740310"/>
                  </a:cubicBezTo>
                  <a:cubicBezTo>
                    <a:pt x="337574" y="1812413"/>
                    <a:pt x="338373" y="1884672"/>
                    <a:pt x="344129" y="1956620"/>
                  </a:cubicBezTo>
                  <a:cubicBezTo>
                    <a:pt x="344955" y="1966951"/>
                    <a:pt x="351447" y="1976062"/>
                    <a:pt x="353961" y="1986116"/>
                  </a:cubicBezTo>
                  <a:cubicBezTo>
                    <a:pt x="358014" y="2002329"/>
                    <a:pt x="360516" y="2018891"/>
                    <a:pt x="363794" y="2035278"/>
                  </a:cubicBezTo>
                  <a:cubicBezTo>
                    <a:pt x="367071" y="2156542"/>
                    <a:pt x="365183" y="2278057"/>
                    <a:pt x="373626" y="2399071"/>
                  </a:cubicBezTo>
                  <a:cubicBezTo>
                    <a:pt x="375069" y="2419749"/>
                    <a:pt x="381792" y="2440818"/>
                    <a:pt x="393290" y="2458065"/>
                  </a:cubicBezTo>
                  <a:lnTo>
                    <a:pt x="412955" y="2487561"/>
                  </a:lnTo>
                  <a:cubicBezTo>
                    <a:pt x="436356" y="2557766"/>
                    <a:pt x="421121" y="2529308"/>
                    <a:pt x="452284" y="2576052"/>
                  </a:cubicBezTo>
                  <a:cubicBezTo>
                    <a:pt x="455561" y="2585884"/>
                    <a:pt x="459602" y="2595494"/>
                    <a:pt x="462116" y="2605549"/>
                  </a:cubicBezTo>
                  <a:cubicBezTo>
                    <a:pt x="467727" y="2627994"/>
                    <a:pt x="470541" y="2661728"/>
                    <a:pt x="481781" y="2684207"/>
                  </a:cubicBezTo>
                  <a:cubicBezTo>
                    <a:pt x="500091" y="2720825"/>
                    <a:pt x="503760" y="2710581"/>
                    <a:pt x="530942" y="2743200"/>
                  </a:cubicBezTo>
                  <a:cubicBezTo>
                    <a:pt x="538507" y="2752278"/>
                    <a:pt x="545321" y="2762128"/>
                    <a:pt x="550606" y="2772697"/>
                  </a:cubicBezTo>
                  <a:cubicBezTo>
                    <a:pt x="555241" y="2781967"/>
                    <a:pt x="553110" y="2794865"/>
                    <a:pt x="560439" y="2802194"/>
                  </a:cubicBezTo>
                  <a:cubicBezTo>
                    <a:pt x="577151" y="2818906"/>
                    <a:pt x="599768" y="2828413"/>
                    <a:pt x="619432" y="2841523"/>
                  </a:cubicBezTo>
                  <a:lnTo>
                    <a:pt x="648929" y="2861187"/>
                  </a:lnTo>
                  <a:cubicBezTo>
                    <a:pt x="658761" y="2867742"/>
                    <a:pt x="667215" y="2877115"/>
                    <a:pt x="678426" y="2880852"/>
                  </a:cubicBezTo>
                  <a:lnTo>
                    <a:pt x="707923" y="2890684"/>
                  </a:lnTo>
                  <a:cubicBezTo>
                    <a:pt x="748490" y="2951537"/>
                    <a:pt x="708490" y="2907997"/>
                    <a:pt x="825910" y="2930013"/>
                  </a:cubicBezTo>
                  <a:cubicBezTo>
                    <a:pt x="846283" y="2933833"/>
                    <a:pt x="884903" y="2949678"/>
                    <a:pt x="884903" y="2949678"/>
                  </a:cubicBezTo>
                  <a:cubicBezTo>
                    <a:pt x="965410" y="2936259"/>
                    <a:pt x="990949" y="2930013"/>
                    <a:pt x="1091381" y="2930013"/>
                  </a:cubicBezTo>
                  <a:cubicBezTo>
                    <a:pt x="1139007" y="2930013"/>
                    <a:pt x="1164699" y="2944094"/>
                    <a:pt x="1209368" y="2949678"/>
                  </a:cubicBezTo>
                  <a:cubicBezTo>
                    <a:pt x="1245289" y="2954168"/>
                    <a:pt x="1281471" y="2956233"/>
                    <a:pt x="1317523" y="2959510"/>
                  </a:cubicBezTo>
                  <a:lnTo>
                    <a:pt x="1396181" y="2979174"/>
                  </a:lnTo>
                  <a:cubicBezTo>
                    <a:pt x="1409291" y="2982451"/>
                    <a:pt x="1422690" y="2984734"/>
                    <a:pt x="1435510" y="2989007"/>
                  </a:cubicBezTo>
                  <a:cubicBezTo>
                    <a:pt x="1455174" y="2995562"/>
                    <a:pt x="1473778" y="3008294"/>
                    <a:pt x="1494503" y="3008671"/>
                  </a:cubicBezTo>
                  <a:lnTo>
                    <a:pt x="2035277" y="3018503"/>
                  </a:lnTo>
                  <a:cubicBezTo>
                    <a:pt x="2112236" y="3037744"/>
                    <a:pt x="2041765" y="3021991"/>
                    <a:pt x="2163097" y="3038168"/>
                  </a:cubicBezTo>
                  <a:cubicBezTo>
                    <a:pt x="2356490" y="3063953"/>
                    <a:pt x="1987075" y="3038961"/>
                    <a:pt x="2477729" y="3057832"/>
                  </a:cubicBezTo>
                  <a:lnTo>
                    <a:pt x="2536723" y="3077497"/>
                  </a:lnTo>
                  <a:cubicBezTo>
                    <a:pt x="2552212" y="3082660"/>
                    <a:pt x="2591144" y="3096475"/>
                    <a:pt x="2605548" y="3097161"/>
                  </a:cubicBezTo>
                  <a:cubicBezTo>
                    <a:pt x="2729992" y="3103087"/>
                    <a:pt x="2854632" y="3103716"/>
                    <a:pt x="2979174" y="3106994"/>
                  </a:cubicBezTo>
                  <a:cubicBezTo>
                    <a:pt x="3212407" y="3124934"/>
                    <a:pt x="3001223" y="3114218"/>
                    <a:pt x="3293806" y="3106994"/>
                  </a:cubicBezTo>
                  <a:lnTo>
                    <a:pt x="3903406" y="3097161"/>
                  </a:lnTo>
                  <a:cubicBezTo>
                    <a:pt x="3919793" y="3093884"/>
                    <a:pt x="3935856" y="3087329"/>
                    <a:pt x="3952568" y="3087329"/>
                  </a:cubicBezTo>
                  <a:cubicBezTo>
                    <a:pt x="4166141" y="3087329"/>
                    <a:pt x="4156494" y="3094204"/>
                    <a:pt x="4316361" y="3106994"/>
                  </a:cubicBezTo>
                  <a:lnTo>
                    <a:pt x="4454013" y="3116826"/>
                  </a:lnTo>
                  <a:cubicBezTo>
                    <a:pt x="4486837" y="3119561"/>
                    <a:pt x="4519415" y="3125596"/>
                    <a:pt x="4552335" y="3126658"/>
                  </a:cubicBezTo>
                  <a:cubicBezTo>
                    <a:pt x="4621125" y="3128877"/>
                    <a:pt x="4689987" y="3126658"/>
                    <a:pt x="4758813" y="312665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+mj-l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02F4C9C-2A43-B84E-940D-30FD62CA17B7}"/>
                </a:ext>
              </a:extLst>
            </p:cNvPr>
            <p:cNvSpPr/>
            <p:nvPr/>
          </p:nvSpPr>
          <p:spPr>
            <a:xfrm>
              <a:off x="1734961" y="1763429"/>
              <a:ext cx="4795024" cy="2765503"/>
            </a:xfrm>
            <a:custGeom>
              <a:avLst/>
              <a:gdLst>
                <a:gd name="connsiteX0" fmla="*/ 0 w 4795024"/>
                <a:gd name="connsiteY0" fmla="*/ 0 h 2765503"/>
                <a:gd name="connsiteX1" fmla="*/ 33453 w 4795024"/>
                <a:gd name="connsiteY1" fmla="*/ 78059 h 2765503"/>
                <a:gd name="connsiteX2" fmla="*/ 78058 w 4795024"/>
                <a:gd name="connsiteY2" fmla="*/ 122664 h 2765503"/>
                <a:gd name="connsiteX3" fmla="*/ 89209 w 4795024"/>
                <a:gd name="connsiteY3" fmla="*/ 156117 h 2765503"/>
                <a:gd name="connsiteX4" fmla="*/ 111512 w 4795024"/>
                <a:gd name="connsiteY4" fmla="*/ 178420 h 2765503"/>
                <a:gd name="connsiteX5" fmla="*/ 133814 w 4795024"/>
                <a:gd name="connsiteY5" fmla="*/ 211874 h 2765503"/>
                <a:gd name="connsiteX6" fmla="*/ 167268 w 4795024"/>
                <a:gd name="connsiteY6" fmla="*/ 267630 h 2765503"/>
                <a:gd name="connsiteX7" fmla="*/ 200722 w 4795024"/>
                <a:gd name="connsiteY7" fmla="*/ 323386 h 2765503"/>
                <a:gd name="connsiteX8" fmla="*/ 234175 w 4795024"/>
                <a:gd name="connsiteY8" fmla="*/ 379142 h 2765503"/>
                <a:gd name="connsiteX9" fmla="*/ 278780 w 4795024"/>
                <a:gd name="connsiteY9" fmla="*/ 468352 h 2765503"/>
                <a:gd name="connsiteX10" fmla="*/ 367990 w 4795024"/>
                <a:gd name="connsiteY10" fmla="*/ 735981 h 2765503"/>
                <a:gd name="connsiteX11" fmla="*/ 390292 w 4795024"/>
                <a:gd name="connsiteY11" fmla="*/ 802888 h 2765503"/>
                <a:gd name="connsiteX12" fmla="*/ 401444 w 4795024"/>
                <a:gd name="connsiteY12" fmla="*/ 836342 h 2765503"/>
                <a:gd name="connsiteX13" fmla="*/ 423746 w 4795024"/>
                <a:gd name="connsiteY13" fmla="*/ 869796 h 2765503"/>
                <a:gd name="connsiteX14" fmla="*/ 446048 w 4795024"/>
                <a:gd name="connsiteY14" fmla="*/ 936703 h 2765503"/>
                <a:gd name="connsiteX15" fmla="*/ 457200 w 4795024"/>
                <a:gd name="connsiteY15" fmla="*/ 970156 h 2765503"/>
                <a:gd name="connsiteX16" fmla="*/ 468351 w 4795024"/>
                <a:gd name="connsiteY16" fmla="*/ 1003610 h 2765503"/>
                <a:gd name="connsiteX17" fmla="*/ 490653 w 4795024"/>
                <a:gd name="connsiteY17" fmla="*/ 1025913 h 2765503"/>
                <a:gd name="connsiteX18" fmla="*/ 512956 w 4795024"/>
                <a:gd name="connsiteY18" fmla="*/ 1092820 h 2765503"/>
                <a:gd name="connsiteX19" fmla="*/ 524107 w 4795024"/>
                <a:gd name="connsiteY19" fmla="*/ 1126274 h 2765503"/>
                <a:gd name="connsiteX20" fmla="*/ 546409 w 4795024"/>
                <a:gd name="connsiteY20" fmla="*/ 1237786 h 2765503"/>
                <a:gd name="connsiteX21" fmla="*/ 568712 w 4795024"/>
                <a:gd name="connsiteY21" fmla="*/ 1315844 h 2765503"/>
                <a:gd name="connsiteX22" fmla="*/ 591014 w 4795024"/>
                <a:gd name="connsiteY22" fmla="*/ 1382752 h 2765503"/>
                <a:gd name="connsiteX23" fmla="*/ 602165 w 4795024"/>
                <a:gd name="connsiteY23" fmla="*/ 1438508 h 2765503"/>
                <a:gd name="connsiteX24" fmla="*/ 613317 w 4795024"/>
                <a:gd name="connsiteY24" fmla="*/ 1505415 h 2765503"/>
                <a:gd name="connsiteX25" fmla="*/ 635619 w 4795024"/>
                <a:gd name="connsiteY25" fmla="*/ 1594625 h 2765503"/>
                <a:gd name="connsiteX26" fmla="*/ 646770 w 4795024"/>
                <a:gd name="connsiteY26" fmla="*/ 1639230 h 2765503"/>
                <a:gd name="connsiteX27" fmla="*/ 691375 w 4795024"/>
                <a:gd name="connsiteY27" fmla="*/ 1773044 h 2765503"/>
                <a:gd name="connsiteX28" fmla="*/ 702526 w 4795024"/>
                <a:gd name="connsiteY28" fmla="*/ 1806498 h 2765503"/>
                <a:gd name="connsiteX29" fmla="*/ 713678 w 4795024"/>
                <a:gd name="connsiteY29" fmla="*/ 1839952 h 2765503"/>
                <a:gd name="connsiteX30" fmla="*/ 758283 w 4795024"/>
                <a:gd name="connsiteY30" fmla="*/ 1996069 h 2765503"/>
                <a:gd name="connsiteX31" fmla="*/ 769434 w 4795024"/>
                <a:gd name="connsiteY31" fmla="*/ 2029522 h 2765503"/>
                <a:gd name="connsiteX32" fmla="*/ 780585 w 4795024"/>
                <a:gd name="connsiteY32" fmla="*/ 2062976 h 2765503"/>
                <a:gd name="connsiteX33" fmla="*/ 802887 w 4795024"/>
                <a:gd name="connsiteY33" fmla="*/ 2096430 h 2765503"/>
                <a:gd name="connsiteX34" fmla="*/ 836341 w 4795024"/>
                <a:gd name="connsiteY34" fmla="*/ 2219093 h 2765503"/>
                <a:gd name="connsiteX35" fmla="*/ 858644 w 4795024"/>
                <a:gd name="connsiteY35" fmla="*/ 2252547 h 2765503"/>
                <a:gd name="connsiteX36" fmla="*/ 869795 w 4795024"/>
                <a:gd name="connsiteY36" fmla="*/ 2286000 h 2765503"/>
                <a:gd name="connsiteX37" fmla="*/ 892097 w 4795024"/>
                <a:gd name="connsiteY37" fmla="*/ 2308303 h 2765503"/>
                <a:gd name="connsiteX38" fmla="*/ 914400 w 4795024"/>
                <a:gd name="connsiteY38" fmla="*/ 2341756 h 2765503"/>
                <a:gd name="connsiteX39" fmla="*/ 936702 w 4795024"/>
                <a:gd name="connsiteY39" fmla="*/ 2364059 h 2765503"/>
                <a:gd name="connsiteX40" fmla="*/ 1014761 w 4795024"/>
                <a:gd name="connsiteY40" fmla="*/ 2453269 h 2765503"/>
                <a:gd name="connsiteX41" fmla="*/ 1070517 w 4795024"/>
                <a:gd name="connsiteY41" fmla="*/ 2497874 h 2765503"/>
                <a:gd name="connsiteX42" fmla="*/ 1103970 w 4795024"/>
                <a:gd name="connsiteY42" fmla="*/ 2520176 h 2765503"/>
                <a:gd name="connsiteX43" fmla="*/ 1182029 w 4795024"/>
                <a:gd name="connsiteY43" fmla="*/ 2575932 h 2765503"/>
                <a:gd name="connsiteX44" fmla="*/ 1204331 w 4795024"/>
                <a:gd name="connsiteY44" fmla="*/ 2598235 h 2765503"/>
                <a:gd name="connsiteX45" fmla="*/ 1271239 w 4795024"/>
                <a:gd name="connsiteY45" fmla="*/ 2620537 h 2765503"/>
                <a:gd name="connsiteX46" fmla="*/ 1338146 w 4795024"/>
                <a:gd name="connsiteY46" fmla="*/ 2665142 h 2765503"/>
                <a:gd name="connsiteX47" fmla="*/ 1471961 w 4795024"/>
                <a:gd name="connsiteY47" fmla="*/ 2709747 h 2765503"/>
                <a:gd name="connsiteX48" fmla="*/ 1538868 w 4795024"/>
                <a:gd name="connsiteY48" fmla="*/ 2732049 h 2765503"/>
                <a:gd name="connsiteX49" fmla="*/ 1583473 w 4795024"/>
                <a:gd name="connsiteY49" fmla="*/ 2743200 h 2765503"/>
                <a:gd name="connsiteX50" fmla="*/ 1661531 w 4795024"/>
                <a:gd name="connsiteY50" fmla="*/ 2765503 h 2765503"/>
                <a:gd name="connsiteX51" fmla="*/ 1862253 w 4795024"/>
                <a:gd name="connsiteY51" fmla="*/ 2754352 h 2765503"/>
                <a:gd name="connsiteX52" fmla="*/ 1895707 w 4795024"/>
                <a:gd name="connsiteY52" fmla="*/ 2743200 h 2765503"/>
                <a:gd name="connsiteX53" fmla="*/ 1940312 w 4795024"/>
                <a:gd name="connsiteY53" fmla="*/ 2732049 h 2765503"/>
                <a:gd name="connsiteX54" fmla="*/ 2107580 w 4795024"/>
                <a:gd name="connsiteY54" fmla="*/ 2720898 h 2765503"/>
                <a:gd name="connsiteX55" fmla="*/ 2330605 w 4795024"/>
                <a:gd name="connsiteY55" fmla="*/ 2687444 h 2765503"/>
                <a:gd name="connsiteX56" fmla="*/ 2408663 w 4795024"/>
                <a:gd name="connsiteY56" fmla="*/ 2676293 h 2765503"/>
                <a:gd name="connsiteX57" fmla="*/ 2575931 w 4795024"/>
                <a:gd name="connsiteY57" fmla="*/ 2620537 h 2765503"/>
                <a:gd name="connsiteX58" fmla="*/ 2609385 w 4795024"/>
                <a:gd name="connsiteY58" fmla="*/ 2609386 h 2765503"/>
                <a:gd name="connsiteX59" fmla="*/ 2642839 w 4795024"/>
                <a:gd name="connsiteY59" fmla="*/ 2598235 h 2765503"/>
                <a:gd name="connsiteX60" fmla="*/ 2732048 w 4795024"/>
                <a:gd name="connsiteY60" fmla="*/ 2575932 h 2765503"/>
                <a:gd name="connsiteX61" fmla="*/ 2865863 w 4795024"/>
                <a:gd name="connsiteY61" fmla="*/ 2531327 h 2765503"/>
                <a:gd name="connsiteX62" fmla="*/ 2899317 w 4795024"/>
                <a:gd name="connsiteY62" fmla="*/ 2520176 h 2765503"/>
                <a:gd name="connsiteX63" fmla="*/ 2932770 w 4795024"/>
                <a:gd name="connsiteY63" fmla="*/ 2509025 h 2765503"/>
                <a:gd name="connsiteX64" fmla="*/ 2977375 w 4795024"/>
                <a:gd name="connsiteY64" fmla="*/ 2497874 h 2765503"/>
                <a:gd name="connsiteX65" fmla="*/ 3044283 w 4795024"/>
                <a:gd name="connsiteY65" fmla="*/ 2475571 h 2765503"/>
                <a:gd name="connsiteX66" fmla="*/ 3077736 w 4795024"/>
                <a:gd name="connsiteY66" fmla="*/ 2464420 h 2765503"/>
                <a:gd name="connsiteX67" fmla="*/ 3133492 w 4795024"/>
                <a:gd name="connsiteY67" fmla="*/ 2430966 h 2765503"/>
                <a:gd name="connsiteX68" fmla="*/ 3189248 w 4795024"/>
                <a:gd name="connsiteY68" fmla="*/ 2397513 h 2765503"/>
                <a:gd name="connsiteX69" fmla="*/ 3245005 w 4795024"/>
                <a:gd name="connsiteY69" fmla="*/ 2364059 h 2765503"/>
                <a:gd name="connsiteX70" fmla="*/ 3267307 w 4795024"/>
                <a:gd name="connsiteY70" fmla="*/ 2341756 h 2765503"/>
                <a:gd name="connsiteX71" fmla="*/ 3300761 w 4795024"/>
                <a:gd name="connsiteY71" fmla="*/ 2319454 h 2765503"/>
                <a:gd name="connsiteX72" fmla="*/ 3378819 w 4795024"/>
                <a:gd name="connsiteY72" fmla="*/ 2230244 h 2765503"/>
                <a:gd name="connsiteX73" fmla="*/ 3423424 w 4795024"/>
                <a:gd name="connsiteY73" fmla="*/ 2185639 h 2765503"/>
                <a:gd name="connsiteX74" fmla="*/ 3468029 w 4795024"/>
                <a:gd name="connsiteY74" fmla="*/ 2129883 h 2765503"/>
                <a:gd name="connsiteX75" fmla="*/ 3635297 w 4795024"/>
                <a:gd name="connsiteY75" fmla="*/ 2096430 h 2765503"/>
                <a:gd name="connsiteX76" fmla="*/ 3713356 w 4795024"/>
                <a:gd name="connsiteY76" fmla="*/ 2062976 h 2765503"/>
                <a:gd name="connsiteX77" fmla="*/ 3780263 w 4795024"/>
                <a:gd name="connsiteY77" fmla="*/ 2040674 h 2765503"/>
                <a:gd name="connsiteX78" fmla="*/ 3813717 w 4795024"/>
                <a:gd name="connsiteY78" fmla="*/ 2029522 h 2765503"/>
                <a:gd name="connsiteX79" fmla="*/ 3880624 w 4795024"/>
                <a:gd name="connsiteY79" fmla="*/ 2007220 h 2765503"/>
                <a:gd name="connsiteX80" fmla="*/ 3914078 w 4795024"/>
                <a:gd name="connsiteY80" fmla="*/ 1996069 h 2765503"/>
                <a:gd name="connsiteX81" fmla="*/ 3958683 w 4795024"/>
                <a:gd name="connsiteY81" fmla="*/ 1951464 h 2765503"/>
                <a:gd name="connsiteX82" fmla="*/ 3980985 w 4795024"/>
                <a:gd name="connsiteY82" fmla="*/ 1929161 h 2765503"/>
                <a:gd name="connsiteX83" fmla="*/ 4025590 w 4795024"/>
                <a:gd name="connsiteY83" fmla="*/ 1873405 h 2765503"/>
                <a:gd name="connsiteX84" fmla="*/ 4059044 w 4795024"/>
                <a:gd name="connsiteY84" fmla="*/ 1851103 h 2765503"/>
                <a:gd name="connsiteX85" fmla="*/ 4081346 w 4795024"/>
                <a:gd name="connsiteY85" fmla="*/ 1828800 h 2765503"/>
                <a:gd name="connsiteX86" fmla="*/ 4159405 w 4795024"/>
                <a:gd name="connsiteY86" fmla="*/ 1806498 h 2765503"/>
                <a:gd name="connsiteX87" fmla="*/ 4237463 w 4795024"/>
                <a:gd name="connsiteY87" fmla="*/ 1784196 h 2765503"/>
                <a:gd name="connsiteX88" fmla="*/ 4293219 w 4795024"/>
                <a:gd name="connsiteY88" fmla="*/ 1773044 h 2765503"/>
                <a:gd name="connsiteX89" fmla="*/ 4360126 w 4795024"/>
                <a:gd name="connsiteY89" fmla="*/ 1750742 h 2765503"/>
                <a:gd name="connsiteX90" fmla="*/ 4471639 w 4795024"/>
                <a:gd name="connsiteY90" fmla="*/ 1728439 h 2765503"/>
                <a:gd name="connsiteX91" fmla="*/ 4527395 w 4795024"/>
                <a:gd name="connsiteY91" fmla="*/ 1717288 h 2765503"/>
                <a:gd name="connsiteX92" fmla="*/ 4627756 w 4795024"/>
                <a:gd name="connsiteY92" fmla="*/ 1683835 h 2765503"/>
                <a:gd name="connsiteX93" fmla="*/ 4705814 w 4795024"/>
                <a:gd name="connsiteY93" fmla="*/ 1661532 h 2765503"/>
                <a:gd name="connsiteX94" fmla="*/ 4795024 w 4795024"/>
                <a:gd name="connsiteY94" fmla="*/ 1661532 h 276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4795024" h="2765503">
                  <a:moveTo>
                    <a:pt x="0" y="0"/>
                  </a:moveTo>
                  <a:cubicBezTo>
                    <a:pt x="11151" y="26020"/>
                    <a:pt x="18255" y="54176"/>
                    <a:pt x="33453" y="78059"/>
                  </a:cubicBezTo>
                  <a:cubicBezTo>
                    <a:pt x="44742" y="95799"/>
                    <a:pt x="78058" y="122664"/>
                    <a:pt x="78058" y="122664"/>
                  </a:cubicBezTo>
                  <a:cubicBezTo>
                    <a:pt x="81775" y="133815"/>
                    <a:pt x="83161" y="146038"/>
                    <a:pt x="89209" y="156117"/>
                  </a:cubicBezTo>
                  <a:cubicBezTo>
                    <a:pt x="94618" y="165132"/>
                    <a:pt x="104944" y="170210"/>
                    <a:pt x="111512" y="178420"/>
                  </a:cubicBezTo>
                  <a:cubicBezTo>
                    <a:pt x="119884" y="188885"/>
                    <a:pt x="127820" y="199887"/>
                    <a:pt x="133814" y="211874"/>
                  </a:cubicBezTo>
                  <a:cubicBezTo>
                    <a:pt x="162765" y="269776"/>
                    <a:pt x="123706" y="224068"/>
                    <a:pt x="167268" y="267630"/>
                  </a:cubicBezTo>
                  <a:cubicBezTo>
                    <a:pt x="198856" y="362395"/>
                    <a:pt x="154801" y="246852"/>
                    <a:pt x="200722" y="323386"/>
                  </a:cubicBezTo>
                  <a:cubicBezTo>
                    <a:pt x="244152" y="395769"/>
                    <a:pt x="177663" y="322628"/>
                    <a:pt x="234175" y="379142"/>
                  </a:cubicBezTo>
                  <a:cubicBezTo>
                    <a:pt x="259803" y="456023"/>
                    <a:pt x="239855" y="429425"/>
                    <a:pt x="278780" y="468352"/>
                  </a:cubicBezTo>
                  <a:lnTo>
                    <a:pt x="367990" y="735981"/>
                  </a:lnTo>
                  <a:lnTo>
                    <a:pt x="390292" y="802888"/>
                  </a:lnTo>
                  <a:cubicBezTo>
                    <a:pt x="394009" y="814039"/>
                    <a:pt x="394924" y="826561"/>
                    <a:pt x="401444" y="836342"/>
                  </a:cubicBezTo>
                  <a:cubicBezTo>
                    <a:pt x="408878" y="847493"/>
                    <a:pt x="418303" y="857549"/>
                    <a:pt x="423746" y="869796"/>
                  </a:cubicBezTo>
                  <a:cubicBezTo>
                    <a:pt x="433294" y="891279"/>
                    <a:pt x="438614" y="914401"/>
                    <a:pt x="446048" y="936703"/>
                  </a:cubicBezTo>
                  <a:lnTo>
                    <a:pt x="457200" y="970156"/>
                  </a:lnTo>
                  <a:cubicBezTo>
                    <a:pt x="460917" y="981307"/>
                    <a:pt x="460039" y="995298"/>
                    <a:pt x="468351" y="1003610"/>
                  </a:cubicBezTo>
                  <a:lnTo>
                    <a:pt x="490653" y="1025913"/>
                  </a:lnTo>
                  <a:lnTo>
                    <a:pt x="512956" y="1092820"/>
                  </a:lnTo>
                  <a:cubicBezTo>
                    <a:pt x="516673" y="1103971"/>
                    <a:pt x="521802" y="1114748"/>
                    <a:pt x="524107" y="1126274"/>
                  </a:cubicBezTo>
                  <a:cubicBezTo>
                    <a:pt x="531541" y="1163445"/>
                    <a:pt x="534421" y="1201825"/>
                    <a:pt x="546409" y="1237786"/>
                  </a:cubicBezTo>
                  <a:cubicBezTo>
                    <a:pt x="583862" y="1350136"/>
                    <a:pt x="526737" y="1175923"/>
                    <a:pt x="568712" y="1315844"/>
                  </a:cubicBezTo>
                  <a:cubicBezTo>
                    <a:pt x="575467" y="1338362"/>
                    <a:pt x="586404" y="1359700"/>
                    <a:pt x="591014" y="1382752"/>
                  </a:cubicBezTo>
                  <a:cubicBezTo>
                    <a:pt x="594731" y="1401337"/>
                    <a:pt x="598774" y="1419860"/>
                    <a:pt x="602165" y="1438508"/>
                  </a:cubicBezTo>
                  <a:cubicBezTo>
                    <a:pt x="606210" y="1460753"/>
                    <a:pt x="608579" y="1483307"/>
                    <a:pt x="613317" y="1505415"/>
                  </a:cubicBezTo>
                  <a:cubicBezTo>
                    <a:pt x="619740" y="1535386"/>
                    <a:pt x="628185" y="1564888"/>
                    <a:pt x="635619" y="1594625"/>
                  </a:cubicBezTo>
                  <a:cubicBezTo>
                    <a:pt x="639336" y="1609493"/>
                    <a:pt x="641923" y="1624691"/>
                    <a:pt x="646770" y="1639230"/>
                  </a:cubicBezTo>
                  <a:lnTo>
                    <a:pt x="691375" y="1773044"/>
                  </a:lnTo>
                  <a:lnTo>
                    <a:pt x="702526" y="1806498"/>
                  </a:lnTo>
                  <a:cubicBezTo>
                    <a:pt x="706243" y="1817649"/>
                    <a:pt x="710827" y="1828548"/>
                    <a:pt x="713678" y="1839952"/>
                  </a:cubicBezTo>
                  <a:cubicBezTo>
                    <a:pt x="741682" y="1951971"/>
                    <a:pt x="726287" y="1900081"/>
                    <a:pt x="758283" y="1996069"/>
                  </a:cubicBezTo>
                  <a:lnTo>
                    <a:pt x="769434" y="2029522"/>
                  </a:lnTo>
                  <a:cubicBezTo>
                    <a:pt x="773151" y="2040673"/>
                    <a:pt x="774065" y="2053196"/>
                    <a:pt x="780585" y="2062976"/>
                  </a:cubicBezTo>
                  <a:cubicBezTo>
                    <a:pt x="788019" y="2074127"/>
                    <a:pt x="796893" y="2084443"/>
                    <a:pt x="802887" y="2096430"/>
                  </a:cubicBezTo>
                  <a:cubicBezTo>
                    <a:pt x="817184" y="2125024"/>
                    <a:pt x="828265" y="2206979"/>
                    <a:pt x="836341" y="2219093"/>
                  </a:cubicBezTo>
                  <a:lnTo>
                    <a:pt x="858644" y="2252547"/>
                  </a:lnTo>
                  <a:cubicBezTo>
                    <a:pt x="862361" y="2263698"/>
                    <a:pt x="863748" y="2275921"/>
                    <a:pt x="869795" y="2286000"/>
                  </a:cubicBezTo>
                  <a:cubicBezTo>
                    <a:pt x="875204" y="2295015"/>
                    <a:pt x="885529" y="2300093"/>
                    <a:pt x="892097" y="2308303"/>
                  </a:cubicBezTo>
                  <a:cubicBezTo>
                    <a:pt x="900469" y="2318768"/>
                    <a:pt x="906028" y="2331291"/>
                    <a:pt x="914400" y="2341756"/>
                  </a:cubicBezTo>
                  <a:cubicBezTo>
                    <a:pt x="920968" y="2349966"/>
                    <a:pt x="930134" y="2355849"/>
                    <a:pt x="936702" y="2364059"/>
                  </a:cubicBezTo>
                  <a:cubicBezTo>
                    <a:pt x="970382" y="2406159"/>
                    <a:pt x="955809" y="2413968"/>
                    <a:pt x="1014761" y="2453269"/>
                  </a:cubicBezTo>
                  <a:cubicBezTo>
                    <a:pt x="1117723" y="2521910"/>
                    <a:pt x="991070" y="2434316"/>
                    <a:pt x="1070517" y="2497874"/>
                  </a:cubicBezTo>
                  <a:cubicBezTo>
                    <a:pt x="1080982" y="2506246"/>
                    <a:pt x="1093795" y="2511454"/>
                    <a:pt x="1103970" y="2520176"/>
                  </a:cubicBezTo>
                  <a:cubicBezTo>
                    <a:pt x="1171318" y="2577903"/>
                    <a:pt x="1120560" y="2555443"/>
                    <a:pt x="1182029" y="2575932"/>
                  </a:cubicBezTo>
                  <a:cubicBezTo>
                    <a:pt x="1189463" y="2583366"/>
                    <a:pt x="1194927" y="2593533"/>
                    <a:pt x="1204331" y="2598235"/>
                  </a:cubicBezTo>
                  <a:cubicBezTo>
                    <a:pt x="1225358" y="2608749"/>
                    <a:pt x="1271239" y="2620537"/>
                    <a:pt x="1271239" y="2620537"/>
                  </a:cubicBezTo>
                  <a:cubicBezTo>
                    <a:pt x="1293541" y="2635405"/>
                    <a:pt x="1312717" y="2656666"/>
                    <a:pt x="1338146" y="2665142"/>
                  </a:cubicBezTo>
                  <a:lnTo>
                    <a:pt x="1471961" y="2709747"/>
                  </a:lnTo>
                  <a:lnTo>
                    <a:pt x="1538868" y="2732049"/>
                  </a:lnTo>
                  <a:cubicBezTo>
                    <a:pt x="1553736" y="2735766"/>
                    <a:pt x="1568737" y="2738990"/>
                    <a:pt x="1583473" y="2743200"/>
                  </a:cubicBezTo>
                  <a:cubicBezTo>
                    <a:pt x="1695456" y="2775196"/>
                    <a:pt x="1522087" y="2730643"/>
                    <a:pt x="1661531" y="2765503"/>
                  </a:cubicBezTo>
                  <a:cubicBezTo>
                    <a:pt x="1728438" y="2761786"/>
                    <a:pt x="1795544" y="2760705"/>
                    <a:pt x="1862253" y="2754352"/>
                  </a:cubicBezTo>
                  <a:cubicBezTo>
                    <a:pt x="1873955" y="2753238"/>
                    <a:pt x="1884405" y="2746429"/>
                    <a:pt x="1895707" y="2743200"/>
                  </a:cubicBezTo>
                  <a:cubicBezTo>
                    <a:pt x="1910443" y="2738990"/>
                    <a:pt x="1925070" y="2733653"/>
                    <a:pt x="1940312" y="2732049"/>
                  </a:cubicBezTo>
                  <a:cubicBezTo>
                    <a:pt x="1995885" y="2726199"/>
                    <a:pt x="2051910" y="2725739"/>
                    <a:pt x="2107580" y="2720898"/>
                  </a:cubicBezTo>
                  <a:cubicBezTo>
                    <a:pt x="2196540" y="2713162"/>
                    <a:pt x="2235315" y="2701057"/>
                    <a:pt x="2330605" y="2687444"/>
                  </a:cubicBezTo>
                  <a:lnTo>
                    <a:pt x="2408663" y="2676293"/>
                  </a:lnTo>
                  <a:lnTo>
                    <a:pt x="2575931" y="2620537"/>
                  </a:lnTo>
                  <a:lnTo>
                    <a:pt x="2609385" y="2609386"/>
                  </a:lnTo>
                  <a:cubicBezTo>
                    <a:pt x="2620536" y="2605669"/>
                    <a:pt x="2631435" y="2601086"/>
                    <a:pt x="2642839" y="2598235"/>
                  </a:cubicBezTo>
                  <a:cubicBezTo>
                    <a:pt x="2672575" y="2590801"/>
                    <a:pt x="2702969" y="2585625"/>
                    <a:pt x="2732048" y="2575932"/>
                  </a:cubicBezTo>
                  <a:lnTo>
                    <a:pt x="2865863" y="2531327"/>
                  </a:lnTo>
                  <a:lnTo>
                    <a:pt x="2899317" y="2520176"/>
                  </a:lnTo>
                  <a:cubicBezTo>
                    <a:pt x="2910468" y="2516459"/>
                    <a:pt x="2921367" y="2511876"/>
                    <a:pt x="2932770" y="2509025"/>
                  </a:cubicBezTo>
                  <a:cubicBezTo>
                    <a:pt x="2947638" y="2505308"/>
                    <a:pt x="2962695" y="2502278"/>
                    <a:pt x="2977375" y="2497874"/>
                  </a:cubicBezTo>
                  <a:cubicBezTo>
                    <a:pt x="2999893" y="2491119"/>
                    <a:pt x="3021980" y="2483005"/>
                    <a:pt x="3044283" y="2475571"/>
                  </a:cubicBezTo>
                  <a:lnTo>
                    <a:pt x="3077736" y="2464420"/>
                  </a:lnTo>
                  <a:cubicBezTo>
                    <a:pt x="3134245" y="2407911"/>
                    <a:pt x="3061115" y="2474391"/>
                    <a:pt x="3133492" y="2430966"/>
                  </a:cubicBezTo>
                  <a:cubicBezTo>
                    <a:pt x="3210027" y="2385046"/>
                    <a:pt x="3094482" y="2429102"/>
                    <a:pt x="3189248" y="2397513"/>
                  </a:cubicBezTo>
                  <a:cubicBezTo>
                    <a:pt x="3245761" y="2341000"/>
                    <a:pt x="3172622" y="2407489"/>
                    <a:pt x="3245005" y="2364059"/>
                  </a:cubicBezTo>
                  <a:cubicBezTo>
                    <a:pt x="3254020" y="2358650"/>
                    <a:pt x="3259097" y="2348324"/>
                    <a:pt x="3267307" y="2341756"/>
                  </a:cubicBezTo>
                  <a:cubicBezTo>
                    <a:pt x="3277772" y="2333384"/>
                    <a:pt x="3290675" y="2328279"/>
                    <a:pt x="3300761" y="2319454"/>
                  </a:cubicBezTo>
                  <a:cubicBezTo>
                    <a:pt x="3420702" y="2214507"/>
                    <a:pt x="3314042" y="2305818"/>
                    <a:pt x="3378819" y="2230244"/>
                  </a:cubicBezTo>
                  <a:cubicBezTo>
                    <a:pt x="3392503" y="2214279"/>
                    <a:pt x="3411760" y="2203135"/>
                    <a:pt x="3423424" y="2185639"/>
                  </a:cubicBezTo>
                  <a:cubicBezTo>
                    <a:pt x="3431303" y="2173820"/>
                    <a:pt x="3452139" y="2137828"/>
                    <a:pt x="3468029" y="2129883"/>
                  </a:cubicBezTo>
                  <a:cubicBezTo>
                    <a:pt x="3524508" y="2101644"/>
                    <a:pt x="3572223" y="2103438"/>
                    <a:pt x="3635297" y="2096430"/>
                  </a:cubicBezTo>
                  <a:cubicBezTo>
                    <a:pt x="3743006" y="2060525"/>
                    <a:pt x="3575529" y="2118106"/>
                    <a:pt x="3713356" y="2062976"/>
                  </a:cubicBezTo>
                  <a:cubicBezTo>
                    <a:pt x="3735183" y="2054245"/>
                    <a:pt x="3757961" y="2048108"/>
                    <a:pt x="3780263" y="2040674"/>
                  </a:cubicBezTo>
                  <a:lnTo>
                    <a:pt x="3813717" y="2029522"/>
                  </a:lnTo>
                  <a:lnTo>
                    <a:pt x="3880624" y="2007220"/>
                  </a:lnTo>
                  <a:lnTo>
                    <a:pt x="3914078" y="1996069"/>
                  </a:lnTo>
                  <a:lnTo>
                    <a:pt x="3958683" y="1951464"/>
                  </a:lnTo>
                  <a:cubicBezTo>
                    <a:pt x="3966117" y="1944030"/>
                    <a:pt x="3975153" y="1937909"/>
                    <a:pt x="3980985" y="1929161"/>
                  </a:cubicBezTo>
                  <a:cubicBezTo>
                    <a:pt x="3997544" y="1904322"/>
                    <a:pt x="4002891" y="1891564"/>
                    <a:pt x="4025590" y="1873405"/>
                  </a:cubicBezTo>
                  <a:cubicBezTo>
                    <a:pt x="4036055" y="1865033"/>
                    <a:pt x="4048579" y="1859475"/>
                    <a:pt x="4059044" y="1851103"/>
                  </a:cubicBezTo>
                  <a:cubicBezTo>
                    <a:pt x="4067254" y="1844535"/>
                    <a:pt x="4072331" y="1834209"/>
                    <a:pt x="4081346" y="1828800"/>
                  </a:cubicBezTo>
                  <a:cubicBezTo>
                    <a:pt x="4093498" y="1821509"/>
                    <a:pt x="4150128" y="1809149"/>
                    <a:pt x="4159405" y="1806498"/>
                  </a:cubicBezTo>
                  <a:cubicBezTo>
                    <a:pt x="4224612" y="1787868"/>
                    <a:pt x="4159010" y="1801630"/>
                    <a:pt x="4237463" y="1784196"/>
                  </a:cubicBezTo>
                  <a:cubicBezTo>
                    <a:pt x="4255965" y="1780084"/>
                    <a:pt x="4274933" y="1778031"/>
                    <a:pt x="4293219" y="1773044"/>
                  </a:cubicBezTo>
                  <a:cubicBezTo>
                    <a:pt x="4315899" y="1766858"/>
                    <a:pt x="4337074" y="1755353"/>
                    <a:pt x="4360126" y="1750742"/>
                  </a:cubicBezTo>
                  <a:lnTo>
                    <a:pt x="4471639" y="1728439"/>
                  </a:lnTo>
                  <a:cubicBezTo>
                    <a:pt x="4490224" y="1724722"/>
                    <a:pt x="4509414" y="1723282"/>
                    <a:pt x="4527395" y="1717288"/>
                  </a:cubicBezTo>
                  <a:lnTo>
                    <a:pt x="4627756" y="1683835"/>
                  </a:lnTo>
                  <a:cubicBezTo>
                    <a:pt x="4647117" y="1677381"/>
                    <a:pt x="4687137" y="1663088"/>
                    <a:pt x="4705814" y="1661532"/>
                  </a:cubicBezTo>
                  <a:cubicBezTo>
                    <a:pt x="4735448" y="1659063"/>
                    <a:pt x="4765287" y="1661532"/>
                    <a:pt x="4795024" y="1661532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52350A-6510-4A74-8426-2170442BA79C}"/>
              </a:ext>
            </a:extLst>
          </p:cNvPr>
          <p:cNvGrpSpPr/>
          <p:nvPr/>
        </p:nvGrpSpPr>
        <p:grpSpPr>
          <a:xfrm>
            <a:off x="2602441" y="1620570"/>
            <a:ext cx="7507517" cy="609192"/>
            <a:chOff x="1888196" y="2098972"/>
            <a:chExt cx="4343260" cy="4061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DB5D4F2-8318-4CF5-BAA1-2F4B196187F5}"/>
                </a:ext>
              </a:extLst>
            </p:cNvPr>
            <p:cNvGrpSpPr/>
            <p:nvPr/>
          </p:nvGrpSpPr>
          <p:grpSpPr>
            <a:xfrm>
              <a:off x="3360865" y="2119292"/>
              <a:ext cx="2870591" cy="385808"/>
              <a:chOff x="3418449" y="3292112"/>
              <a:chExt cx="2870591" cy="385808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495ACC5-3B25-4B0F-8B31-093F5C345157}"/>
                  </a:ext>
                </a:extLst>
              </p:cNvPr>
              <p:cNvCxnSpPr/>
              <p:nvPr/>
            </p:nvCxnSpPr>
            <p:spPr>
              <a:xfrm>
                <a:off x="3418449" y="3677920"/>
                <a:ext cx="2870591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FB5CAB-A610-44C3-B4C5-ECC861B66ADF}"/>
                  </a:ext>
                </a:extLst>
              </p:cNvPr>
              <p:cNvSpPr txBox="1"/>
              <p:nvPr/>
            </p:nvSpPr>
            <p:spPr>
              <a:xfrm>
                <a:off x="4382655" y="3292112"/>
                <a:ext cx="10067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00" dirty="0">
                    <a:solidFill>
                      <a:schemeClr val="accent6"/>
                    </a:solidFill>
                  </a:rPr>
                  <a:t>Overfit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610F1F9-227B-469D-A6D1-8F5088850B26}"/>
                </a:ext>
              </a:extLst>
            </p:cNvPr>
            <p:cNvGrpSpPr/>
            <p:nvPr/>
          </p:nvGrpSpPr>
          <p:grpSpPr>
            <a:xfrm>
              <a:off x="1888196" y="2098972"/>
              <a:ext cx="1417711" cy="406128"/>
              <a:chOff x="3418449" y="3281952"/>
              <a:chExt cx="1417711" cy="406128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6ED938A-303E-4A1C-8C15-FD83C95B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8449" y="3677920"/>
                <a:ext cx="1417711" cy="1016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2DD1DC-232F-4456-AE40-E38A6E96EFBA}"/>
                  </a:ext>
                </a:extLst>
              </p:cNvPr>
              <p:cNvSpPr txBox="1"/>
              <p:nvPr/>
            </p:nvSpPr>
            <p:spPr>
              <a:xfrm>
                <a:off x="3562667" y="3281952"/>
                <a:ext cx="1134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00" dirty="0">
                    <a:solidFill>
                      <a:schemeClr val="accent6"/>
                    </a:solidFill>
                  </a:rPr>
                  <a:t>Underfit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B0CEB4-F3BB-491C-A638-B2B51D8C0A7B}"/>
              </a:ext>
            </a:extLst>
          </p:cNvPr>
          <p:cNvGrpSpPr/>
          <p:nvPr/>
        </p:nvGrpSpPr>
        <p:grpSpPr>
          <a:xfrm>
            <a:off x="4052862" y="2377451"/>
            <a:ext cx="2743200" cy="5025936"/>
            <a:chOff x="2597051" y="2762507"/>
            <a:chExt cx="1828800" cy="294989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BD4EF-6BF8-431F-906C-75DCD01568D4}"/>
                </a:ext>
              </a:extLst>
            </p:cNvPr>
            <p:cNvCxnSpPr>
              <a:cxnSpLocks/>
            </p:cNvCxnSpPr>
            <p:nvPr/>
          </p:nvCxnSpPr>
          <p:spPr>
            <a:xfrm>
              <a:off x="3305907" y="2762507"/>
              <a:ext cx="0" cy="294989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C0D358-34E9-4AD9-8AC2-ADCB49A0C6CA}"/>
                </a:ext>
              </a:extLst>
            </p:cNvPr>
            <p:cNvSpPr txBox="1"/>
            <p:nvPr/>
          </p:nvSpPr>
          <p:spPr>
            <a:xfrm>
              <a:off x="2597051" y="3868122"/>
              <a:ext cx="1828800" cy="298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700" dirty="0"/>
                <a:t>Stop training</a:t>
              </a:r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BF3C802-4D68-438D-8459-69A39EDEE76B}"/>
              </a:ext>
            </a:extLst>
          </p:cNvPr>
          <p:cNvSpPr txBox="1">
            <a:spLocks/>
          </p:cNvSpPr>
          <p:nvPr/>
        </p:nvSpPr>
        <p:spPr>
          <a:xfrm>
            <a:off x="10232944" y="2346982"/>
            <a:ext cx="7573271" cy="6864473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50292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65000"/>
              <a:buFont typeface="Century Gothic" panose="020B0502020202020204" pitchFamily="34" charset="0"/>
              <a:buChar char="►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Century Gothic" panose="020B0502020202020204" pitchFamily="34" charset="0"/>
              <a:buChar char="&gt;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50" b="1" dirty="0">
                <a:solidFill>
                  <a:schemeClr val="accent1"/>
                </a:solidFill>
              </a:rPr>
              <a:t>Early-Stopping</a:t>
            </a:r>
            <a:r>
              <a:rPr lang="en-US" sz="4050" dirty="0"/>
              <a:t> – a technique that prevents overfitting by stopping  training process when chosen model performance stops improving on the test set</a:t>
            </a:r>
          </a:p>
          <a:p>
            <a:r>
              <a:rPr lang="en-US" sz="3750" dirty="0"/>
              <a:t>Model at </a:t>
            </a:r>
            <a:r>
              <a:rPr lang="en-US" sz="3750" b="1" dirty="0">
                <a:solidFill>
                  <a:schemeClr val="accent1"/>
                </a:solidFill>
              </a:rPr>
              <a:t>time of stoppage </a:t>
            </a:r>
            <a:r>
              <a:rPr lang="en-US" sz="3750" dirty="0"/>
              <a:t>is used for task</a:t>
            </a:r>
          </a:p>
          <a:p>
            <a:endParaRPr lang="en-US" sz="3750" dirty="0">
              <a:sym typeface="Wingdings" pitchFamily="2" charset="2"/>
            </a:endParaRPr>
          </a:p>
          <a:p>
            <a:pPr lvl="5"/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354EA-C0B8-765B-5AB7-0C1319E9AF88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F766D729-53F5-BD4F-3C60-CEAA30D9B90C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6F3CFF5E-37C5-987E-E016-672B7196F44B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67D895-8F10-7514-140C-5CAFB6B899FF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Early stopping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D9E2950-1251-B4D5-2638-5842A9D740BC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8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11CA04DA-9A29-C74A-83FB-0441D12E9957}"/>
              </a:ext>
            </a:extLst>
          </p:cNvPr>
          <p:cNvSpPr>
            <a:spLocks noChangeAspect="1"/>
          </p:cNvSpPr>
          <p:nvPr/>
        </p:nvSpPr>
        <p:spPr>
          <a:xfrm>
            <a:off x="4747059" y="3661512"/>
            <a:ext cx="1271847" cy="117872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2DD66023-E3FA-2641-BE3B-1C836DB8AEE1}"/>
              </a:ext>
            </a:extLst>
          </p:cNvPr>
          <p:cNvSpPr/>
          <p:nvPr/>
        </p:nvSpPr>
        <p:spPr>
          <a:xfrm>
            <a:off x="4560023" y="4114801"/>
            <a:ext cx="377738" cy="249383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32BB4-2728-F14B-8A87-DDCDBB1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54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8966-768C-AF4B-8025-C61B255D5502}"/>
              </a:ext>
            </a:extLst>
          </p:cNvPr>
          <p:cNvGrpSpPr/>
          <p:nvPr/>
        </p:nvGrpSpPr>
        <p:grpSpPr>
          <a:xfrm>
            <a:off x="2193472" y="2412569"/>
            <a:ext cx="6379028" cy="1719942"/>
            <a:chOff x="1611086" y="2322286"/>
            <a:chExt cx="4252685" cy="1146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EFAE1F-CEF8-964E-BAF2-23E9D9B0BD6E}"/>
                </a:ext>
              </a:extLst>
            </p:cNvPr>
            <p:cNvSpPr/>
            <p:nvPr/>
          </p:nvSpPr>
          <p:spPr>
            <a:xfrm>
              <a:off x="1611086" y="2322286"/>
              <a:ext cx="4252685" cy="1146628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2E1740-E2FE-AC45-8BE5-11D9563BCB0F}"/>
                </a:ext>
              </a:extLst>
            </p:cNvPr>
            <p:cNvSpPr txBox="1"/>
            <p:nvPr/>
          </p:nvSpPr>
          <p:spPr>
            <a:xfrm>
              <a:off x="2046513" y="2480101"/>
              <a:ext cx="338182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Train model with </a:t>
              </a:r>
              <a:r>
                <a:rPr lang="en-US" sz="3600" b="1" dirty="0">
                  <a:solidFill>
                    <a:schemeClr val="bg1"/>
                  </a:solidFill>
                </a:rPr>
                <a:t>training</a:t>
              </a:r>
              <a:r>
                <a:rPr lang="en-US" sz="3600" dirty="0">
                  <a:solidFill>
                    <a:schemeClr val="bg1"/>
                  </a:solidFill>
                </a:rPr>
                <a:t> set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0603A1-5ECE-794C-88F5-2CBC39B58808}"/>
              </a:ext>
            </a:extLst>
          </p:cNvPr>
          <p:cNvGrpSpPr/>
          <p:nvPr/>
        </p:nvGrpSpPr>
        <p:grpSpPr>
          <a:xfrm>
            <a:off x="9797142" y="2412568"/>
            <a:ext cx="6139542" cy="1719942"/>
            <a:chOff x="6357257" y="2322286"/>
            <a:chExt cx="4093028" cy="11466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2001D5-2A22-4F4F-8FA7-AD5026848CB2}"/>
                </a:ext>
              </a:extLst>
            </p:cNvPr>
            <p:cNvSpPr/>
            <p:nvPr/>
          </p:nvSpPr>
          <p:spPr>
            <a:xfrm>
              <a:off x="6357257" y="2322286"/>
              <a:ext cx="4093028" cy="1146628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EF5B1F-0227-6149-87CF-B94C65C7837A}"/>
                </a:ext>
              </a:extLst>
            </p:cNvPr>
            <p:cNvSpPr txBox="1"/>
            <p:nvPr/>
          </p:nvSpPr>
          <p:spPr>
            <a:xfrm>
              <a:off x="6712856" y="2472844"/>
              <a:ext cx="338182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Evaluate model using </a:t>
              </a:r>
              <a:r>
                <a:rPr lang="en-US" sz="3600" b="1" dirty="0">
                  <a:solidFill>
                    <a:schemeClr val="bg1"/>
                  </a:solidFill>
                </a:rPr>
                <a:t>test</a:t>
              </a:r>
              <a:r>
                <a:rPr lang="en-US" sz="3600" dirty="0">
                  <a:solidFill>
                    <a:schemeClr val="bg1"/>
                  </a:solidFill>
                </a:rPr>
                <a:t> set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C281CE-657B-5943-8E39-224F7C24E1AA}"/>
              </a:ext>
            </a:extLst>
          </p:cNvPr>
          <p:cNvCxnSpPr>
            <a:cxnSpLocks/>
          </p:cNvCxnSpPr>
          <p:nvPr/>
        </p:nvCxnSpPr>
        <p:spPr>
          <a:xfrm>
            <a:off x="8577943" y="3265712"/>
            <a:ext cx="119742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9AC7-3253-CB4F-8DE2-B5B60AC44552}"/>
              </a:ext>
            </a:extLst>
          </p:cNvPr>
          <p:cNvGrpSpPr/>
          <p:nvPr/>
        </p:nvGrpSpPr>
        <p:grpSpPr>
          <a:xfrm>
            <a:off x="1333501" y="3263900"/>
            <a:ext cx="15365186" cy="3375023"/>
            <a:chOff x="889000" y="2175933"/>
            <a:chExt cx="10243457" cy="22500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2CA06-BE69-8240-8082-6AFB4E4E3A7B}"/>
                </a:ext>
              </a:extLst>
            </p:cNvPr>
            <p:cNvSpPr txBox="1"/>
            <p:nvPr/>
          </p:nvSpPr>
          <p:spPr>
            <a:xfrm>
              <a:off x="4124415" y="3323769"/>
              <a:ext cx="3928655" cy="1102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tIns="270000" bIns="270000" rtlCol="0">
              <a:spAutoFit/>
            </a:bodyPr>
            <a:lstStyle/>
            <a:p>
              <a:pPr algn="ctr"/>
              <a:r>
                <a:rPr lang="en-US" sz="3600" dirty="0"/>
                <a:t>Tweak model based on performances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EC37DFD-1081-724B-8709-4DCDAB6C1B9B}"/>
                </a:ext>
              </a:extLst>
            </p:cNvPr>
            <p:cNvGrpSpPr/>
            <p:nvPr/>
          </p:nvGrpSpPr>
          <p:grpSpPr>
            <a:xfrm>
              <a:off x="8053070" y="2181693"/>
              <a:ext cx="3079387" cy="1737164"/>
              <a:chOff x="8053070" y="2181693"/>
              <a:chExt cx="3079387" cy="173716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BB2D558-356D-E44B-B5E6-2DD1C6334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070" y="3896841"/>
                <a:ext cx="3079387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>
                <a:extLst>
                  <a:ext uri="{FF2B5EF4-FFF2-40B4-BE49-F238E27FC236}">
                    <a16:creationId xmlns:a16="http://schemas.microsoft.com/office/drawing/2014/main" id="{EFB47A97-0AD8-384F-9326-6C7A01665FC2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0624456" y="2181693"/>
                <a:ext cx="495301" cy="1737164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A82C29-ED70-B641-B13B-E0829E0EE7E3}"/>
                </a:ext>
              </a:extLst>
            </p:cNvPr>
            <p:cNvGrpSpPr/>
            <p:nvPr/>
          </p:nvGrpSpPr>
          <p:grpSpPr>
            <a:xfrm>
              <a:off x="889000" y="2175933"/>
              <a:ext cx="3235415" cy="1698925"/>
              <a:chOff x="889000" y="2175933"/>
              <a:chExt cx="3235415" cy="1698925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C6088D9-B213-7E48-8CAA-C66B2AC82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45" y="2181692"/>
                <a:ext cx="561769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74BC929-EEB5-3444-BAB5-AFE6F7E97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012" y="2175933"/>
                <a:ext cx="5388" cy="169892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C8229E4-6CE1-6842-943F-5829C891B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000" y="3874858"/>
                <a:ext cx="3235415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63C22E-1B20-424F-A5E0-81C458E8D9F8}"/>
              </a:ext>
            </a:extLst>
          </p:cNvPr>
          <p:cNvGrpSpPr/>
          <p:nvPr/>
        </p:nvGrpSpPr>
        <p:grpSpPr>
          <a:xfrm>
            <a:off x="6300922" y="6638922"/>
            <a:ext cx="5892983" cy="2445207"/>
            <a:chOff x="4200614" y="4425948"/>
            <a:chExt cx="3928655" cy="163013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C9ABB1-6AAB-BB42-B68B-F2492079FF02}"/>
                </a:ext>
              </a:extLst>
            </p:cNvPr>
            <p:cNvCxnSpPr>
              <a:cxnSpLocks/>
            </p:cNvCxnSpPr>
            <p:nvPr/>
          </p:nvCxnSpPr>
          <p:spPr>
            <a:xfrm>
              <a:off x="6164942" y="4425948"/>
              <a:ext cx="0" cy="52795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FF39725-1D2A-F24E-9E57-752D689A3EA3}"/>
                </a:ext>
              </a:extLst>
            </p:cNvPr>
            <p:cNvSpPr txBox="1"/>
            <p:nvPr/>
          </p:nvSpPr>
          <p:spPr>
            <a:xfrm>
              <a:off x="4200614" y="4953907"/>
              <a:ext cx="3928655" cy="11021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wrap="square" tIns="270000" bIns="270000" rtlCol="0">
              <a:spAutoFit/>
            </a:bodyPr>
            <a:lstStyle/>
            <a:p>
              <a:pPr algn="ctr"/>
              <a:r>
                <a:rPr lang="en-US" sz="3600" dirty="0"/>
                <a:t>Pick model that performs best on </a:t>
              </a:r>
              <a:r>
                <a:rPr lang="en-US" sz="3600" b="1" dirty="0">
                  <a:solidFill>
                    <a:schemeClr val="accent4"/>
                  </a:solidFill>
                </a:rPr>
                <a:t>test</a:t>
              </a:r>
              <a:r>
                <a:rPr lang="en-US" sz="3600" dirty="0">
                  <a:solidFill>
                    <a:schemeClr val="accent4"/>
                  </a:solidFill>
                </a:rPr>
                <a:t> </a:t>
              </a:r>
              <a:r>
                <a:rPr lang="en-US" sz="3600" dirty="0"/>
                <a:t>set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99AA50-9F90-8715-AFE1-CD28F25F0CA8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FF1E50F-48B3-DCD5-A109-78318A61BED2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E36002F6-621A-5CE1-A575-FCDBF22D68BC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0CA2DE-874D-7C79-D5E2-6AAC1CB5DF3C}"/>
              </a:ext>
            </a:extLst>
          </p:cNvPr>
          <p:cNvSpPr txBox="1"/>
          <p:nvPr/>
        </p:nvSpPr>
        <p:spPr>
          <a:xfrm>
            <a:off x="152400" y="268127"/>
            <a:ext cx="189738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Working scheme for neural network experiments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739D17A-E2A9-8520-140D-77236EDC7E7F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6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11CA04DA-9A29-C74A-83FB-0441D12E9957}"/>
              </a:ext>
            </a:extLst>
          </p:cNvPr>
          <p:cNvSpPr>
            <a:spLocks noChangeAspect="1"/>
          </p:cNvSpPr>
          <p:nvPr/>
        </p:nvSpPr>
        <p:spPr>
          <a:xfrm>
            <a:off x="4747059" y="3661512"/>
            <a:ext cx="1271847" cy="117872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2DD66023-E3FA-2641-BE3B-1C836DB8AEE1}"/>
              </a:ext>
            </a:extLst>
          </p:cNvPr>
          <p:cNvSpPr/>
          <p:nvPr/>
        </p:nvSpPr>
        <p:spPr>
          <a:xfrm>
            <a:off x="4560023" y="4114801"/>
            <a:ext cx="377738" cy="249383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4822CA-15E1-0847-B3A1-C7D1399C9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38" y="7428221"/>
            <a:ext cx="16746816" cy="2258121"/>
          </a:xfrm>
        </p:spPr>
        <p:txBody>
          <a:bodyPr>
            <a:normAutofit/>
          </a:bodyPr>
          <a:lstStyle/>
          <a:p>
            <a:r>
              <a:rPr lang="en-US" sz="4200" dirty="0"/>
              <a:t>Problem: The test set is used to choose the model </a:t>
            </a:r>
            <a:r>
              <a:rPr lang="en-US" sz="4200" dirty="0">
                <a:sym typeface="Wingdings" pitchFamily="2" charset="2"/>
              </a:rPr>
              <a:t> </a:t>
            </a:r>
            <a:r>
              <a:rPr lang="en-US" sz="4200" b="1" dirty="0">
                <a:solidFill>
                  <a:schemeClr val="accent1"/>
                </a:solidFill>
                <a:sym typeface="Wingdings" pitchFamily="2" charset="2"/>
              </a:rPr>
              <a:t>overfitting </a:t>
            </a:r>
            <a:r>
              <a:rPr lang="en-US" sz="4200" dirty="0">
                <a:sym typeface="Wingdings" pitchFamily="2" charset="2"/>
              </a:rPr>
              <a:t>to test data</a:t>
            </a:r>
            <a:endParaRPr lang="en-US" sz="4200" dirty="0"/>
          </a:p>
          <a:p>
            <a:endParaRPr lang="en-US" sz="4200" dirty="0"/>
          </a:p>
          <a:p>
            <a:endParaRPr lang="en-US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32BB4-2728-F14B-8A87-DDCDBB1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8966-768C-AF4B-8025-C61B255D5502}"/>
              </a:ext>
            </a:extLst>
          </p:cNvPr>
          <p:cNvGrpSpPr/>
          <p:nvPr/>
        </p:nvGrpSpPr>
        <p:grpSpPr>
          <a:xfrm>
            <a:off x="2193472" y="2412569"/>
            <a:ext cx="6379028" cy="1719942"/>
            <a:chOff x="1611086" y="2322286"/>
            <a:chExt cx="4252685" cy="1146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EFAE1F-CEF8-964E-BAF2-23E9D9B0BD6E}"/>
                </a:ext>
              </a:extLst>
            </p:cNvPr>
            <p:cNvSpPr/>
            <p:nvPr/>
          </p:nvSpPr>
          <p:spPr>
            <a:xfrm>
              <a:off x="1611086" y="2322286"/>
              <a:ext cx="4252685" cy="1146628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2E1740-E2FE-AC45-8BE5-11D9563BCB0F}"/>
                </a:ext>
              </a:extLst>
            </p:cNvPr>
            <p:cNvSpPr txBox="1"/>
            <p:nvPr/>
          </p:nvSpPr>
          <p:spPr>
            <a:xfrm>
              <a:off x="2046513" y="2480101"/>
              <a:ext cx="338182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Train model with </a:t>
              </a:r>
              <a:r>
                <a:rPr lang="en-US" sz="3600" b="1" dirty="0">
                  <a:solidFill>
                    <a:schemeClr val="bg1"/>
                  </a:solidFill>
                </a:rPr>
                <a:t>training</a:t>
              </a:r>
              <a:r>
                <a:rPr lang="en-US" sz="3600" dirty="0">
                  <a:solidFill>
                    <a:schemeClr val="bg1"/>
                  </a:solidFill>
                </a:rPr>
                <a:t> set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0603A1-5ECE-794C-88F5-2CBC39B58808}"/>
              </a:ext>
            </a:extLst>
          </p:cNvPr>
          <p:cNvGrpSpPr/>
          <p:nvPr/>
        </p:nvGrpSpPr>
        <p:grpSpPr>
          <a:xfrm>
            <a:off x="9797142" y="2412568"/>
            <a:ext cx="6139542" cy="1719942"/>
            <a:chOff x="6357257" y="2322286"/>
            <a:chExt cx="4093028" cy="11466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2001D5-2A22-4F4F-8FA7-AD5026848CB2}"/>
                </a:ext>
              </a:extLst>
            </p:cNvPr>
            <p:cNvSpPr/>
            <p:nvPr/>
          </p:nvSpPr>
          <p:spPr>
            <a:xfrm>
              <a:off x="6357257" y="2322286"/>
              <a:ext cx="4093028" cy="1146628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EF5B1F-0227-6149-87CF-B94C65C7837A}"/>
                </a:ext>
              </a:extLst>
            </p:cNvPr>
            <p:cNvSpPr txBox="1"/>
            <p:nvPr/>
          </p:nvSpPr>
          <p:spPr>
            <a:xfrm>
              <a:off x="6712856" y="2472844"/>
              <a:ext cx="338182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Evaluate model using </a:t>
              </a:r>
              <a:r>
                <a:rPr lang="en-US" sz="3600" b="1" dirty="0">
                  <a:solidFill>
                    <a:schemeClr val="bg1"/>
                  </a:solidFill>
                </a:rPr>
                <a:t>test</a:t>
              </a:r>
              <a:r>
                <a:rPr lang="en-US" sz="3600" dirty="0">
                  <a:solidFill>
                    <a:schemeClr val="bg1"/>
                  </a:solidFill>
                </a:rPr>
                <a:t> set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C281CE-657B-5943-8E39-224F7C24E1AA}"/>
              </a:ext>
            </a:extLst>
          </p:cNvPr>
          <p:cNvCxnSpPr>
            <a:cxnSpLocks/>
          </p:cNvCxnSpPr>
          <p:nvPr/>
        </p:nvCxnSpPr>
        <p:spPr>
          <a:xfrm>
            <a:off x="8577943" y="3265712"/>
            <a:ext cx="119742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9AC7-3253-CB4F-8DE2-B5B60AC44552}"/>
              </a:ext>
            </a:extLst>
          </p:cNvPr>
          <p:cNvGrpSpPr/>
          <p:nvPr/>
        </p:nvGrpSpPr>
        <p:grpSpPr>
          <a:xfrm>
            <a:off x="1333501" y="3263900"/>
            <a:ext cx="15365186" cy="3375023"/>
            <a:chOff x="889000" y="2175933"/>
            <a:chExt cx="10243457" cy="22500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2CA06-BE69-8240-8082-6AFB4E4E3A7B}"/>
                </a:ext>
              </a:extLst>
            </p:cNvPr>
            <p:cNvSpPr txBox="1"/>
            <p:nvPr/>
          </p:nvSpPr>
          <p:spPr>
            <a:xfrm>
              <a:off x="4124415" y="3323769"/>
              <a:ext cx="3928655" cy="1102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tIns="270000" bIns="270000" rtlCol="0">
              <a:spAutoFit/>
            </a:bodyPr>
            <a:lstStyle/>
            <a:p>
              <a:pPr algn="ctr"/>
              <a:r>
                <a:rPr lang="en-US" sz="3600" dirty="0"/>
                <a:t>Tweak model based on performances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EC37DFD-1081-724B-8709-4DCDAB6C1B9B}"/>
                </a:ext>
              </a:extLst>
            </p:cNvPr>
            <p:cNvGrpSpPr/>
            <p:nvPr/>
          </p:nvGrpSpPr>
          <p:grpSpPr>
            <a:xfrm>
              <a:off x="8053070" y="2181693"/>
              <a:ext cx="3079387" cy="1737164"/>
              <a:chOff x="8053070" y="2181693"/>
              <a:chExt cx="3079387" cy="173716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BB2D558-356D-E44B-B5E6-2DD1C6334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070" y="3896841"/>
                <a:ext cx="3079387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>
                <a:extLst>
                  <a:ext uri="{FF2B5EF4-FFF2-40B4-BE49-F238E27FC236}">
                    <a16:creationId xmlns:a16="http://schemas.microsoft.com/office/drawing/2014/main" id="{EFB47A97-0AD8-384F-9326-6C7A01665FC2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0624456" y="2181693"/>
                <a:ext cx="495301" cy="1737164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A82C29-ED70-B641-B13B-E0829E0EE7E3}"/>
                </a:ext>
              </a:extLst>
            </p:cNvPr>
            <p:cNvGrpSpPr/>
            <p:nvPr/>
          </p:nvGrpSpPr>
          <p:grpSpPr>
            <a:xfrm>
              <a:off x="889000" y="2175933"/>
              <a:ext cx="3235415" cy="1698925"/>
              <a:chOff x="889000" y="2175933"/>
              <a:chExt cx="3235415" cy="1698925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C6088D9-B213-7E48-8CAA-C66B2AC82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45" y="2181692"/>
                <a:ext cx="561769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74BC929-EEB5-3444-BAB5-AFE6F7E97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012" y="2175933"/>
                <a:ext cx="5388" cy="169892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C8229E4-6CE1-6842-943F-5829C891B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000" y="3874858"/>
                <a:ext cx="3235415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C58F94-70E2-11C6-F985-460368389213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50FA0879-D5AA-8302-8BFF-C599E7824DA1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6E77ADD3-A4A5-6DCE-1979-376E2DC044B1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0AAC88B-5358-17ED-EDDA-3B7642BF45EB}"/>
              </a:ext>
            </a:extLst>
          </p:cNvPr>
          <p:cNvSpPr txBox="1"/>
          <p:nvPr/>
        </p:nvSpPr>
        <p:spPr>
          <a:xfrm>
            <a:off x="152400" y="268127"/>
            <a:ext cx="189738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Working scheme for neural network experiments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9025FFF-156D-1EC0-E425-F7F590317D23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081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DFDB-E3D9-094D-A677-BCF1C6DB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EC48-8549-9A46-8EFA-5D1D7B73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AFB745-CE3E-0747-899D-8E0F325F48FD}"/>
              </a:ext>
            </a:extLst>
          </p:cNvPr>
          <p:cNvGraphicFramePr/>
          <p:nvPr/>
        </p:nvGraphicFramePr>
        <p:xfrm>
          <a:off x="894522" y="2179178"/>
          <a:ext cx="8229600" cy="7239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F7BF2D-FD34-4C64-AEC3-321232D8F560}"/>
              </a:ext>
            </a:extLst>
          </p:cNvPr>
          <p:cNvSpPr txBox="1"/>
          <p:nvPr/>
        </p:nvSpPr>
        <p:spPr>
          <a:xfrm>
            <a:off x="3086099" y="3704374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C1BB4-5684-46A3-B9BA-EE076FA2FBBA}"/>
              </a:ext>
            </a:extLst>
          </p:cNvPr>
          <p:cNvSpPr txBox="1"/>
          <p:nvPr/>
        </p:nvSpPr>
        <p:spPr>
          <a:xfrm>
            <a:off x="5595257" y="5440823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7A9E11-71A2-094A-7635-2161F31282E3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186A8D3-F673-772E-6E10-16E407A7E718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D92F12D9-7DE7-5170-6D92-92010A45FC99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50281889-90FC-9DA5-D25A-A989CB35C6CB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and test sets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552DA99E-6100-57EF-3172-40B86BFF9D37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7722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880A-0793-3D4D-82E0-B59EE544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3651" y="2059751"/>
            <a:ext cx="8838486" cy="800370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b="1" dirty="0">
                <a:solidFill>
                  <a:schemeClr val="accent2"/>
                </a:solidFill>
              </a:rPr>
              <a:t>Validation set </a:t>
            </a:r>
            <a:r>
              <a:rPr lang="en-US" dirty="0"/>
              <a:t>– dataset used to choose the model to use </a:t>
            </a:r>
          </a:p>
          <a:p>
            <a:pPr>
              <a:spcAft>
                <a:spcPts val="900"/>
              </a:spcAft>
            </a:pPr>
            <a:r>
              <a:rPr lang="en-US" dirty="0"/>
              <a:t>Allows for comparing performance on unseen data between different models</a:t>
            </a:r>
          </a:p>
          <a:p>
            <a:pPr>
              <a:spcAft>
                <a:spcPts val="900"/>
              </a:spcAft>
            </a:pPr>
            <a:r>
              <a:rPr lang="en-US" dirty="0"/>
              <a:t>Ensures that evaluation on testing set represents a true measurement of performance on an unseen dataset</a:t>
            </a:r>
          </a:p>
          <a:p>
            <a:pPr lvl="1">
              <a:spcAft>
                <a:spcPts val="900"/>
              </a:spcAft>
            </a:pPr>
            <a:endParaRPr lang="en-US" dirty="0"/>
          </a:p>
          <a:p>
            <a:pPr lvl="1">
              <a:spcAft>
                <a:spcPts val="900"/>
              </a:spcAft>
            </a:pPr>
            <a:endParaRPr lang="en-US" dirty="0"/>
          </a:p>
          <a:p>
            <a:pPr lvl="1">
              <a:spcAft>
                <a:spcPts val="900"/>
              </a:spcAft>
            </a:pPr>
            <a:endParaRPr lang="en-US" dirty="0"/>
          </a:p>
          <a:p>
            <a:pPr marL="411480" lvl="1" indent="0">
              <a:spcAft>
                <a:spcPts val="900"/>
              </a:spcAft>
              <a:buNone/>
            </a:pPr>
            <a:endParaRPr lang="en-US" dirty="0"/>
          </a:p>
          <a:p>
            <a:pPr lvl="1">
              <a:spcAft>
                <a:spcPts val="9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EC48-8549-9A46-8EFA-5D1D7B73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AFB745-CE3E-0747-899D-8E0F325F48FD}"/>
              </a:ext>
            </a:extLst>
          </p:cNvPr>
          <p:cNvGraphicFramePr/>
          <p:nvPr/>
        </p:nvGraphicFramePr>
        <p:xfrm>
          <a:off x="894522" y="2179178"/>
          <a:ext cx="8229600" cy="7239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F2A5D2-31D6-4F4F-A346-9BCA988B4DEE}"/>
              </a:ext>
            </a:extLst>
          </p:cNvPr>
          <p:cNvSpPr txBox="1"/>
          <p:nvPr/>
        </p:nvSpPr>
        <p:spPr>
          <a:xfrm>
            <a:off x="3086099" y="3704374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66739-4742-5249-A68E-CB360EDC3656}"/>
              </a:ext>
            </a:extLst>
          </p:cNvPr>
          <p:cNvSpPr txBox="1"/>
          <p:nvPr/>
        </p:nvSpPr>
        <p:spPr>
          <a:xfrm>
            <a:off x="5595257" y="5440823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9B3B1-E3B1-604A-A1EA-385D84C01352}"/>
              </a:ext>
            </a:extLst>
          </p:cNvPr>
          <p:cNvSpPr txBox="1"/>
          <p:nvPr/>
        </p:nvSpPr>
        <p:spPr>
          <a:xfrm>
            <a:off x="1636202" y="6133321"/>
            <a:ext cx="289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Validation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AFD394-C9D9-6096-E87C-B9001CCDAD7F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E57BD8BD-5120-35B4-8DFD-4DBF4EC9B969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4F32DFF4-D3D6-B1F8-90FE-600ABDB75BF6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2" name="TextBox 10">
            <a:extLst>
              <a:ext uri="{FF2B5EF4-FFF2-40B4-BE49-F238E27FC236}">
                <a16:creationId xmlns:a16="http://schemas.microsoft.com/office/drawing/2014/main" id="{0AB9E5B9-9988-8C2B-1524-A2BFA0585DB7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Validation set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8398F77-9A2E-2ACA-202E-E55D1B45FA22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7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EC48-8549-9A46-8EFA-5D1D7B73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AFB745-CE3E-0747-899D-8E0F325F48FD}"/>
              </a:ext>
            </a:extLst>
          </p:cNvPr>
          <p:cNvGraphicFramePr/>
          <p:nvPr/>
        </p:nvGraphicFramePr>
        <p:xfrm>
          <a:off x="894522" y="2179178"/>
          <a:ext cx="8229600" cy="7239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F2A5D2-31D6-4F4F-A346-9BCA988B4DEE}"/>
              </a:ext>
            </a:extLst>
          </p:cNvPr>
          <p:cNvSpPr txBox="1"/>
          <p:nvPr/>
        </p:nvSpPr>
        <p:spPr>
          <a:xfrm>
            <a:off x="3086099" y="3704374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66739-4742-5249-A68E-CB360EDC3656}"/>
              </a:ext>
            </a:extLst>
          </p:cNvPr>
          <p:cNvSpPr txBox="1"/>
          <p:nvPr/>
        </p:nvSpPr>
        <p:spPr>
          <a:xfrm>
            <a:off x="5595257" y="5440823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9B3B1-E3B1-604A-A1EA-385D84C01352}"/>
              </a:ext>
            </a:extLst>
          </p:cNvPr>
          <p:cNvSpPr txBox="1"/>
          <p:nvPr/>
        </p:nvSpPr>
        <p:spPr>
          <a:xfrm>
            <a:off x="1794993" y="5869253"/>
            <a:ext cx="289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3AB14F-BA74-564D-807F-702C278726BD}"/>
              </a:ext>
            </a:extLst>
          </p:cNvPr>
          <p:cNvSpPr txBox="1">
            <a:spLocks/>
          </p:cNvSpPr>
          <p:nvPr/>
        </p:nvSpPr>
        <p:spPr>
          <a:xfrm>
            <a:off x="8723651" y="2012714"/>
            <a:ext cx="8838486" cy="6999006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50292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65000"/>
              <a:buFont typeface="Century Gothic" panose="020B0502020202020204" pitchFamily="34" charset="0"/>
              <a:buChar char="►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Century Gothic" panose="020B0502020202020204" pitchFamily="34" charset="0"/>
              <a:buChar char="&gt;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r>
              <a:rPr lang="en-US" sz="4200" b="1" dirty="0">
                <a:solidFill>
                  <a:schemeClr val="accent1"/>
                </a:solidFill>
              </a:rPr>
              <a:t>Training set</a:t>
            </a:r>
            <a:r>
              <a:rPr lang="en-US" sz="4200" b="1" dirty="0"/>
              <a:t> </a:t>
            </a:r>
            <a:r>
              <a:rPr lang="en-US" sz="4200" dirty="0"/>
              <a:t>– for learning </a:t>
            </a:r>
          </a:p>
          <a:p>
            <a:pPr lvl="1">
              <a:spcAft>
                <a:spcPts val="900"/>
              </a:spcAft>
            </a:pPr>
            <a:r>
              <a:rPr lang="en-US" sz="3600" dirty="0"/>
              <a:t>Informs the parameters: weights and biases of  model</a:t>
            </a:r>
          </a:p>
          <a:p>
            <a:pPr>
              <a:spcAft>
                <a:spcPts val="900"/>
              </a:spcAft>
            </a:pPr>
            <a:r>
              <a:rPr lang="en-US" sz="4200" b="1" dirty="0">
                <a:solidFill>
                  <a:schemeClr val="accent2"/>
                </a:solidFill>
              </a:rPr>
              <a:t>Validation set </a:t>
            </a:r>
            <a:r>
              <a:rPr lang="en-US" sz="4200" dirty="0"/>
              <a:t>– for tuning</a:t>
            </a:r>
          </a:p>
          <a:p>
            <a:pPr lvl="1">
              <a:spcAft>
                <a:spcPts val="900"/>
              </a:spcAft>
            </a:pPr>
            <a:r>
              <a:rPr lang="en-US" sz="3600" dirty="0"/>
              <a:t>Informs the hyperparameters: </a:t>
            </a:r>
            <a:br>
              <a:rPr lang="en-US" sz="3600" dirty="0"/>
            </a:br>
            <a:r>
              <a:rPr lang="en-US" sz="3600" dirty="0"/>
              <a:t>e. g. architecture, complexity </a:t>
            </a:r>
          </a:p>
          <a:p>
            <a:r>
              <a:rPr lang="en-US" sz="4200" b="1" dirty="0">
                <a:solidFill>
                  <a:schemeClr val="accent4"/>
                </a:solidFill>
              </a:rPr>
              <a:t>Test set </a:t>
            </a:r>
            <a:r>
              <a:rPr lang="en-US" sz="4200" dirty="0"/>
              <a:t>– for evaluation</a:t>
            </a:r>
            <a:endParaRPr lang="en-US" sz="3600" dirty="0"/>
          </a:p>
          <a:p>
            <a:pPr lvl="1"/>
            <a:r>
              <a:rPr lang="en-US" sz="3600" dirty="0"/>
              <a:t>Informs performance on unseen data. Not used until model is completely</a:t>
            </a:r>
            <a:r>
              <a:rPr lang="en-US" sz="3600" b="1" dirty="0"/>
              <a:t> fixed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284DC9-52F6-B21A-10D1-4125FA8D6F20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E1F82E4-32AA-08D0-ED19-80177B24DE43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0A252A44-90C0-9807-DF02-A72F79B08DCB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2" name="TextBox 10">
            <a:extLst>
              <a:ext uri="{FF2B5EF4-FFF2-40B4-BE49-F238E27FC236}">
                <a16:creationId xmlns:a16="http://schemas.microsoft.com/office/drawing/2014/main" id="{4D7E864D-78FC-7F29-1A7E-19275A28D2F5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Summary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77796EF-BF16-FACC-730C-CDCB5CBD3C3A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247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DFDB-E3D9-094D-A677-BCF1C6DB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EC48-8549-9A46-8EFA-5D1D7B73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AFB745-CE3E-0747-899D-8E0F325F48FD}"/>
              </a:ext>
            </a:extLst>
          </p:cNvPr>
          <p:cNvGraphicFramePr/>
          <p:nvPr/>
        </p:nvGraphicFramePr>
        <p:xfrm>
          <a:off x="894522" y="2179178"/>
          <a:ext cx="8229600" cy="7239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F2A5D2-31D6-4F4F-A346-9BCA988B4DEE}"/>
              </a:ext>
            </a:extLst>
          </p:cNvPr>
          <p:cNvSpPr txBox="1"/>
          <p:nvPr/>
        </p:nvSpPr>
        <p:spPr>
          <a:xfrm>
            <a:off x="3086099" y="3704374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66739-4742-5249-A68E-CB360EDC3656}"/>
              </a:ext>
            </a:extLst>
          </p:cNvPr>
          <p:cNvSpPr txBox="1"/>
          <p:nvPr/>
        </p:nvSpPr>
        <p:spPr>
          <a:xfrm>
            <a:off x="5595257" y="5440823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9B3B1-E3B1-604A-A1EA-385D84C01352}"/>
              </a:ext>
            </a:extLst>
          </p:cNvPr>
          <p:cNvSpPr txBox="1"/>
          <p:nvPr/>
        </p:nvSpPr>
        <p:spPr>
          <a:xfrm>
            <a:off x="1794993" y="5869253"/>
            <a:ext cx="289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3AB14F-BA74-564D-807F-702C278726BD}"/>
              </a:ext>
            </a:extLst>
          </p:cNvPr>
          <p:cNvSpPr txBox="1">
            <a:spLocks/>
          </p:cNvSpPr>
          <p:nvPr/>
        </p:nvSpPr>
        <p:spPr>
          <a:xfrm>
            <a:off x="8723651" y="2012714"/>
            <a:ext cx="8838486" cy="6999006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50292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65000"/>
              <a:buFont typeface="Century Gothic" panose="020B0502020202020204" pitchFamily="34" charset="0"/>
              <a:buChar char="►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Century Gothic" panose="020B0502020202020204" pitchFamily="34" charset="0"/>
              <a:buChar char="&gt;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r>
              <a:rPr lang="en-US" sz="4200" b="1" dirty="0">
                <a:solidFill>
                  <a:schemeClr val="accent1"/>
                </a:solidFill>
              </a:rPr>
              <a:t>Training set</a:t>
            </a:r>
            <a:r>
              <a:rPr lang="en-US" sz="4200" b="1" dirty="0"/>
              <a:t> </a:t>
            </a:r>
            <a:r>
              <a:rPr lang="en-US" sz="4200" dirty="0"/>
              <a:t>– for learning </a:t>
            </a:r>
          </a:p>
          <a:p>
            <a:pPr lvl="1">
              <a:spcAft>
                <a:spcPts val="900"/>
              </a:spcAft>
            </a:pPr>
            <a:r>
              <a:rPr lang="en-US" sz="3600" dirty="0"/>
              <a:t>Informs the parameters: weights and biases of  model</a:t>
            </a:r>
          </a:p>
          <a:p>
            <a:pPr>
              <a:spcAft>
                <a:spcPts val="900"/>
              </a:spcAft>
            </a:pPr>
            <a:r>
              <a:rPr lang="en-US" sz="4200" b="1" dirty="0">
                <a:solidFill>
                  <a:schemeClr val="accent2"/>
                </a:solidFill>
              </a:rPr>
              <a:t>Validation set </a:t>
            </a:r>
            <a:r>
              <a:rPr lang="en-US" sz="4200" dirty="0"/>
              <a:t>– for tuning</a:t>
            </a:r>
          </a:p>
          <a:p>
            <a:pPr lvl="1">
              <a:spcAft>
                <a:spcPts val="900"/>
              </a:spcAft>
            </a:pPr>
            <a:r>
              <a:rPr lang="en-US" sz="3600" dirty="0"/>
              <a:t>Informs the hyperparameters: </a:t>
            </a:r>
            <a:br>
              <a:rPr lang="en-US" sz="3600" dirty="0"/>
            </a:br>
            <a:r>
              <a:rPr lang="en-US" sz="3600" dirty="0"/>
              <a:t>e. g. architecture, complexity </a:t>
            </a:r>
          </a:p>
          <a:p>
            <a:r>
              <a:rPr lang="en-US" sz="4200" b="1" dirty="0">
                <a:solidFill>
                  <a:schemeClr val="accent4"/>
                </a:solidFill>
              </a:rPr>
              <a:t>Test set </a:t>
            </a:r>
            <a:r>
              <a:rPr lang="en-US" sz="4200" dirty="0"/>
              <a:t>– for evaluation</a:t>
            </a:r>
            <a:endParaRPr lang="en-US" sz="3600" dirty="0"/>
          </a:p>
          <a:p>
            <a:pPr lvl="1"/>
            <a:r>
              <a:rPr lang="en-US" sz="3600" dirty="0"/>
              <a:t>Informs performance on unseen data. Not used until model is completely</a:t>
            </a:r>
            <a:r>
              <a:rPr lang="en-US" sz="3600" b="1" dirty="0"/>
              <a:t> fixed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0260E7-2AC8-46E7-B197-84E17295BC25}"/>
              </a:ext>
            </a:extLst>
          </p:cNvPr>
          <p:cNvSpPr/>
          <p:nvPr/>
        </p:nvSpPr>
        <p:spPr>
          <a:xfrm>
            <a:off x="9464040" y="4050622"/>
            <a:ext cx="3825240" cy="77842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C0953D-D3BB-4B13-BDD8-7762CF0021CA}"/>
              </a:ext>
            </a:extLst>
          </p:cNvPr>
          <p:cNvSpPr/>
          <p:nvPr/>
        </p:nvSpPr>
        <p:spPr>
          <a:xfrm>
            <a:off x="9464041" y="6114862"/>
            <a:ext cx="2156318" cy="77842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C261C9-B0CC-401F-A74C-A71B2BE08AB8}"/>
              </a:ext>
            </a:extLst>
          </p:cNvPr>
          <p:cNvSpPr txBox="1">
            <a:spLocks/>
          </p:cNvSpPr>
          <p:nvPr/>
        </p:nvSpPr>
        <p:spPr>
          <a:xfrm>
            <a:off x="6096001" y="8934909"/>
            <a:ext cx="11847851" cy="854703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50292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65000"/>
              <a:buFont typeface="Century Gothic" panose="020B0502020202020204" pitchFamily="34" charset="0"/>
              <a:buChar char="►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Century Gothic" panose="020B0502020202020204" pitchFamily="34" charset="0"/>
              <a:buChar char="&gt;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spcAft>
                <a:spcPts val="900"/>
              </a:spcAft>
              <a:buNone/>
            </a:pPr>
            <a:r>
              <a:rPr lang="en-CA" sz="3600" b="1" dirty="0">
                <a:solidFill>
                  <a:schemeClr val="accent3"/>
                </a:solidFill>
              </a:rPr>
              <a:t>The naming is sometimes reversed in other sources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7526D4-7551-443C-6891-F26A4F756364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5A275FF3-248A-7F1D-9197-9B91B84E9CCA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F4E4673-36A4-E5F9-88EE-63F1767576F2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5" name="TextBox 10">
            <a:extLst>
              <a:ext uri="{FF2B5EF4-FFF2-40B4-BE49-F238E27FC236}">
                <a16:creationId xmlns:a16="http://schemas.microsoft.com/office/drawing/2014/main" id="{0D2D436A-D972-60B4-08A6-DEFBDD2F6B37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Summary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995714A4-0438-176F-82A1-FB5BC1676C5C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39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3210-CE6D-4856-9404-5F023C80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38" y="1873613"/>
            <a:ext cx="16688742" cy="7642157"/>
          </a:xfrm>
        </p:spPr>
        <p:txBody>
          <a:bodyPr>
            <a:normAutofit/>
          </a:bodyPr>
          <a:lstStyle/>
          <a:p>
            <a:r>
              <a:rPr lang="en-US" b="1" dirty="0"/>
              <a:t>Features: </a:t>
            </a:r>
            <a:r>
              <a:rPr lang="en-US" dirty="0"/>
              <a:t>smoking history, age</a:t>
            </a:r>
          </a:p>
          <a:p>
            <a:r>
              <a:rPr lang="en-US" b="1" dirty="0"/>
              <a:t>Targets: </a:t>
            </a:r>
            <a:r>
              <a:rPr lang="en-US" dirty="0"/>
              <a:t>cancer or non-cancer</a:t>
            </a:r>
          </a:p>
          <a:p>
            <a:r>
              <a:rPr lang="en-US" b="1" dirty="0"/>
              <a:t>1D Signals: </a:t>
            </a:r>
            <a:r>
              <a:rPr lang="en-US" dirty="0"/>
              <a:t>ECG, EMG, EEG</a:t>
            </a:r>
          </a:p>
          <a:p>
            <a:r>
              <a:rPr lang="en-US" b="1" dirty="0"/>
              <a:t>2D Images: </a:t>
            </a:r>
            <a:r>
              <a:rPr lang="en-US" dirty="0"/>
              <a:t>natural images, digitized microscopy, fluorescence imaging</a:t>
            </a:r>
          </a:p>
          <a:p>
            <a:r>
              <a:rPr lang="en-US" b="1" dirty="0"/>
              <a:t>3D Images: </a:t>
            </a:r>
            <a:r>
              <a:rPr lang="en-US" dirty="0"/>
              <a:t>CT scans, MRI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348F9-88A4-4F8C-84AC-2E115CDD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548D91AB-1CBF-A0BA-8E39-0BD55EE34537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273A3A9F-B94C-513C-C43B-5C9CCE743E30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85733DE-0317-BFB8-E67D-4B8057E38635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F8362F7D-B67A-C2D7-D4C7-3CD9169FC12B}"/>
              </a:ext>
            </a:extLst>
          </p:cNvPr>
          <p:cNvSpPr txBox="1"/>
          <p:nvPr/>
        </p:nvSpPr>
        <p:spPr>
          <a:xfrm>
            <a:off x="152400" y="268127"/>
            <a:ext cx="11654806" cy="868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Data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B140148-6A48-2AB4-C5F1-D41443AF67FC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047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B8E9755-A280-244A-8C13-FEEDD94E2F19}"/>
              </a:ext>
            </a:extLst>
          </p:cNvPr>
          <p:cNvGrpSpPr/>
          <p:nvPr/>
        </p:nvGrpSpPr>
        <p:grpSpPr>
          <a:xfrm>
            <a:off x="4560023" y="3661512"/>
            <a:ext cx="1458884" cy="1178721"/>
            <a:chOff x="3040015" y="2441008"/>
            <a:chExt cx="972589" cy="78581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046285-C086-0C4C-9CF2-FEAED7940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4706" y="2441008"/>
              <a:ext cx="847898" cy="78581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58D5300D-B3B7-DA47-9BF0-DB1541C84467}"/>
                </a:ext>
              </a:extLst>
            </p:cNvPr>
            <p:cNvSpPr/>
            <p:nvPr/>
          </p:nvSpPr>
          <p:spPr>
            <a:xfrm>
              <a:off x="3040015" y="2743200"/>
              <a:ext cx="251825" cy="166255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32BB4-2728-F14B-8A87-DDCDBB1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60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8966-768C-AF4B-8025-C61B255D5502}"/>
              </a:ext>
            </a:extLst>
          </p:cNvPr>
          <p:cNvGrpSpPr/>
          <p:nvPr/>
        </p:nvGrpSpPr>
        <p:grpSpPr>
          <a:xfrm>
            <a:off x="2193472" y="2412569"/>
            <a:ext cx="6379028" cy="1719942"/>
            <a:chOff x="1611086" y="2322286"/>
            <a:chExt cx="4252685" cy="1146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EFAE1F-CEF8-964E-BAF2-23E9D9B0BD6E}"/>
                </a:ext>
              </a:extLst>
            </p:cNvPr>
            <p:cNvSpPr/>
            <p:nvPr/>
          </p:nvSpPr>
          <p:spPr>
            <a:xfrm>
              <a:off x="1611086" y="2322286"/>
              <a:ext cx="4252685" cy="1146628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2E1740-E2FE-AC45-8BE5-11D9563BCB0F}"/>
                </a:ext>
              </a:extLst>
            </p:cNvPr>
            <p:cNvSpPr txBox="1"/>
            <p:nvPr/>
          </p:nvSpPr>
          <p:spPr>
            <a:xfrm>
              <a:off x="2046513" y="2480101"/>
              <a:ext cx="338182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Train model with </a:t>
              </a:r>
              <a:r>
                <a:rPr lang="en-US" sz="3600" b="1" dirty="0">
                  <a:solidFill>
                    <a:schemeClr val="bg1"/>
                  </a:solidFill>
                </a:rPr>
                <a:t>training</a:t>
              </a:r>
              <a:r>
                <a:rPr lang="en-US" sz="3600" dirty="0">
                  <a:solidFill>
                    <a:schemeClr val="bg1"/>
                  </a:solidFill>
                </a:rPr>
                <a:t> set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0603A1-5ECE-794C-88F5-2CBC39B58808}"/>
              </a:ext>
            </a:extLst>
          </p:cNvPr>
          <p:cNvGrpSpPr/>
          <p:nvPr/>
        </p:nvGrpSpPr>
        <p:grpSpPr>
          <a:xfrm>
            <a:off x="9797142" y="2412569"/>
            <a:ext cx="6139542" cy="1719942"/>
            <a:chOff x="6357257" y="2322286"/>
            <a:chExt cx="4093028" cy="11466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2001D5-2A22-4F4F-8FA7-AD5026848CB2}"/>
                </a:ext>
              </a:extLst>
            </p:cNvPr>
            <p:cNvSpPr/>
            <p:nvPr/>
          </p:nvSpPr>
          <p:spPr>
            <a:xfrm>
              <a:off x="6357257" y="2322286"/>
              <a:ext cx="4093028" cy="114662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EF5B1F-0227-6149-87CF-B94C65C7837A}"/>
                </a:ext>
              </a:extLst>
            </p:cNvPr>
            <p:cNvSpPr txBox="1"/>
            <p:nvPr/>
          </p:nvSpPr>
          <p:spPr>
            <a:xfrm>
              <a:off x="6712856" y="2472844"/>
              <a:ext cx="338182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Evaluate model using </a:t>
              </a:r>
              <a:r>
                <a:rPr lang="en-US" sz="3600" b="1" dirty="0">
                  <a:solidFill>
                    <a:schemeClr val="bg1"/>
                  </a:solidFill>
                </a:rPr>
                <a:t>validation</a:t>
              </a:r>
              <a:r>
                <a:rPr lang="en-US" sz="3600" dirty="0">
                  <a:solidFill>
                    <a:schemeClr val="bg1"/>
                  </a:solidFill>
                </a:rPr>
                <a:t> set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C281CE-657B-5943-8E39-224F7C24E1AA}"/>
              </a:ext>
            </a:extLst>
          </p:cNvPr>
          <p:cNvCxnSpPr>
            <a:cxnSpLocks/>
          </p:cNvCxnSpPr>
          <p:nvPr/>
        </p:nvCxnSpPr>
        <p:spPr>
          <a:xfrm>
            <a:off x="8577943" y="3265712"/>
            <a:ext cx="119742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9AC7-3253-CB4F-8DE2-B5B60AC44552}"/>
              </a:ext>
            </a:extLst>
          </p:cNvPr>
          <p:cNvGrpSpPr/>
          <p:nvPr/>
        </p:nvGrpSpPr>
        <p:grpSpPr>
          <a:xfrm>
            <a:off x="1333501" y="3263900"/>
            <a:ext cx="15365186" cy="3375023"/>
            <a:chOff x="889000" y="2175933"/>
            <a:chExt cx="10243457" cy="22500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2CA06-BE69-8240-8082-6AFB4E4E3A7B}"/>
                </a:ext>
              </a:extLst>
            </p:cNvPr>
            <p:cNvSpPr txBox="1"/>
            <p:nvPr/>
          </p:nvSpPr>
          <p:spPr>
            <a:xfrm>
              <a:off x="4124415" y="3323769"/>
              <a:ext cx="3928655" cy="1102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tIns="270000" bIns="270000" rtlCol="0">
              <a:spAutoFit/>
            </a:bodyPr>
            <a:lstStyle/>
            <a:p>
              <a:pPr algn="ctr"/>
              <a:r>
                <a:rPr lang="en-US" sz="3600" dirty="0"/>
                <a:t>Tweak model based on performances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EC37DFD-1081-724B-8709-4DCDAB6C1B9B}"/>
                </a:ext>
              </a:extLst>
            </p:cNvPr>
            <p:cNvGrpSpPr/>
            <p:nvPr/>
          </p:nvGrpSpPr>
          <p:grpSpPr>
            <a:xfrm>
              <a:off x="8053070" y="2181693"/>
              <a:ext cx="3079387" cy="1737164"/>
              <a:chOff x="8053070" y="2181693"/>
              <a:chExt cx="3079387" cy="173716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BB2D558-356D-E44B-B5E6-2DD1C6334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070" y="3896841"/>
                <a:ext cx="3079387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>
                <a:extLst>
                  <a:ext uri="{FF2B5EF4-FFF2-40B4-BE49-F238E27FC236}">
                    <a16:creationId xmlns:a16="http://schemas.microsoft.com/office/drawing/2014/main" id="{EFB47A97-0AD8-384F-9326-6C7A01665FC2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0624456" y="2181693"/>
                <a:ext cx="495301" cy="1737164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A82C29-ED70-B641-B13B-E0829E0EE7E3}"/>
                </a:ext>
              </a:extLst>
            </p:cNvPr>
            <p:cNvGrpSpPr/>
            <p:nvPr/>
          </p:nvGrpSpPr>
          <p:grpSpPr>
            <a:xfrm>
              <a:off x="889000" y="2175933"/>
              <a:ext cx="3235415" cy="1698925"/>
              <a:chOff x="889000" y="2175933"/>
              <a:chExt cx="3235415" cy="1698925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C6088D9-B213-7E48-8CAA-C66B2AC82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45" y="2181692"/>
                <a:ext cx="561769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74BC929-EEB5-3444-BAB5-AFE6F7E97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012" y="2175933"/>
                <a:ext cx="5388" cy="169892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C8229E4-6CE1-6842-943F-5829C891B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000" y="3874858"/>
                <a:ext cx="3235415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5515D3-91A1-AB48-A289-857A7B107A31}"/>
              </a:ext>
            </a:extLst>
          </p:cNvPr>
          <p:cNvGrpSpPr/>
          <p:nvPr/>
        </p:nvGrpSpPr>
        <p:grpSpPr>
          <a:xfrm>
            <a:off x="2436491" y="6631562"/>
            <a:ext cx="5892983" cy="2437847"/>
            <a:chOff x="4200614" y="4324348"/>
            <a:chExt cx="3928655" cy="162523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2D222FB-8B88-A146-88C1-8851DA5206EC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42" y="4324348"/>
              <a:ext cx="0" cy="52795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10C00-19EC-FC44-A733-32058AB66C69}"/>
                </a:ext>
              </a:extLst>
            </p:cNvPr>
            <p:cNvSpPr txBox="1"/>
            <p:nvPr/>
          </p:nvSpPr>
          <p:spPr>
            <a:xfrm>
              <a:off x="4200614" y="4847400"/>
              <a:ext cx="3928655" cy="11021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wrap="square" tIns="270000" bIns="270000" rtlCol="0">
              <a:spAutoFit/>
            </a:bodyPr>
            <a:lstStyle/>
            <a:p>
              <a:pPr algn="ctr"/>
              <a:r>
                <a:rPr lang="en-US" sz="3600" dirty="0"/>
                <a:t>Pick model that performs best on </a:t>
              </a:r>
              <a:r>
                <a:rPr lang="en-US" sz="3600" b="1" dirty="0">
                  <a:solidFill>
                    <a:schemeClr val="accent2"/>
                  </a:solidFill>
                </a:rPr>
                <a:t>validation</a:t>
              </a:r>
              <a:r>
                <a:rPr lang="en-US" sz="3600" dirty="0"/>
                <a:t> set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6D8EF6-DC0E-3F41-AAAD-8E887CAD7437}"/>
              </a:ext>
            </a:extLst>
          </p:cNvPr>
          <p:cNvGrpSpPr/>
          <p:nvPr/>
        </p:nvGrpSpPr>
        <p:grpSpPr>
          <a:xfrm>
            <a:off x="8348523" y="7401707"/>
            <a:ext cx="7712529" cy="1657350"/>
            <a:chOff x="5565682" y="4934471"/>
            <a:chExt cx="5141686" cy="11049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F07B33C-1783-5C48-8486-BFD4D4A5D4BD}"/>
                </a:ext>
              </a:extLst>
            </p:cNvPr>
            <p:cNvGrpSpPr/>
            <p:nvPr/>
          </p:nvGrpSpPr>
          <p:grpSpPr>
            <a:xfrm>
              <a:off x="6614340" y="4934471"/>
              <a:ext cx="4093028" cy="1104900"/>
              <a:chOff x="6357257" y="2322286"/>
              <a:chExt cx="4093028" cy="113251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80E4571-7F08-5E4C-902F-DF57411EC800}"/>
                  </a:ext>
                </a:extLst>
              </p:cNvPr>
              <p:cNvSpPr/>
              <p:nvPr/>
            </p:nvSpPr>
            <p:spPr>
              <a:xfrm>
                <a:off x="6357257" y="2322286"/>
                <a:ext cx="4093028" cy="1132512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4D42A-3A4E-2C41-AA98-119E3F65D46D}"/>
                  </a:ext>
                </a:extLst>
              </p:cNvPr>
              <p:cNvSpPr txBox="1"/>
              <p:nvPr/>
            </p:nvSpPr>
            <p:spPr>
              <a:xfrm>
                <a:off x="6712856" y="2472844"/>
                <a:ext cx="3381829" cy="820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Evaluate model using 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test</a:t>
                </a:r>
                <a:r>
                  <a:rPr lang="en-US" sz="3600" dirty="0">
                    <a:solidFill>
                      <a:schemeClr val="bg1"/>
                    </a:solidFill>
                  </a:rPr>
                  <a:t> set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FF5AA78-A9DD-6D48-A691-16A2AE9F5FDC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5565682" y="5486921"/>
              <a:ext cx="104865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B3A7A09-8BB5-BC4F-14ED-2D80EA249673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0A9AF682-37A2-855B-6F1A-5F05244100B4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F40A7FDE-F7DC-590F-0D7B-563303109870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096868E0-7B8D-DA21-9C2C-B36D990423F4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Working scheme for neural network experiments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6421F54-D59A-907D-A35E-D71A255BCFF5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37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B8E9755-A280-244A-8C13-FEEDD94E2F19}"/>
              </a:ext>
            </a:extLst>
          </p:cNvPr>
          <p:cNvGrpSpPr/>
          <p:nvPr/>
        </p:nvGrpSpPr>
        <p:grpSpPr>
          <a:xfrm>
            <a:off x="4560023" y="3661512"/>
            <a:ext cx="1458884" cy="1178721"/>
            <a:chOff x="3040015" y="2441008"/>
            <a:chExt cx="972589" cy="78581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046285-C086-0C4C-9CF2-FEAED7940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4706" y="2441008"/>
              <a:ext cx="847898" cy="78581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58D5300D-B3B7-DA47-9BF0-DB1541C84467}"/>
                </a:ext>
              </a:extLst>
            </p:cNvPr>
            <p:cNvSpPr/>
            <p:nvPr/>
          </p:nvSpPr>
          <p:spPr>
            <a:xfrm>
              <a:off x="3040015" y="2743200"/>
              <a:ext cx="251825" cy="166255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32BB4-2728-F14B-8A87-DDCDBB1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61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8966-768C-AF4B-8025-C61B255D5502}"/>
              </a:ext>
            </a:extLst>
          </p:cNvPr>
          <p:cNvGrpSpPr/>
          <p:nvPr/>
        </p:nvGrpSpPr>
        <p:grpSpPr>
          <a:xfrm>
            <a:off x="2193472" y="2412569"/>
            <a:ext cx="6379028" cy="1719942"/>
            <a:chOff x="1611086" y="2322286"/>
            <a:chExt cx="4252685" cy="1146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EFAE1F-CEF8-964E-BAF2-23E9D9B0BD6E}"/>
                </a:ext>
              </a:extLst>
            </p:cNvPr>
            <p:cNvSpPr/>
            <p:nvPr/>
          </p:nvSpPr>
          <p:spPr>
            <a:xfrm>
              <a:off x="1611086" y="2322286"/>
              <a:ext cx="4252685" cy="1146628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2E1740-E2FE-AC45-8BE5-11D9563BCB0F}"/>
                </a:ext>
              </a:extLst>
            </p:cNvPr>
            <p:cNvSpPr txBox="1"/>
            <p:nvPr/>
          </p:nvSpPr>
          <p:spPr>
            <a:xfrm>
              <a:off x="2046513" y="2480101"/>
              <a:ext cx="338182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Train model with </a:t>
              </a:r>
              <a:r>
                <a:rPr lang="en-US" sz="3600" b="1" dirty="0">
                  <a:solidFill>
                    <a:schemeClr val="bg1"/>
                  </a:solidFill>
                </a:rPr>
                <a:t>training</a:t>
              </a:r>
              <a:r>
                <a:rPr lang="en-US" sz="3600" dirty="0">
                  <a:solidFill>
                    <a:schemeClr val="bg1"/>
                  </a:solidFill>
                </a:rPr>
                <a:t> set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0603A1-5ECE-794C-88F5-2CBC39B58808}"/>
              </a:ext>
            </a:extLst>
          </p:cNvPr>
          <p:cNvGrpSpPr/>
          <p:nvPr/>
        </p:nvGrpSpPr>
        <p:grpSpPr>
          <a:xfrm>
            <a:off x="9797142" y="2412569"/>
            <a:ext cx="6139542" cy="1719942"/>
            <a:chOff x="6357257" y="2322286"/>
            <a:chExt cx="4093028" cy="11466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2001D5-2A22-4F4F-8FA7-AD5026848CB2}"/>
                </a:ext>
              </a:extLst>
            </p:cNvPr>
            <p:cNvSpPr/>
            <p:nvPr/>
          </p:nvSpPr>
          <p:spPr>
            <a:xfrm>
              <a:off x="6357257" y="2322286"/>
              <a:ext cx="4093028" cy="114662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EF5B1F-0227-6149-87CF-B94C65C7837A}"/>
                </a:ext>
              </a:extLst>
            </p:cNvPr>
            <p:cNvSpPr txBox="1"/>
            <p:nvPr/>
          </p:nvSpPr>
          <p:spPr>
            <a:xfrm>
              <a:off x="6712856" y="2472844"/>
              <a:ext cx="338182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Evaluate model using </a:t>
              </a:r>
              <a:r>
                <a:rPr lang="en-US" sz="3600" b="1" dirty="0">
                  <a:solidFill>
                    <a:schemeClr val="bg1"/>
                  </a:solidFill>
                </a:rPr>
                <a:t>validation</a:t>
              </a:r>
              <a:r>
                <a:rPr lang="en-US" sz="3600" dirty="0">
                  <a:solidFill>
                    <a:schemeClr val="bg1"/>
                  </a:solidFill>
                </a:rPr>
                <a:t> set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C281CE-657B-5943-8E39-224F7C24E1AA}"/>
              </a:ext>
            </a:extLst>
          </p:cNvPr>
          <p:cNvCxnSpPr>
            <a:cxnSpLocks/>
          </p:cNvCxnSpPr>
          <p:nvPr/>
        </p:nvCxnSpPr>
        <p:spPr>
          <a:xfrm>
            <a:off x="8577943" y="3265712"/>
            <a:ext cx="119742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9AC7-3253-CB4F-8DE2-B5B60AC44552}"/>
              </a:ext>
            </a:extLst>
          </p:cNvPr>
          <p:cNvGrpSpPr/>
          <p:nvPr/>
        </p:nvGrpSpPr>
        <p:grpSpPr>
          <a:xfrm>
            <a:off x="1333501" y="3263900"/>
            <a:ext cx="15365186" cy="3375023"/>
            <a:chOff x="889000" y="2175933"/>
            <a:chExt cx="10243457" cy="22500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2CA06-BE69-8240-8082-6AFB4E4E3A7B}"/>
                </a:ext>
              </a:extLst>
            </p:cNvPr>
            <p:cNvSpPr txBox="1"/>
            <p:nvPr/>
          </p:nvSpPr>
          <p:spPr>
            <a:xfrm>
              <a:off x="4124415" y="3323769"/>
              <a:ext cx="3928655" cy="1102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tIns="270000" bIns="270000" rtlCol="0">
              <a:spAutoFit/>
            </a:bodyPr>
            <a:lstStyle/>
            <a:p>
              <a:pPr algn="ctr"/>
              <a:r>
                <a:rPr lang="en-US" sz="3600" dirty="0"/>
                <a:t>Tweak model based on performances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EC37DFD-1081-724B-8709-4DCDAB6C1B9B}"/>
                </a:ext>
              </a:extLst>
            </p:cNvPr>
            <p:cNvGrpSpPr/>
            <p:nvPr/>
          </p:nvGrpSpPr>
          <p:grpSpPr>
            <a:xfrm>
              <a:off x="8053070" y="2181693"/>
              <a:ext cx="3079387" cy="1737164"/>
              <a:chOff x="8053070" y="2181693"/>
              <a:chExt cx="3079387" cy="173716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BB2D558-356D-E44B-B5E6-2DD1C6334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070" y="3896841"/>
                <a:ext cx="3079387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>
                <a:extLst>
                  <a:ext uri="{FF2B5EF4-FFF2-40B4-BE49-F238E27FC236}">
                    <a16:creationId xmlns:a16="http://schemas.microsoft.com/office/drawing/2014/main" id="{EFB47A97-0AD8-384F-9326-6C7A01665FC2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0624456" y="2181693"/>
                <a:ext cx="495301" cy="1737164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A82C29-ED70-B641-B13B-E0829E0EE7E3}"/>
                </a:ext>
              </a:extLst>
            </p:cNvPr>
            <p:cNvGrpSpPr/>
            <p:nvPr/>
          </p:nvGrpSpPr>
          <p:grpSpPr>
            <a:xfrm>
              <a:off x="889000" y="2175933"/>
              <a:ext cx="3235415" cy="1698925"/>
              <a:chOff x="889000" y="2175933"/>
              <a:chExt cx="3235415" cy="1698925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C6088D9-B213-7E48-8CAA-C66B2AC82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45" y="2181692"/>
                <a:ext cx="561769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74BC929-EEB5-3444-BAB5-AFE6F7E97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012" y="2175933"/>
                <a:ext cx="5388" cy="169892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C8229E4-6CE1-6842-943F-5829C891B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000" y="3874858"/>
                <a:ext cx="3235415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5515D3-91A1-AB48-A289-857A7B107A31}"/>
              </a:ext>
            </a:extLst>
          </p:cNvPr>
          <p:cNvGrpSpPr/>
          <p:nvPr/>
        </p:nvGrpSpPr>
        <p:grpSpPr>
          <a:xfrm>
            <a:off x="2436491" y="6631562"/>
            <a:ext cx="5892983" cy="2437847"/>
            <a:chOff x="4200614" y="4324348"/>
            <a:chExt cx="3928655" cy="162523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2D222FB-8B88-A146-88C1-8851DA5206EC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42" y="4324348"/>
              <a:ext cx="0" cy="52795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10C00-19EC-FC44-A733-32058AB66C69}"/>
                </a:ext>
              </a:extLst>
            </p:cNvPr>
            <p:cNvSpPr txBox="1"/>
            <p:nvPr/>
          </p:nvSpPr>
          <p:spPr>
            <a:xfrm>
              <a:off x="4200614" y="4847400"/>
              <a:ext cx="3928655" cy="11021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wrap="square" tIns="270000" bIns="270000" rtlCol="0">
              <a:spAutoFit/>
            </a:bodyPr>
            <a:lstStyle/>
            <a:p>
              <a:pPr algn="ctr"/>
              <a:r>
                <a:rPr lang="en-US" sz="3600" dirty="0"/>
                <a:t>Pick model that performs best on </a:t>
              </a:r>
              <a:r>
                <a:rPr lang="en-US" sz="3600" b="1" dirty="0">
                  <a:solidFill>
                    <a:schemeClr val="accent2"/>
                  </a:solidFill>
                </a:rPr>
                <a:t>validation</a:t>
              </a:r>
              <a:r>
                <a:rPr lang="en-US" sz="3600" dirty="0"/>
                <a:t> set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6D8EF6-DC0E-3F41-AAAD-8E887CAD7437}"/>
              </a:ext>
            </a:extLst>
          </p:cNvPr>
          <p:cNvGrpSpPr/>
          <p:nvPr/>
        </p:nvGrpSpPr>
        <p:grpSpPr>
          <a:xfrm>
            <a:off x="8348523" y="7401707"/>
            <a:ext cx="7712529" cy="1657350"/>
            <a:chOff x="5565682" y="4934471"/>
            <a:chExt cx="5141686" cy="11049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F07B33C-1783-5C48-8486-BFD4D4A5D4BD}"/>
                </a:ext>
              </a:extLst>
            </p:cNvPr>
            <p:cNvGrpSpPr/>
            <p:nvPr/>
          </p:nvGrpSpPr>
          <p:grpSpPr>
            <a:xfrm>
              <a:off x="6614340" y="4934471"/>
              <a:ext cx="4093028" cy="1104900"/>
              <a:chOff x="6357257" y="2322286"/>
              <a:chExt cx="4093028" cy="113251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80E4571-7F08-5E4C-902F-DF57411EC800}"/>
                  </a:ext>
                </a:extLst>
              </p:cNvPr>
              <p:cNvSpPr/>
              <p:nvPr/>
            </p:nvSpPr>
            <p:spPr>
              <a:xfrm>
                <a:off x="6357257" y="2322286"/>
                <a:ext cx="4093028" cy="1132512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4D42A-3A4E-2C41-AA98-119E3F65D46D}"/>
                  </a:ext>
                </a:extLst>
              </p:cNvPr>
              <p:cNvSpPr txBox="1"/>
              <p:nvPr/>
            </p:nvSpPr>
            <p:spPr>
              <a:xfrm>
                <a:off x="6712856" y="2472844"/>
                <a:ext cx="3381829" cy="820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Evaluate model using 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test</a:t>
                </a:r>
                <a:r>
                  <a:rPr lang="en-US" sz="3600" dirty="0">
                    <a:solidFill>
                      <a:schemeClr val="bg1"/>
                    </a:solidFill>
                  </a:rPr>
                  <a:t> set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FF5AA78-A9DD-6D48-A691-16A2AE9F5FDC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5565682" y="5486921"/>
              <a:ext cx="104865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82B6C6D-9F56-4081-BAE5-152B352304C6}"/>
              </a:ext>
            </a:extLst>
          </p:cNvPr>
          <p:cNvSpPr txBox="1">
            <a:spLocks/>
          </p:cNvSpPr>
          <p:nvPr/>
        </p:nvSpPr>
        <p:spPr>
          <a:xfrm>
            <a:off x="4316180" y="9197828"/>
            <a:ext cx="15768506" cy="977030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50292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65000"/>
              <a:buFont typeface="Century Gothic" panose="020B0502020202020204" pitchFamily="34" charset="0"/>
              <a:buChar char="►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Century Gothic" panose="020B0502020202020204" pitchFamily="34" charset="0"/>
              <a:buChar char="&gt;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r>
              <a:rPr lang="en-US" sz="3750" b="1" dirty="0"/>
              <a:t>What are some potential limitations?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69F1AD-0CA1-8B01-CC3C-578063B3A991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953E0BEF-9537-D4BC-8086-62FE07D3D7FF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A0F7DCA0-EDB2-6661-EB6B-4B10A0669BCA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8" name="TextBox 10">
            <a:extLst>
              <a:ext uri="{FF2B5EF4-FFF2-40B4-BE49-F238E27FC236}">
                <a16:creationId xmlns:a16="http://schemas.microsoft.com/office/drawing/2014/main" id="{310E4239-1A33-EB2A-9D9C-4403652E2AE9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Working scheme for neural network experiments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0A7645F3-2997-7F8D-B262-ACACB2907C11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204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955E5-1433-F34B-8A46-5ABE8B03D10F}"/>
              </a:ext>
            </a:extLst>
          </p:cNvPr>
          <p:cNvSpPr/>
          <p:nvPr/>
        </p:nvSpPr>
        <p:spPr>
          <a:xfrm>
            <a:off x="2390190" y="2672471"/>
            <a:ext cx="12960000" cy="123691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/>
              <a:t>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5D42F-8382-4D4F-87C7-CA6F24C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62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70612A-136B-FF42-B3F2-7D29B32FF0CE}"/>
              </a:ext>
            </a:extLst>
          </p:cNvPr>
          <p:cNvGrpSpPr/>
          <p:nvPr/>
        </p:nvGrpSpPr>
        <p:grpSpPr>
          <a:xfrm>
            <a:off x="2390190" y="2672473"/>
            <a:ext cx="12960000" cy="1236911"/>
            <a:chOff x="1421674" y="1544319"/>
            <a:chExt cx="8640000" cy="8246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0F65C8-A42D-7B43-ABF3-D2E7939AAC4E}"/>
                </a:ext>
              </a:extLst>
            </p:cNvPr>
            <p:cNvSpPr/>
            <p:nvPr/>
          </p:nvSpPr>
          <p:spPr>
            <a:xfrm>
              <a:off x="7901674" y="1544319"/>
              <a:ext cx="2160000" cy="82460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/>
                <a:t>Validation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605E46-199D-D545-A67B-0D4B3E0507CB}"/>
                </a:ext>
              </a:extLst>
            </p:cNvPr>
            <p:cNvSpPr/>
            <p:nvPr/>
          </p:nvSpPr>
          <p:spPr>
            <a:xfrm>
              <a:off x="1421674" y="1544319"/>
              <a:ext cx="6480000" cy="824607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/>
                <a:t>Training</a:t>
              </a: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68F154-FA5D-E54F-94A6-A1B167408F21}"/>
              </a:ext>
            </a:extLst>
          </p:cNvPr>
          <p:cNvSpPr txBox="1">
            <a:spLocks/>
          </p:cNvSpPr>
          <p:nvPr/>
        </p:nvSpPr>
        <p:spPr>
          <a:xfrm>
            <a:off x="1106129" y="4643622"/>
            <a:ext cx="16456008" cy="4655034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50292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65000"/>
              <a:buFont typeface="Century Gothic" panose="020B0502020202020204" pitchFamily="34" charset="0"/>
              <a:buChar char="►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Century Gothic" panose="020B0502020202020204" pitchFamily="34" charset="0"/>
              <a:buChar char="&gt;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r>
              <a:rPr lang="en-US" sz="3750" dirty="0"/>
              <a:t>Training on </a:t>
            </a:r>
            <a:r>
              <a:rPr lang="en-US" sz="3750" b="1" dirty="0">
                <a:solidFill>
                  <a:schemeClr val="accent1"/>
                </a:solidFill>
              </a:rPr>
              <a:t>less</a:t>
            </a:r>
            <a:r>
              <a:rPr lang="en-US" sz="3750" dirty="0"/>
              <a:t> data </a:t>
            </a:r>
            <a:r>
              <a:rPr lang="en-US" sz="3750" dirty="0">
                <a:sym typeface="Wingdings" pitchFamily="2" charset="2"/>
              </a:rPr>
              <a:t> overfitting during training</a:t>
            </a:r>
          </a:p>
          <a:p>
            <a:pPr>
              <a:spcAft>
                <a:spcPts val="900"/>
              </a:spcAft>
            </a:pPr>
            <a:r>
              <a:rPr lang="en-US" sz="3750" dirty="0">
                <a:sym typeface="Wingdings" pitchFamily="2" charset="2"/>
              </a:rPr>
              <a:t>Potential for </a:t>
            </a:r>
            <a:r>
              <a:rPr lang="en-US" sz="3750" b="1" dirty="0">
                <a:solidFill>
                  <a:schemeClr val="accent1"/>
                </a:solidFill>
                <a:sym typeface="Wingdings" pitchFamily="2" charset="2"/>
              </a:rPr>
              <a:t>data bias </a:t>
            </a:r>
            <a:r>
              <a:rPr lang="en-US" sz="3750" dirty="0">
                <a:sym typeface="Wingdings" pitchFamily="2" charset="2"/>
              </a:rPr>
              <a:t>(overly lucky/unlucky split)</a:t>
            </a:r>
            <a:r>
              <a:rPr lang="en-US" sz="3750" b="1" dirty="0">
                <a:solidFill>
                  <a:schemeClr val="accent1"/>
                </a:solidFill>
                <a:sym typeface="Wingdings" pitchFamily="2" charset="2"/>
              </a:rPr>
              <a:t> </a:t>
            </a:r>
          </a:p>
          <a:p>
            <a:pPr>
              <a:spcAft>
                <a:spcPts val="900"/>
              </a:spcAft>
            </a:pPr>
            <a:endParaRPr lang="en-US" sz="3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BA02A-229F-4222-959E-850C16F02544}"/>
              </a:ext>
            </a:extLst>
          </p:cNvPr>
          <p:cNvSpPr txBox="1"/>
          <p:nvPr/>
        </p:nvSpPr>
        <p:spPr>
          <a:xfrm>
            <a:off x="1106129" y="5328260"/>
            <a:ext cx="12990872" cy="10992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tIns="270000" bIns="270000" rtlCol="0">
            <a:spAutoFit/>
          </a:bodyPr>
          <a:lstStyle/>
          <a:p>
            <a:pPr algn="ctr"/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67DEA-23E7-4F7C-A500-DCFA9637D71F}"/>
              </a:ext>
            </a:extLst>
          </p:cNvPr>
          <p:cNvSpPr txBox="1"/>
          <p:nvPr/>
        </p:nvSpPr>
        <p:spPr>
          <a:xfrm>
            <a:off x="1868129" y="6421504"/>
            <a:ext cx="12990872" cy="1099271"/>
          </a:xfrm>
          <a:prstGeom prst="rect">
            <a:avLst/>
          </a:prstGeom>
          <a:noFill/>
          <a:ln w="38100">
            <a:noFill/>
          </a:ln>
        </p:spPr>
        <p:txBody>
          <a:bodyPr wrap="square" tIns="270000" bIns="270000" rtlCol="0">
            <a:spAutoFit/>
          </a:bodyPr>
          <a:lstStyle/>
          <a:p>
            <a:pPr algn="ctr"/>
            <a:r>
              <a:rPr lang="en-CA" sz="3600" dirty="0">
                <a:solidFill>
                  <a:schemeClr val="accent3"/>
                </a:solidFill>
              </a:rPr>
              <a:t>Repeat split at random and take average performance</a:t>
            </a:r>
            <a:endParaRPr lang="en-US" sz="3600" dirty="0">
              <a:solidFill>
                <a:schemeClr val="accent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11F9DF-4EE5-D2DF-94CE-8F24339B0A7A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F0641B0-21BE-CA04-CC15-7439D150BC80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E3BE6430-FBFD-B4A4-AB1D-40C920B2A1AE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7D7C27A5-DA1D-B899-0BC9-9AE69C1819A6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Problems with our current approach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56C7204-F598-3C31-DD60-F6EDD0C76A89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697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animBg="1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8CB718-73E7-B14F-9FC6-BAE5F74C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13106400" cy="45259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Cross-validation</a:t>
            </a:r>
            <a:r>
              <a:rPr lang="en-US" dirty="0"/>
              <a:t> – an experimental set-up where we divide the dataset into subsets (i.e. folds) that will be used sequentially for evaluation with each iteration.</a:t>
            </a:r>
          </a:p>
          <a:p>
            <a:r>
              <a:rPr lang="en-US" b="1" dirty="0">
                <a:solidFill>
                  <a:schemeClr val="accent1"/>
                </a:solidFill>
              </a:rPr>
              <a:t>K-fold cross-validation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b="1" i="1" dirty="0">
                <a:solidFill>
                  <a:schemeClr val="accent1"/>
                </a:solidFill>
                <a:sym typeface="Wingdings" pitchFamily="2" charset="2"/>
              </a:rPr>
              <a:t>K </a:t>
            </a:r>
            <a:r>
              <a:rPr lang="en-US" sz="3200" i="1" dirty="0">
                <a:sym typeface="Wingdings" pitchFamily="2" charset="2"/>
              </a:rPr>
              <a:t>is</a:t>
            </a:r>
            <a:r>
              <a:rPr lang="en-US" sz="3200" dirty="0">
                <a:sym typeface="Wingdings" pitchFamily="2" charset="2"/>
              </a:rPr>
              <a:t> the number of folds into which the dataset is split</a:t>
            </a:r>
          </a:p>
          <a:p>
            <a:pPr lvl="1"/>
            <a:endParaRPr lang="en-US" sz="3200" dirty="0">
              <a:sym typeface="Wingdings" pitchFamily="2" charset="2"/>
            </a:endParaRPr>
          </a:p>
          <a:p>
            <a:pPr marL="411480" lvl="1" indent="0">
              <a:buNone/>
            </a:pPr>
            <a:endParaRPr lang="en-US" sz="3200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5D42F-8382-4D4F-87C7-CA6F24C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63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F13B5D-9B4B-9DDB-C32C-62B8AA023E82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25B977C1-93DF-E334-AE74-62EA162894FA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C016201C-5BBE-1AEF-2B0D-5A8652245BF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AFEBA68E-4FE7-8B29-FCDE-C776FA729B36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Cross Validation 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C503A51B-F7D5-E052-A3ED-D61D9F5A5708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1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E2549-90B3-466A-8E8B-1C798421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64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A46B28-19C8-4A04-9535-7E120B64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178845"/>
            <a:ext cx="16849725" cy="6998493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Randomly shuffle the training set</a:t>
            </a:r>
          </a:p>
          <a:p>
            <a:endParaRPr lang="en-US" dirty="0"/>
          </a:p>
          <a:p>
            <a:pPr>
              <a:buAutoNum type="arabicPeriod"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93DD5-E484-4EE7-98A3-FC618D4B5C97}"/>
              </a:ext>
            </a:extLst>
          </p:cNvPr>
          <p:cNvSpPr/>
          <p:nvPr/>
        </p:nvSpPr>
        <p:spPr>
          <a:xfrm>
            <a:off x="2659238" y="7764215"/>
            <a:ext cx="12960000" cy="1236911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/>
              <a:t>Training Dataset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27D79B-7363-D921-C21B-EEB59D9CE6E2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7A689E5D-5E05-12C4-7C83-334F05E88E44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C187FC5F-60F9-79A1-488A-33AE28C6527B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C8D26C8-2C19-9990-EB26-C8108825E72F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K-fold cross validation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D6EAABC4-033F-249A-F842-DA8FBD071ACA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373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E371D09-13D9-4485-AAF4-F824BB64BD9F}"/>
              </a:ext>
            </a:extLst>
          </p:cNvPr>
          <p:cNvGrpSpPr/>
          <p:nvPr/>
        </p:nvGrpSpPr>
        <p:grpSpPr>
          <a:xfrm>
            <a:off x="2668763" y="7764215"/>
            <a:ext cx="12960000" cy="1236912"/>
            <a:chOff x="922900" y="2529642"/>
            <a:chExt cx="8640000" cy="8246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0F85C9-5431-439C-B89C-884DE5FB1A91}"/>
                </a:ext>
              </a:extLst>
            </p:cNvPr>
            <p:cNvGrpSpPr/>
            <p:nvPr/>
          </p:nvGrpSpPr>
          <p:grpSpPr>
            <a:xfrm>
              <a:off x="922900" y="2529643"/>
              <a:ext cx="8640000" cy="824607"/>
              <a:chOff x="1421674" y="1544319"/>
              <a:chExt cx="8640000" cy="82460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BE33A4-412F-45B4-8329-D5DF5CA9087F}"/>
                  </a:ext>
                </a:extLst>
              </p:cNvPr>
              <p:cNvSpPr/>
              <p:nvPr/>
            </p:nvSpPr>
            <p:spPr>
              <a:xfrm>
                <a:off x="7901674" y="1544319"/>
                <a:ext cx="2160000" cy="82460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Subset 4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DC2F97-C524-46C7-AA18-D1E2839BA71E}"/>
                  </a:ext>
                </a:extLst>
              </p:cNvPr>
              <p:cNvSpPr/>
              <p:nvPr/>
            </p:nvSpPr>
            <p:spPr>
              <a:xfrm>
                <a:off x="1421674" y="1544319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Subset 1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696CCD-048F-4587-A101-B097B84D5614}"/>
                </a:ext>
              </a:extLst>
            </p:cNvPr>
            <p:cNvSpPr/>
            <p:nvPr/>
          </p:nvSpPr>
          <p:spPr>
            <a:xfrm>
              <a:off x="3082900" y="2529642"/>
              <a:ext cx="2160000" cy="824607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/>
                <a:t>Subset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734707-E30A-42A8-A80C-1AA4374A6C80}"/>
                </a:ext>
              </a:extLst>
            </p:cNvPr>
            <p:cNvSpPr/>
            <p:nvPr/>
          </p:nvSpPr>
          <p:spPr>
            <a:xfrm>
              <a:off x="5242900" y="2529642"/>
              <a:ext cx="2160000" cy="824607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/>
                <a:t>Subset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373947-3DDA-4359-AB68-50563379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E2549-90B3-466A-8E8B-1C798421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65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A46B28-19C8-4A04-9535-7E120B64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178845"/>
            <a:ext cx="16849725" cy="6998493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Randomly shuffle the training set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Divide dataset into k unique groups (here k = 4)</a:t>
            </a:r>
          </a:p>
          <a:p>
            <a:pPr>
              <a:buAutoNum type="arabicPeriod"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4249E4-BF1D-8A90-D77D-8EEF31CF0018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973AAEBB-1688-E68B-38C6-AFCAD416C411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D797D65D-CF3B-2334-7024-7FE1294266DB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1E4BCA30-3DE6-4C9E-7088-C0620BE9EEE6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K-fold cross validation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8A17CB4B-08E5-0C63-080C-2F529F839FD4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232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61A3EA-FF94-4DB9-BFE3-C22C10C578B6}"/>
              </a:ext>
            </a:extLst>
          </p:cNvPr>
          <p:cNvGrpSpPr/>
          <p:nvPr/>
        </p:nvGrpSpPr>
        <p:grpSpPr>
          <a:xfrm>
            <a:off x="431350" y="7764211"/>
            <a:ext cx="15197414" cy="1236912"/>
            <a:chOff x="880818" y="2928875"/>
            <a:chExt cx="10131609" cy="82460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53C71A-C1CD-47D1-B72E-7034F1668000}"/>
                </a:ext>
              </a:extLst>
            </p:cNvPr>
            <p:cNvGrpSpPr/>
            <p:nvPr/>
          </p:nvGrpSpPr>
          <p:grpSpPr>
            <a:xfrm>
              <a:off x="2372427" y="2928875"/>
              <a:ext cx="8640000" cy="824608"/>
              <a:chOff x="922900" y="2529642"/>
              <a:chExt cx="8640000" cy="8246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8BA30E-C117-4F5A-AA02-96D8928FBE54}"/>
                  </a:ext>
                </a:extLst>
              </p:cNvPr>
              <p:cNvGrpSpPr/>
              <p:nvPr/>
            </p:nvGrpSpPr>
            <p:grpSpPr>
              <a:xfrm>
                <a:off x="922900" y="2529643"/>
                <a:ext cx="8640000" cy="824607"/>
                <a:chOff x="1421674" y="1544319"/>
                <a:chExt cx="8640000" cy="824607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806B602-38C7-4D1C-AE84-057B4DEA96A6}"/>
                    </a:ext>
                  </a:extLst>
                </p:cNvPr>
                <p:cNvSpPr/>
                <p:nvPr/>
              </p:nvSpPr>
              <p:spPr>
                <a:xfrm>
                  <a:off x="7901674" y="1544319"/>
                  <a:ext cx="2160000" cy="82460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Validation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2E9BA1F-1D54-409A-B30E-29A0AF092452}"/>
                    </a:ext>
                  </a:extLst>
                </p:cNvPr>
                <p:cNvSpPr/>
                <p:nvPr/>
              </p:nvSpPr>
              <p:spPr>
                <a:xfrm>
                  <a:off x="1421674" y="1544319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CFDE4A-5846-4BF0-BD13-9EBADDDBBD56}"/>
                  </a:ext>
                </a:extLst>
              </p:cNvPr>
              <p:cNvSpPr/>
              <p:nvPr/>
            </p:nvSpPr>
            <p:spPr>
              <a:xfrm>
                <a:off x="308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D9CDA2D-8187-4AFA-88CD-773F60EE60BB}"/>
                  </a:ext>
                </a:extLst>
              </p:cNvPr>
              <p:cNvSpPr/>
              <p:nvPr/>
            </p:nvSpPr>
            <p:spPr>
              <a:xfrm>
                <a:off x="524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69747B-DE6D-4F5B-8A5B-7B7951D35B53}"/>
                </a:ext>
              </a:extLst>
            </p:cNvPr>
            <p:cNvSpPr txBox="1"/>
            <p:nvPr/>
          </p:nvSpPr>
          <p:spPr>
            <a:xfrm>
              <a:off x="880818" y="3156512"/>
              <a:ext cx="149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Iteration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373947-3DDA-4359-AB68-50563379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E2549-90B3-466A-8E8B-1C798421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66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A46B28-19C8-4A04-9535-7E120B64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178845"/>
            <a:ext cx="16849725" cy="4526756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Randomly shuffle the training set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Divide dataset into k unique groups (here k = 4)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For each subset:</a:t>
            </a:r>
          </a:p>
          <a:p>
            <a:pPr lvl="1"/>
            <a:r>
              <a:rPr lang="en-US" dirty="0"/>
              <a:t>Assign it as validation </a:t>
            </a:r>
          </a:p>
          <a:p>
            <a:pPr lvl="1"/>
            <a:r>
              <a:rPr lang="en-US" dirty="0"/>
              <a:t>train model on remaining k-1 subsets</a:t>
            </a:r>
          </a:p>
          <a:p>
            <a:pPr lvl="1"/>
            <a:r>
              <a:rPr lang="en-US" dirty="0"/>
              <a:t>Perform evaluation on validation set and keep metrics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25AF12-CEE4-591C-4F39-5B3BBBBEC091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F96FC5A8-ABDC-2BBA-1104-C046EF9D2EF3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F00E9098-B1AA-F170-F3A6-578523FBC619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65A1D4B3-1A9C-07DD-B30B-49E7467D1238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K-fold cross validation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DEF95070-A4B4-084E-53C6-0258882B00C1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8590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F889-3B44-E342-A15E-2CB964D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7EDF8-5919-484B-AFF0-DC8FEC47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67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CC3CFF-8F4A-430D-8090-3B432FC93E52}"/>
              </a:ext>
            </a:extLst>
          </p:cNvPr>
          <p:cNvGrpSpPr/>
          <p:nvPr/>
        </p:nvGrpSpPr>
        <p:grpSpPr>
          <a:xfrm>
            <a:off x="3573881" y="3543014"/>
            <a:ext cx="12960000" cy="1236912"/>
            <a:chOff x="922900" y="2529642"/>
            <a:chExt cx="8640000" cy="82460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49E370-874E-4C02-8C07-477DA004B227}"/>
                </a:ext>
              </a:extLst>
            </p:cNvPr>
            <p:cNvGrpSpPr/>
            <p:nvPr/>
          </p:nvGrpSpPr>
          <p:grpSpPr>
            <a:xfrm>
              <a:off x="922900" y="2529643"/>
              <a:ext cx="8640000" cy="824607"/>
              <a:chOff x="1421674" y="1544319"/>
              <a:chExt cx="8640000" cy="824607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5D3751D-4763-4313-90E3-50C0F9949D7C}"/>
                  </a:ext>
                </a:extLst>
              </p:cNvPr>
              <p:cNvSpPr/>
              <p:nvPr/>
            </p:nvSpPr>
            <p:spPr>
              <a:xfrm>
                <a:off x="7901674" y="1544319"/>
                <a:ext cx="2160000" cy="824607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Validation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D66EAA2-5C11-4B76-9FBF-4B62310F93DD}"/>
                  </a:ext>
                </a:extLst>
              </p:cNvPr>
              <p:cNvSpPr/>
              <p:nvPr/>
            </p:nvSpPr>
            <p:spPr>
              <a:xfrm>
                <a:off x="1421674" y="1544319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AFB6CA1-5388-4185-837E-9F8A543AFB45}"/>
                </a:ext>
              </a:extLst>
            </p:cNvPr>
            <p:cNvSpPr/>
            <p:nvPr/>
          </p:nvSpPr>
          <p:spPr>
            <a:xfrm>
              <a:off x="3082900" y="2529642"/>
              <a:ext cx="2160000" cy="824607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/>
                <a:t>Training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BFB7572-A52D-4F74-9349-075FB25E6842}"/>
                </a:ext>
              </a:extLst>
            </p:cNvPr>
            <p:cNvSpPr/>
            <p:nvPr/>
          </p:nvSpPr>
          <p:spPr>
            <a:xfrm>
              <a:off x="5242900" y="2529642"/>
              <a:ext cx="2160000" cy="824607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/>
                <a:t>Training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1CF440-CC0D-4D3C-A21C-FEDE50828EC1}"/>
              </a:ext>
            </a:extLst>
          </p:cNvPr>
          <p:cNvGrpSpPr/>
          <p:nvPr/>
        </p:nvGrpSpPr>
        <p:grpSpPr>
          <a:xfrm>
            <a:off x="1336468" y="3543015"/>
            <a:ext cx="15197414" cy="1236912"/>
            <a:chOff x="880818" y="2928875"/>
            <a:chExt cx="10131609" cy="82460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8614846-E0A4-4CAE-B0C9-182936D78766}"/>
                </a:ext>
              </a:extLst>
            </p:cNvPr>
            <p:cNvGrpSpPr/>
            <p:nvPr/>
          </p:nvGrpSpPr>
          <p:grpSpPr>
            <a:xfrm>
              <a:off x="2372427" y="2928875"/>
              <a:ext cx="8640000" cy="824608"/>
              <a:chOff x="922900" y="2529642"/>
              <a:chExt cx="8640000" cy="82460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AB98EA6-0A3D-4D03-A04F-9FC84C6202DC}"/>
                  </a:ext>
                </a:extLst>
              </p:cNvPr>
              <p:cNvGrpSpPr/>
              <p:nvPr/>
            </p:nvGrpSpPr>
            <p:grpSpPr>
              <a:xfrm>
                <a:off x="922900" y="2529643"/>
                <a:ext cx="8640000" cy="824607"/>
                <a:chOff x="1421674" y="1544319"/>
                <a:chExt cx="8640000" cy="824607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A90E284-5D00-43AB-A747-13AA7897817E}"/>
                    </a:ext>
                  </a:extLst>
                </p:cNvPr>
                <p:cNvSpPr/>
                <p:nvPr/>
              </p:nvSpPr>
              <p:spPr>
                <a:xfrm>
                  <a:off x="7901674" y="1544319"/>
                  <a:ext cx="2160000" cy="82460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Validation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878A541-C092-4B0F-8730-E7E7984A250F}"/>
                    </a:ext>
                  </a:extLst>
                </p:cNvPr>
                <p:cNvSpPr/>
                <p:nvPr/>
              </p:nvSpPr>
              <p:spPr>
                <a:xfrm>
                  <a:off x="1421674" y="1544319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EC9B74E-D0BB-4758-A37C-7D0B3744DDF1}"/>
                  </a:ext>
                </a:extLst>
              </p:cNvPr>
              <p:cNvSpPr/>
              <p:nvPr/>
            </p:nvSpPr>
            <p:spPr>
              <a:xfrm>
                <a:off x="308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25660BB-CDDE-4C52-B4AC-4B866502FBB7}"/>
                  </a:ext>
                </a:extLst>
              </p:cNvPr>
              <p:cNvSpPr/>
              <p:nvPr/>
            </p:nvSpPr>
            <p:spPr>
              <a:xfrm>
                <a:off x="524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550B243-A572-4F49-9198-5A5665990E39}"/>
                </a:ext>
              </a:extLst>
            </p:cNvPr>
            <p:cNvSpPr txBox="1"/>
            <p:nvPr/>
          </p:nvSpPr>
          <p:spPr>
            <a:xfrm>
              <a:off x="880818" y="3156512"/>
              <a:ext cx="149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Iteration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674F8A3-F8FB-8764-ED8E-3E912964F101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4311DBEA-E868-42B2-FBD0-6C74CEC0D900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ED2C9FA-98BD-6D2E-C6A5-452EB4ACE67F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814FD395-3118-8D61-4C38-BA6EA0356570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K-fold cross validation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85DAA7D-D023-1A7B-EF69-039DB948B8CC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8620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F889-3B44-E342-A15E-2CB964D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7EDF8-5919-484B-AFF0-DC8FEC47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68</a:t>
            </a:fld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A203A0D-8D0D-4F57-A9F9-A740769D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178846"/>
            <a:ext cx="16849725" cy="811824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 startAt="4"/>
            </a:pPr>
            <a:r>
              <a:rPr lang="en-US" dirty="0"/>
              <a:t>Repeat previous step for remaining subsets</a:t>
            </a:r>
          </a:p>
          <a:p>
            <a:pPr>
              <a:buSzPct val="100000"/>
              <a:buFont typeface="+mj-lt"/>
              <a:buAutoNum type="arabicPeriod" startAt="4"/>
            </a:pPr>
            <a:endParaRPr lang="en-US" dirty="0"/>
          </a:p>
          <a:p>
            <a:pPr>
              <a:buAutoNum type="arabicPeriod" startAt="4"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6F9D71-0A87-4D8B-9101-4996A5950D4C}"/>
              </a:ext>
            </a:extLst>
          </p:cNvPr>
          <p:cNvGrpSpPr/>
          <p:nvPr/>
        </p:nvGrpSpPr>
        <p:grpSpPr>
          <a:xfrm>
            <a:off x="1336468" y="3543015"/>
            <a:ext cx="15197414" cy="1236912"/>
            <a:chOff x="880818" y="2928875"/>
            <a:chExt cx="10131609" cy="8246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A2BAEA-95C8-469F-B8D1-71499A9F16E2}"/>
                </a:ext>
              </a:extLst>
            </p:cNvPr>
            <p:cNvGrpSpPr/>
            <p:nvPr/>
          </p:nvGrpSpPr>
          <p:grpSpPr>
            <a:xfrm>
              <a:off x="2372427" y="2928875"/>
              <a:ext cx="8640000" cy="824608"/>
              <a:chOff x="922900" y="2529642"/>
              <a:chExt cx="8640000" cy="82460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ABCA028-8221-4027-8219-8AD48599C9B6}"/>
                  </a:ext>
                </a:extLst>
              </p:cNvPr>
              <p:cNvGrpSpPr/>
              <p:nvPr/>
            </p:nvGrpSpPr>
            <p:grpSpPr>
              <a:xfrm>
                <a:off x="922900" y="2529643"/>
                <a:ext cx="8640000" cy="824607"/>
                <a:chOff x="1421674" y="1544319"/>
                <a:chExt cx="8640000" cy="824607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9E85536-3F11-4A7E-A632-7409FBD3E560}"/>
                    </a:ext>
                  </a:extLst>
                </p:cNvPr>
                <p:cNvSpPr/>
                <p:nvPr/>
              </p:nvSpPr>
              <p:spPr>
                <a:xfrm>
                  <a:off x="7901674" y="1544319"/>
                  <a:ext cx="2160000" cy="82460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Validation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EB5DE32-E330-4ECB-B1B7-A2BE4B1DEEB2}"/>
                    </a:ext>
                  </a:extLst>
                </p:cNvPr>
                <p:cNvSpPr/>
                <p:nvPr/>
              </p:nvSpPr>
              <p:spPr>
                <a:xfrm>
                  <a:off x="1421674" y="1544319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417BA3-0FE7-40DF-9F0A-F70AEB70D928}"/>
                  </a:ext>
                </a:extLst>
              </p:cNvPr>
              <p:cNvSpPr/>
              <p:nvPr/>
            </p:nvSpPr>
            <p:spPr>
              <a:xfrm>
                <a:off x="308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87BC0B-8EE6-4A75-941B-611428CF1EDD}"/>
                  </a:ext>
                </a:extLst>
              </p:cNvPr>
              <p:cNvSpPr/>
              <p:nvPr/>
            </p:nvSpPr>
            <p:spPr>
              <a:xfrm>
                <a:off x="524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2E7BA2-7241-464A-8245-D85462CF554A}"/>
                </a:ext>
              </a:extLst>
            </p:cNvPr>
            <p:cNvSpPr txBox="1"/>
            <p:nvPr/>
          </p:nvSpPr>
          <p:spPr>
            <a:xfrm>
              <a:off x="880818" y="3156512"/>
              <a:ext cx="149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Iteration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C52C6E8-668E-E3FA-B151-0FB60A2F5565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42298970-4E5D-472B-D070-601E9832B51C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6846FB6-D880-D304-2269-207BFCFFA30B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5" name="TextBox 10">
            <a:extLst>
              <a:ext uri="{FF2B5EF4-FFF2-40B4-BE49-F238E27FC236}">
                <a16:creationId xmlns:a16="http://schemas.microsoft.com/office/drawing/2014/main" id="{03E6F1A2-3A4B-02AE-75E7-D2AEAC5C3C0A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K-fold cross validation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5287439A-B9EB-DAE2-0B83-4735168F4F7F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6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F889-3B44-E342-A15E-2CB964D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7EDF8-5919-484B-AFF0-DC8FEC47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550E09-B485-FC4B-AFEF-493EBB763B1E}"/>
              </a:ext>
            </a:extLst>
          </p:cNvPr>
          <p:cNvGrpSpPr/>
          <p:nvPr/>
        </p:nvGrpSpPr>
        <p:grpSpPr>
          <a:xfrm>
            <a:off x="1336468" y="3543015"/>
            <a:ext cx="15197414" cy="1236912"/>
            <a:chOff x="880818" y="2928875"/>
            <a:chExt cx="10131609" cy="8246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0C4249-21BC-5C4C-B7D2-DB52A876C637}"/>
                </a:ext>
              </a:extLst>
            </p:cNvPr>
            <p:cNvGrpSpPr/>
            <p:nvPr/>
          </p:nvGrpSpPr>
          <p:grpSpPr>
            <a:xfrm>
              <a:off x="2372427" y="2928875"/>
              <a:ext cx="8640000" cy="824608"/>
              <a:chOff x="922900" y="2529642"/>
              <a:chExt cx="8640000" cy="82460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0E2CAF3-8317-5E40-B463-CBD6BFDC858A}"/>
                  </a:ext>
                </a:extLst>
              </p:cNvPr>
              <p:cNvGrpSpPr/>
              <p:nvPr/>
            </p:nvGrpSpPr>
            <p:grpSpPr>
              <a:xfrm>
                <a:off x="922900" y="2529643"/>
                <a:ext cx="8640000" cy="824607"/>
                <a:chOff x="1421674" y="1544319"/>
                <a:chExt cx="8640000" cy="824607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AC2FC81-C6CD-6649-AE03-AE2C795D5BF8}"/>
                    </a:ext>
                  </a:extLst>
                </p:cNvPr>
                <p:cNvSpPr/>
                <p:nvPr/>
              </p:nvSpPr>
              <p:spPr>
                <a:xfrm>
                  <a:off x="7901674" y="1544319"/>
                  <a:ext cx="2160000" cy="82460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Validation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2134C47-875F-2F44-8EAB-2DB1E9A64E02}"/>
                    </a:ext>
                  </a:extLst>
                </p:cNvPr>
                <p:cNvSpPr/>
                <p:nvPr/>
              </p:nvSpPr>
              <p:spPr>
                <a:xfrm>
                  <a:off x="1421674" y="1544319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38197B-3AE1-5843-A9F0-8700842E8C94}"/>
                  </a:ext>
                </a:extLst>
              </p:cNvPr>
              <p:cNvSpPr/>
              <p:nvPr/>
            </p:nvSpPr>
            <p:spPr>
              <a:xfrm>
                <a:off x="308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AFDB83-43DE-2B44-9327-07EBB23F37C5}"/>
                  </a:ext>
                </a:extLst>
              </p:cNvPr>
              <p:cNvSpPr/>
              <p:nvPr/>
            </p:nvSpPr>
            <p:spPr>
              <a:xfrm>
                <a:off x="524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2FA431-E370-C94D-942C-52CC54DFC907}"/>
                </a:ext>
              </a:extLst>
            </p:cNvPr>
            <p:cNvSpPr txBox="1"/>
            <p:nvPr/>
          </p:nvSpPr>
          <p:spPr>
            <a:xfrm>
              <a:off x="880818" y="3156512"/>
              <a:ext cx="149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Iteration 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9391EB-E877-E440-B48A-8BCEE57A1231}"/>
              </a:ext>
            </a:extLst>
          </p:cNvPr>
          <p:cNvGrpSpPr/>
          <p:nvPr/>
        </p:nvGrpSpPr>
        <p:grpSpPr>
          <a:xfrm>
            <a:off x="1351708" y="4990815"/>
            <a:ext cx="15197414" cy="1236912"/>
            <a:chOff x="880818" y="2928875"/>
            <a:chExt cx="10131609" cy="82460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EF9CB3A-1008-5148-A8CD-74F3F77EB039}"/>
                </a:ext>
              </a:extLst>
            </p:cNvPr>
            <p:cNvGrpSpPr/>
            <p:nvPr/>
          </p:nvGrpSpPr>
          <p:grpSpPr>
            <a:xfrm>
              <a:off x="2372427" y="2928875"/>
              <a:ext cx="8640000" cy="824608"/>
              <a:chOff x="922900" y="2529642"/>
              <a:chExt cx="8640000" cy="82460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1776005-B34F-BE49-9C3A-19D428620C4A}"/>
                  </a:ext>
                </a:extLst>
              </p:cNvPr>
              <p:cNvGrpSpPr/>
              <p:nvPr/>
            </p:nvGrpSpPr>
            <p:grpSpPr>
              <a:xfrm>
                <a:off x="922900" y="2529643"/>
                <a:ext cx="8640000" cy="824607"/>
                <a:chOff x="1421674" y="1544319"/>
                <a:chExt cx="8640000" cy="82460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85BBA00-7649-3F45-B8E9-0E17D50D18BB}"/>
                    </a:ext>
                  </a:extLst>
                </p:cNvPr>
                <p:cNvSpPr/>
                <p:nvPr/>
              </p:nvSpPr>
              <p:spPr>
                <a:xfrm>
                  <a:off x="7901674" y="1544319"/>
                  <a:ext cx="2160000" cy="824607"/>
                </a:xfrm>
                <a:prstGeom prst="rect">
                  <a:avLst/>
                </a:prstGeom>
                <a:solidFill>
                  <a:srgbClr val="6692FC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 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B277ED-DC44-A84D-BE4E-AC688CFB1C1C}"/>
                    </a:ext>
                  </a:extLst>
                </p:cNvPr>
                <p:cNvSpPr/>
                <p:nvPr/>
              </p:nvSpPr>
              <p:spPr>
                <a:xfrm>
                  <a:off x="1421674" y="1544319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E153CA-3E14-7448-B1A2-B22833D2FB7D}"/>
                  </a:ext>
                </a:extLst>
              </p:cNvPr>
              <p:cNvSpPr/>
              <p:nvPr/>
            </p:nvSpPr>
            <p:spPr>
              <a:xfrm>
                <a:off x="308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E33F23-2E3A-2C42-8C34-9529C816757E}"/>
                  </a:ext>
                </a:extLst>
              </p:cNvPr>
              <p:cNvSpPr/>
              <p:nvPr/>
            </p:nvSpPr>
            <p:spPr>
              <a:xfrm>
                <a:off x="5242900" y="2529642"/>
                <a:ext cx="2160000" cy="824607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Validation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CECBF0-D1E1-1E4A-889B-CDF1CED611C8}"/>
                </a:ext>
              </a:extLst>
            </p:cNvPr>
            <p:cNvSpPr txBox="1"/>
            <p:nvPr/>
          </p:nvSpPr>
          <p:spPr>
            <a:xfrm>
              <a:off x="880818" y="3156512"/>
              <a:ext cx="149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Iteration 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7ACEC0-9F17-BA4E-8C67-21354527A351}"/>
              </a:ext>
            </a:extLst>
          </p:cNvPr>
          <p:cNvGrpSpPr/>
          <p:nvPr/>
        </p:nvGrpSpPr>
        <p:grpSpPr>
          <a:xfrm>
            <a:off x="1351708" y="7886407"/>
            <a:ext cx="15197414" cy="1236912"/>
            <a:chOff x="880818" y="2928875"/>
            <a:chExt cx="10131609" cy="82460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B75903-146A-F947-B8A2-F4148ABE506F}"/>
                </a:ext>
              </a:extLst>
            </p:cNvPr>
            <p:cNvGrpSpPr/>
            <p:nvPr/>
          </p:nvGrpSpPr>
          <p:grpSpPr>
            <a:xfrm>
              <a:off x="2372427" y="2928875"/>
              <a:ext cx="8640000" cy="824608"/>
              <a:chOff x="922900" y="2529642"/>
              <a:chExt cx="8640000" cy="8246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8CA7FA5-16D7-C440-ADEC-C9D943B66667}"/>
                  </a:ext>
                </a:extLst>
              </p:cNvPr>
              <p:cNvGrpSpPr/>
              <p:nvPr/>
            </p:nvGrpSpPr>
            <p:grpSpPr>
              <a:xfrm>
                <a:off x="922900" y="2529643"/>
                <a:ext cx="8640000" cy="824607"/>
                <a:chOff x="1421674" y="1544319"/>
                <a:chExt cx="8640000" cy="82460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70A1211-A65F-1C41-8247-A6F9E12B292C}"/>
                    </a:ext>
                  </a:extLst>
                </p:cNvPr>
                <p:cNvSpPr/>
                <p:nvPr/>
              </p:nvSpPr>
              <p:spPr>
                <a:xfrm>
                  <a:off x="7901674" y="1544319"/>
                  <a:ext cx="2160000" cy="824607"/>
                </a:xfrm>
                <a:prstGeom prst="rect">
                  <a:avLst/>
                </a:prstGeom>
                <a:solidFill>
                  <a:srgbClr val="6692FC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9816CF0-0BBA-764E-95B4-4D76D8257959}"/>
                    </a:ext>
                  </a:extLst>
                </p:cNvPr>
                <p:cNvSpPr/>
                <p:nvPr/>
              </p:nvSpPr>
              <p:spPr>
                <a:xfrm>
                  <a:off x="1421674" y="1544319"/>
                  <a:ext cx="2160000" cy="82460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Validation</a:t>
                  </a:r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999483-BAF8-374A-9C7D-DA1F7183E3EE}"/>
                  </a:ext>
                </a:extLst>
              </p:cNvPr>
              <p:cNvSpPr/>
              <p:nvPr/>
            </p:nvSpPr>
            <p:spPr>
              <a:xfrm>
                <a:off x="308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76CD71F-94E2-9F47-A46E-B1E1746FE0EC}"/>
                  </a:ext>
                </a:extLst>
              </p:cNvPr>
              <p:cNvSpPr/>
              <p:nvPr/>
            </p:nvSpPr>
            <p:spPr>
              <a:xfrm>
                <a:off x="524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09335F-AE8B-B04D-8EBB-75B47C2B2CDC}"/>
                </a:ext>
              </a:extLst>
            </p:cNvPr>
            <p:cNvSpPr txBox="1"/>
            <p:nvPr/>
          </p:nvSpPr>
          <p:spPr>
            <a:xfrm>
              <a:off x="880818" y="3156512"/>
              <a:ext cx="149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Iteration 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48BF59-DD6E-6444-8A41-76223C7C0E3F}"/>
              </a:ext>
            </a:extLst>
          </p:cNvPr>
          <p:cNvGrpSpPr/>
          <p:nvPr/>
        </p:nvGrpSpPr>
        <p:grpSpPr>
          <a:xfrm>
            <a:off x="1336468" y="6438612"/>
            <a:ext cx="15197414" cy="1236912"/>
            <a:chOff x="880818" y="2928875"/>
            <a:chExt cx="10131609" cy="82460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635D634-B000-CD43-BD5E-A9220218D66A}"/>
                </a:ext>
              </a:extLst>
            </p:cNvPr>
            <p:cNvGrpSpPr/>
            <p:nvPr/>
          </p:nvGrpSpPr>
          <p:grpSpPr>
            <a:xfrm>
              <a:off x="2372427" y="2928875"/>
              <a:ext cx="8640000" cy="824608"/>
              <a:chOff x="922900" y="2529642"/>
              <a:chExt cx="8640000" cy="82460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243615B-8768-F144-8303-A206CA6D49CE}"/>
                  </a:ext>
                </a:extLst>
              </p:cNvPr>
              <p:cNvGrpSpPr/>
              <p:nvPr/>
            </p:nvGrpSpPr>
            <p:grpSpPr>
              <a:xfrm>
                <a:off x="922900" y="2529643"/>
                <a:ext cx="8640000" cy="824607"/>
                <a:chOff x="1421674" y="1544319"/>
                <a:chExt cx="8640000" cy="824607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D083C9F-3513-5C49-964B-AE8F6A94D0BC}"/>
                    </a:ext>
                  </a:extLst>
                </p:cNvPr>
                <p:cNvSpPr/>
                <p:nvPr/>
              </p:nvSpPr>
              <p:spPr>
                <a:xfrm>
                  <a:off x="7901674" y="1544319"/>
                  <a:ext cx="2160000" cy="824607"/>
                </a:xfrm>
                <a:prstGeom prst="rect">
                  <a:avLst/>
                </a:prstGeom>
                <a:solidFill>
                  <a:srgbClr val="6692FC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75DF4D-5E6B-6443-A6D5-5F91876CEC14}"/>
                    </a:ext>
                  </a:extLst>
                </p:cNvPr>
                <p:cNvSpPr/>
                <p:nvPr/>
              </p:nvSpPr>
              <p:spPr>
                <a:xfrm>
                  <a:off x="1421674" y="1544319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340F432-240A-2B45-87F3-798D7BB5A632}"/>
                  </a:ext>
                </a:extLst>
              </p:cNvPr>
              <p:cNvSpPr/>
              <p:nvPr/>
            </p:nvSpPr>
            <p:spPr>
              <a:xfrm>
                <a:off x="3082900" y="2529642"/>
                <a:ext cx="2160000" cy="824607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Validation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720E4B5-3675-7E4A-9AF8-C68FC7FA0E0B}"/>
                  </a:ext>
                </a:extLst>
              </p:cNvPr>
              <p:cNvSpPr/>
              <p:nvPr/>
            </p:nvSpPr>
            <p:spPr>
              <a:xfrm>
                <a:off x="5242900" y="2529642"/>
                <a:ext cx="2160000" cy="82460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7A1954-E970-3848-8757-485090D61F2A}"/>
                </a:ext>
              </a:extLst>
            </p:cNvPr>
            <p:cNvSpPr txBox="1"/>
            <p:nvPr/>
          </p:nvSpPr>
          <p:spPr>
            <a:xfrm>
              <a:off x="880818" y="3156512"/>
              <a:ext cx="149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dirty="0"/>
                <a:t>Iteration 3</a:t>
              </a:r>
            </a:p>
          </p:txBody>
        </p:sp>
      </p:grp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A203A0D-8D0D-4F57-A9F9-A740769D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178846"/>
            <a:ext cx="16849725" cy="1022712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 startAt="4"/>
            </a:pPr>
            <a:r>
              <a:rPr lang="en-US" dirty="0"/>
              <a:t>Repeat previous step for remaining subsets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3972C5-F7CC-27DD-6EAA-992B5D8A2748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ACF3E42A-7383-5DF3-A9FE-A9AA625BAE68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AC9FC08-4A9E-4147-2124-5388055DA4AD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682B2D21-5837-0619-8866-25D11A23B658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K-fold cross validation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C4D45B8-F15A-9175-BF1F-7F585046B36F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0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EC48-8549-9A46-8EFA-5D1D7B73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390A0D-BE57-FF46-BC76-33191D9A1FF6}"/>
              </a:ext>
            </a:extLst>
          </p:cNvPr>
          <p:cNvGrpSpPr/>
          <p:nvPr/>
        </p:nvGrpSpPr>
        <p:grpSpPr>
          <a:xfrm>
            <a:off x="1603261" y="2569502"/>
            <a:ext cx="4054592" cy="3866283"/>
            <a:chOff x="687866" y="1686662"/>
            <a:chExt cx="3919610" cy="382750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CAA612-C784-F84E-AB0C-6E7F4CB3C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08" t="38991" r="90083" b="51404"/>
            <a:stretch/>
          </p:blipFill>
          <p:spPr>
            <a:xfrm>
              <a:off x="687866" y="1686662"/>
              <a:ext cx="2242062" cy="2453814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3735BD-9BA9-4B46-BD06-78D13057F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60" t="3195" r="90676" b="89521"/>
            <a:stretch/>
          </p:blipFill>
          <p:spPr>
            <a:xfrm>
              <a:off x="1074174" y="2048933"/>
              <a:ext cx="2249193" cy="2354642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865C2C-8255-7E40-89FA-1E8AC6659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375" t="76653" r="61007" b="16108"/>
            <a:stretch/>
          </p:blipFill>
          <p:spPr>
            <a:xfrm>
              <a:off x="1458977" y="2362443"/>
              <a:ext cx="2285767" cy="2453219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E28E6-9B1F-954A-9C9C-213B873A82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425" t="21515" r="72993" b="71126"/>
            <a:stretch/>
          </p:blipFill>
          <p:spPr>
            <a:xfrm>
              <a:off x="1881329" y="2715606"/>
              <a:ext cx="2269354" cy="2495158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B0AAA0-725D-9944-B8DD-975E91075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357" t="30604" r="73061" b="62037"/>
            <a:stretch/>
          </p:blipFill>
          <p:spPr>
            <a:xfrm>
              <a:off x="2338122" y="3019006"/>
              <a:ext cx="2269354" cy="2495158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3C98EA5-B196-9F42-9DA0-22B03C2FB0DA}"/>
              </a:ext>
            </a:extLst>
          </p:cNvPr>
          <p:cNvSpPr txBox="1"/>
          <p:nvPr/>
        </p:nvSpPr>
        <p:spPr>
          <a:xfrm>
            <a:off x="2566713" y="6606006"/>
            <a:ext cx="2032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MNIST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E4FF33-245B-4DC5-9FFC-C330A94D827F}"/>
              </a:ext>
            </a:extLst>
          </p:cNvPr>
          <p:cNvSpPr txBox="1">
            <a:spLocks/>
          </p:cNvSpPr>
          <p:nvPr/>
        </p:nvSpPr>
        <p:spPr>
          <a:xfrm>
            <a:off x="6210179" y="3915346"/>
            <a:ext cx="10116861" cy="2520440"/>
          </a:xfrm>
          <a:prstGeom prst="rect">
            <a:avLst/>
          </a:prstGeom>
        </p:spPr>
        <p:txBody>
          <a:bodyPr vert="horz" lIns="137160" tIns="68580" rIns="137160" bIns="68580" rtlCol="0">
            <a:normAutofit lnSpcReduction="10000"/>
          </a:bodyPr>
          <a:lstStyle>
            <a:lvl1pPr marL="50292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65000"/>
              <a:buFont typeface="Century Gothic" panose="020B0502020202020204" pitchFamily="34" charset="0"/>
              <a:buChar char="►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Century Gothic" panose="020B0502020202020204" pitchFamily="34" charset="0"/>
              <a:buChar char="&gt;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3750" b="1" dirty="0"/>
              <a:t>In Live Coding Session 2 :</a:t>
            </a:r>
          </a:p>
          <a:p>
            <a:r>
              <a:rPr lang="en-US" sz="3750" dirty="0"/>
              <a:t>We trained a model to classify handwritten digits</a:t>
            </a:r>
          </a:p>
          <a:p>
            <a:r>
              <a:rPr lang="en-US" sz="3750" dirty="0"/>
              <a:t>We used the MNIST database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D9025E-4014-C111-10AB-8D1ABDE665CC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9D4759E8-101D-417C-C16B-8DFE284858DF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BF7E714-5A5B-C926-34E8-5D1D05F7F0CF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9D3D42A-872C-CAF2-8222-72481A7CC43B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Partitioning data for the neural network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186F474-65D1-2687-2DC6-20FE835FD3E1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71E0B-71BB-A2F8-11F4-1DDF49D86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847" y="8787356"/>
            <a:ext cx="15589301" cy="9695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6AFE36-E315-4E9E-A57D-99C6A4D25469}"/>
              </a:ext>
            </a:extLst>
          </p:cNvPr>
          <p:cNvSpPr/>
          <p:nvPr/>
        </p:nvSpPr>
        <p:spPr>
          <a:xfrm>
            <a:off x="1213166" y="8689636"/>
            <a:ext cx="2444434" cy="1178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47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F889-3B44-E342-A15E-2CB964D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7EDF8-5919-484B-AFF0-DC8FEC47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70</a:t>
            </a:fld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A203A0D-8D0D-4F57-A9F9-A740769D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178846"/>
            <a:ext cx="16849725" cy="1022712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 startAt="4"/>
            </a:pPr>
            <a:r>
              <a:rPr lang="en-US" dirty="0"/>
              <a:t>Repeat previous step for remaining subsets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842EE6-324E-4F84-82A4-FAF1F8A753DF}"/>
              </a:ext>
            </a:extLst>
          </p:cNvPr>
          <p:cNvGrpSpPr/>
          <p:nvPr/>
        </p:nvGrpSpPr>
        <p:grpSpPr>
          <a:xfrm>
            <a:off x="498268" y="4451274"/>
            <a:ext cx="13217732" cy="5064495"/>
            <a:chOff x="890978" y="2362010"/>
            <a:chExt cx="10141769" cy="372020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AACF56-95B4-49D7-9AD0-A15F991656B7}"/>
                </a:ext>
              </a:extLst>
            </p:cNvPr>
            <p:cNvGrpSpPr/>
            <p:nvPr/>
          </p:nvGrpSpPr>
          <p:grpSpPr>
            <a:xfrm>
              <a:off x="890978" y="2362010"/>
              <a:ext cx="10131609" cy="824608"/>
              <a:chOff x="880818" y="2928875"/>
              <a:chExt cx="10131609" cy="824608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8F9AA4B-DE74-407B-83ED-28EC5AC469B6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17C7DAA0-CA51-4154-B28E-2F8E0B8624D7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0019FAB9-AA67-4D30-85D0-4F43DD0CE8B4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Validation</a:t>
                    </a: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02A8AC83-6A7A-4B01-86E4-5ABBDCCAA185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6C5025E-BB50-43AF-98F4-52516568BA4A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A3DAE3C-2865-49C3-BFD9-C91B5C583A15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F807ECF-431E-464F-A575-814BD747013F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1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EFDB37-1C27-4AE0-BDEA-D330D4FD94C2}"/>
                </a:ext>
              </a:extLst>
            </p:cNvPr>
            <p:cNvGrpSpPr/>
            <p:nvPr/>
          </p:nvGrpSpPr>
          <p:grpSpPr>
            <a:xfrm>
              <a:off x="901138" y="3327210"/>
              <a:ext cx="10131609" cy="824608"/>
              <a:chOff x="880818" y="2928875"/>
              <a:chExt cx="10131609" cy="82460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746D28F-6843-42EC-B387-13F02244DA9F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85FE2D14-53CC-4BB1-B52E-2F2FB37432FD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A14D861D-25CB-43C6-AB4E-07A551D869CD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rgbClr val="6692FC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 </a:t>
                    </a: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BA39414-870C-4661-9E44-9AC5AA27D04F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90D6165F-F668-48C6-AB05-B722C0005B0E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3033334-96EB-488B-9336-EC14A23E7AC7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Validation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B2EB1EB-5927-4E3E-AEBF-9B7099988C1F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2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C64415E-4A13-42D9-BCCE-6859FBAABE6B}"/>
                </a:ext>
              </a:extLst>
            </p:cNvPr>
            <p:cNvGrpSpPr/>
            <p:nvPr/>
          </p:nvGrpSpPr>
          <p:grpSpPr>
            <a:xfrm>
              <a:off x="901138" y="5257605"/>
              <a:ext cx="10131609" cy="824608"/>
              <a:chOff x="880818" y="2928875"/>
              <a:chExt cx="10131609" cy="82460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119A7CB-6CCB-4FF2-B1AA-3C928C223B06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7C54052-38CB-44DC-A0F1-F43E0999E883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DED578C-8C3B-436A-AD43-72249BAAF644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rgbClr val="6692FC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1F24B55-6053-4AFD-BD5E-3DAA61F7B634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Validation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6C997E7-2227-4B51-8586-AE1D5D20EB53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0F70483-91CC-4415-AD93-65B1420B46AE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B171C69-8874-4C75-A668-C19F93CD7840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4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879ADD5-463F-43DA-9A48-E3BE89B9F365}"/>
                </a:ext>
              </a:extLst>
            </p:cNvPr>
            <p:cNvGrpSpPr/>
            <p:nvPr/>
          </p:nvGrpSpPr>
          <p:grpSpPr>
            <a:xfrm>
              <a:off x="890978" y="4292408"/>
              <a:ext cx="10131609" cy="824608"/>
              <a:chOff x="880818" y="2928875"/>
              <a:chExt cx="10131609" cy="82460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0944DA4-4FDC-4F58-8790-A717CEB36FEF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3B547222-4375-4F91-91F6-2A177282F16E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233B513-2EE1-4AB4-A562-AFF2D80F2995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rgbClr val="6692FC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633BA407-50F2-4F6A-85FA-C0EBBEFA2DDD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</p:grp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B851162-5DDA-4C52-98A5-CE48EA252AE9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Validation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E46767E-C2FA-4204-9650-DD9A53CFF8C0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D53199-99DD-430B-852A-2C93F62B011A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3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14D640-8C9C-8074-27A7-1630ACEB3B89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895FFBD-097C-C9AE-F2E7-7FB66B3B86D7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90609C58-0FF1-A309-B80A-E32B139942EE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DAA31A65-72B5-26BF-525F-50EFD94D2835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K-fold cross validation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6C8A46CB-280E-61B7-C1D8-87207DEB6406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212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F889-3B44-E342-A15E-2CB964D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7EDF8-5919-484B-AFF0-DC8FEC47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71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C3850-5178-4A4E-A7C2-E8151E8AB404}"/>
              </a:ext>
            </a:extLst>
          </p:cNvPr>
          <p:cNvGrpSpPr/>
          <p:nvPr/>
        </p:nvGrpSpPr>
        <p:grpSpPr>
          <a:xfrm>
            <a:off x="498268" y="4451274"/>
            <a:ext cx="13217732" cy="5064495"/>
            <a:chOff x="890978" y="2362010"/>
            <a:chExt cx="10141769" cy="37202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550E09-B485-FC4B-AFEF-493EBB763B1E}"/>
                </a:ext>
              </a:extLst>
            </p:cNvPr>
            <p:cNvGrpSpPr/>
            <p:nvPr/>
          </p:nvGrpSpPr>
          <p:grpSpPr>
            <a:xfrm>
              <a:off x="890978" y="2362010"/>
              <a:ext cx="10131609" cy="824608"/>
              <a:chOff x="880818" y="2928875"/>
              <a:chExt cx="10131609" cy="8246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30C4249-21BC-5C4C-B7D2-DB52A876C637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0E2CAF3-8317-5E40-B463-CBD6BFDC858A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0AC2FC81-C6CD-6649-AE03-AE2C795D5BF8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Validation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2134C47-875F-2F44-8EAB-2DB1E9A64E02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738197B-3AE1-5843-A9F0-8700842E8C94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DAFDB83-43DE-2B44-9327-07EBB23F37C5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FA431-E370-C94D-942C-52CC54DFC907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1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9391EB-E877-E440-B48A-8BCEE57A1231}"/>
                </a:ext>
              </a:extLst>
            </p:cNvPr>
            <p:cNvGrpSpPr/>
            <p:nvPr/>
          </p:nvGrpSpPr>
          <p:grpSpPr>
            <a:xfrm>
              <a:off x="901138" y="3327210"/>
              <a:ext cx="10131609" cy="824608"/>
              <a:chOff x="880818" y="2928875"/>
              <a:chExt cx="10131609" cy="82460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EF9CB3A-1008-5148-A8CD-74F3F77EB039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1776005-B34F-BE49-9C3A-19D428620C4A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85BBA00-7649-3F45-B8E9-0E17D50D18BB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rgbClr val="6692FC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 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FB277ED-DC44-A84D-BE4E-AC688CFB1C1C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</p:grp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DE153CA-3E14-7448-B1A2-B22833D2FB7D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AE33F23-2E3A-2C42-8C34-9529C816757E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Validation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CECBF0-D1E1-1E4A-889B-CDF1CED611C8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2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47ACEC0-9F17-BA4E-8C67-21354527A351}"/>
                </a:ext>
              </a:extLst>
            </p:cNvPr>
            <p:cNvGrpSpPr/>
            <p:nvPr/>
          </p:nvGrpSpPr>
          <p:grpSpPr>
            <a:xfrm>
              <a:off x="901138" y="5257605"/>
              <a:ext cx="10131609" cy="824608"/>
              <a:chOff x="880818" y="2928875"/>
              <a:chExt cx="10131609" cy="82460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B75903-146A-F947-B8A2-F4148ABE506F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8CA7FA5-16D7-C440-ADEC-C9D943B66667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70A1211-A65F-1C41-8247-A6F9E12B292C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rgbClr val="6692FC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9816CF0-0BBA-764E-95B4-4D76D8257959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Validation</a:t>
                    </a:r>
                  </a:p>
                </p:txBody>
              </p: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7999483-BAF8-374A-9C7D-DA1F7183E3EE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76CD71F-94E2-9F47-A46E-B1E1746FE0EC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9335F-AE8B-B04D-8EBB-75B47C2B2CDC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4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F48BF59-DD6E-6444-8A41-76223C7C0E3F}"/>
                </a:ext>
              </a:extLst>
            </p:cNvPr>
            <p:cNvGrpSpPr/>
            <p:nvPr/>
          </p:nvGrpSpPr>
          <p:grpSpPr>
            <a:xfrm>
              <a:off x="890978" y="4292408"/>
              <a:ext cx="10131609" cy="824608"/>
              <a:chOff x="880818" y="2928875"/>
              <a:chExt cx="10131609" cy="82460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635D634-B000-CD43-BD5E-A9220218D66A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8243615B-8768-F144-8303-A206CA6D49CE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D083C9F-3513-5C49-964B-AE8F6A94D0BC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rgbClr val="6692FC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5075DF4D-5E6B-6443-A6D5-5F91876CEC14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</p:grp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340F432-240A-2B45-87F3-798D7BB5A632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Validation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720E4B5-3675-7E4A-9AF8-C68FC7FA0E0B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7A1954-E970-3848-8757-485090D61F2A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3</a:t>
                </a:r>
              </a:p>
            </p:txBody>
          </p:sp>
        </p:grpSp>
      </p:grp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A203A0D-8D0D-4F57-A9F9-A740769D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178846"/>
            <a:ext cx="16849725" cy="1022712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 startAt="4"/>
            </a:pPr>
            <a:r>
              <a:rPr lang="en-US" dirty="0"/>
              <a:t>Repeat previous step for remaining subsets</a:t>
            </a:r>
          </a:p>
          <a:p>
            <a:pPr>
              <a:buSzPct val="100000"/>
              <a:buFont typeface="+mj-lt"/>
              <a:buAutoNum type="arabicPeriod" startAt="4"/>
            </a:pPr>
            <a:r>
              <a:rPr lang="en-US" dirty="0"/>
              <a:t>Summarize evaluation scores across iterations to assess performance </a:t>
            </a:r>
          </a:p>
          <a:p>
            <a:pPr>
              <a:buSzPct val="100000"/>
              <a:buFont typeface="+mj-lt"/>
              <a:buAutoNum type="arabicPeriod" startAt="4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CCAB0D-6CB5-07AA-1F3E-D5CC694CE174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02313C28-5874-2D5B-5AE8-2E289D3C69C4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FB37531-F2F4-82E0-CCBF-F87FE26A5C9A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6" name="TextBox 10">
            <a:extLst>
              <a:ext uri="{FF2B5EF4-FFF2-40B4-BE49-F238E27FC236}">
                <a16:creationId xmlns:a16="http://schemas.microsoft.com/office/drawing/2014/main" id="{CC579590-BFFA-24F3-CF28-A91DBABDEB6A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K-fold cross validation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3EE72AB6-961C-144E-218C-1ACF8589B34B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1794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F889-3B44-E342-A15E-2CB964D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7EDF8-5919-484B-AFF0-DC8FEC47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72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C3850-5178-4A4E-A7C2-E8151E8AB404}"/>
              </a:ext>
            </a:extLst>
          </p:cNvPr>
          <p:cNvGrpSpPr/>
          <p:nvPr/>
        </p:nvGrpSpPr>
        <p:grpSpPr>
          <a:xfrm>
            <a:off x="498268" y="4451274"/>
            <a:ext cx="13217732" cy="5064495"/>
            <a:chOff x="890978" y="2362010"/>
            <a:chExt cx="10141769" cy="37202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550E09-B485-FC4B-AFEF-493EBB763B1E}"/>
                </a:ext>
              </a:extLst>
            </p:cNvPr>
            <p:cNvGrpSpPr/>
            <p:nvPr/>
          </p:nvGrpSpPr>
          <p:grpSpPr>
            <a:xfrm>
              <a:off x="890978" y="2362010"/>
              <a:ext cx="10131609" cy="824608"/>
              <a:chOff x="880818" y="2928875"/>
              <a:chExt cx="10131609" cy="8246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30C4249-21BC-5C4C-B7D2-DB52A876C637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0E2CAF3-8317-5E40-B463-CBD6BFDC858A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0AC2FC81-C6CD-6649-AE03-AE2C795D5BF8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Validation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2134C47-875F-2F44-8EAB-2DB1E9A64E02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738197B-3AE1-5843-A9F0-8700842E8C94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DAFDB83-43DE-2B44-9327-07EBB23F37C5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FA431-E370-C94D-942C-52CC54DFC907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1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9391EB-E877-E440-B48A-8BCEE57A1231}"/>
                </a:ext>
              </a:extLst>
            </p:cNvPr>
            <p:cNvGrpSpPr/>
            <p:nvPr/>
          </p:nvGrpSpPr>
          <p:grpSpPr>
            <a:xfrm>
              <a:off x="901138" y="3327210"/>
              <a:ext cx="10131609" cy="824608"/>
              <a:chOff x="880818" y="2928875"/>
              <a:chExt cx="10131609" cy="82460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EF9CB3A-1008-5148-A8CD-74F3F77EB039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1776005-B34F-BE49-9C3A-19D428620C4A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85BBA00-7649-3F45-B8E9-0E17D50D18BB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rgbClr val="6692FC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 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FB277ED-DC44-A84D-BE4E-AC688CFB1C1C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</p:grp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DE153CA-3E14-7448-B1A2-B22833D2FB7D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AE33F23-2E3A-2C42-8C34-9529C816757E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Validation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CECBF0-D1E1-1E4A-889B-CDF1CED611C8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2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47ACEC0-9F17-BA4E-8C67-21354527A351}"/>
                </a:ext>
              </a:extLst>
            </p:cNvPr>
            <p:cNvGrpSpPr/>
            <p:nvPr/>
          </p:nvGrpSpPr>
          <p:grpSpPr>
            <a:xfrm>
              <a:off x="901138" y="5257605"/>
              <a:ext cx="10131609" cy="824608"/>
              <a:chOff x="880818" y="2928875"/>
              <a:chExt cx="10131609" cy="82460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B75903-146A-F947-B8A2-F4148ABE506F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8CA7FA5-16D7-C440-ADEC-C9D943B66667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70A1211-A65F-1C41-8247-A6F9E12B292C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rgbClr val="6692FC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9816CF0-0BBA-764E-95B4-4D76D8257959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Validation</a:t>
                    </a:r>
                  </a:p>
                </p:txBody>
              </p: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7999483-BAF8-374A-9C7D-DA1F7183E3EE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76CD71F-94E2-9F47-A46E-B1E1746FE0EC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09335F-AE8B-B04D-8EBB-75B47C2B2CDC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4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F48BF59-DD6E-6444-8A41-76223C7C0E3F}"/>
                </a:ext>
              </a:extLst>
            </p:cNvPr>
            <p:cNvGrpSpPr/>
            <p:nvPr/>
          </p:nvGrpSpPr>
          <p:grpSpPr>
            <a:xfrm>
              <a:off x="890978" y="4292408"/>
              <a:ext cx="10131609" cy="824608"/>
              <a:chOff x="880818" y="2928875"/>
              <a:chExt cx="10131609" cy="82460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635D634-B000-CD43-BD5E-A9220218D66A}"/>
                  </a:ext>
                </a:extLst>
              </p:cNvPr>
              <p:cNvGrpSpPr/>
              <p:nvPr/>
            </p:nvGrpSpPr>
            <p:grpSpPr>
              <a:xfrm>
                <a:off x="2372427" y="2928875"/>
                <a:ext cx="8640000" cy="824608"/>
                <a:chOff x="922900" y="2529642"/>
                <a:chExt cx="8640000" cy="824608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8243615B-8768-F144-8303-A206CA6D49CE}"/>
                    </a:ext>
                  </a:extLst>
                </p:cNvPr>
                <p:cNvGrpSpPr/>
                <p:nvPr/>
              </p:nvGrpSpPr>
              <p:grpSpPr>
                <a:xfrm>
                  <a:off x="922900" y="2529643"/>
                  <a:ext cx="8640000" cy="824607"/>
                  <a:chOff x="1421674" y="1544319"/>
                  <a:chExt cx="8640000" cy="824607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D083C9F-3513-5C49-964B-AE8F6A94D0BC}"/>
                      </a:ext>
                    </a:extLst>
                  </p:cNvPr>
                  <p:cNvSpPr/>
                  <p:nvPr/>
                </p:nvSpPr>
                <p:spPr>
                  <a:xfrm>
                    <a:off x="7901674" y="1544319"/>
                    <a:ext cx="2160000" cy="824607"/>
                  </a:xfrm>
                  <a:prstGeom prst="rect">
                    <a:avLst/>
                  </a:prstGeom>
                  <a:solidFill>
                    <a:srgbClr val="6692FC"/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5075DF4D-5E6B-6443-A6D5-5F91876CEC14}"/>
                      </a:ext>
                    </a:extLst>
                  </p:cNvPr>
                  <p:cNvSpPr/>
                  <p:nvPr/>
                </p:nvSpPr>
                <p:spPr>
                  <a:xfrm>
                    <a:off x="1421674" y="1544319"/>
                    <a:ext cx="2160000" cy="824607"/>
                  </a:xfrm>
                  <a:prstGeom prst="rect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700" b="1" dirty="0"/>
                      <a:t>Training</a:t>
                    </a:r>
                  </a:p>
                </p:txBody>
              </p:sp>
            </p:grp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340F432-240A-2B45-87F3-798D7BB5A632}"/>
                    </a:ext>
                  </a:extLst>
                </p:cNvPr>
                <p:cNvSpPr/>
                <p:nvPr/>
              </p:nvSpPr>
              <p:spPr>
                <a:xfrm>
                  <a:off x="3082900" y="2529642"/>
                  <a:ext cx="2160000" cy="82460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Validation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720E4B5-3675-7E4A-9AF8-C68FC7FA0E0B}"/>
                    </a:ext>
                  </a:extLst>
                </p:cNvPr>
                <p:cNvSpPr/>
                <p:nvPr/>
              </p:nvSpPr>
              <p:spPr>
                <a:xfrm>
                  <a:off x="5242900" y="2529642"/>
                  <a:ext cx="2160000" cy="824607"/>
                </a:xfrm>
                <a:prstGeom prst="rect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b="1" dirty="0"/>
                    <a:t>Training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7A1954-E970-3848-8757-485090D61F2A}"/>
                  </a:ext>
                </a:extLst>
              </p:cNvPr>
              <p:cNvSpPr txBox="1"/>
              <p:nvPr/>
            </p:nvSpPr>
            <p:spPr>
              <a:xfrm>
                <a:off x="880818" y="3156512"/>
                <a:ext cx="1491609" cy="37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b="1" dirty="0"/>
                  <a:t>Iteration 3</a:t>
                </a:r>
              </a:p>
            </p:txBody>
          </p:sp>
        </p:grpSp>
      </p:grp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A203A0D-8D0D-4F57-A9F9-A740769D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178846"/>
            <a:ext cx="16849725" cy="1022712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 startAt="4"/>
            </a:pPr>
            <a:r>
              <a:rPr lang="en-US" dirty="0"/>
              <a:t>Repeat previous step for remaining subsets</a:t>
            </a:r>
          </a:p>
          <a:p>
            <a:pPr>
              <a:buSzPct val="100000"/>
              <a:buFont typeface="+mj-lt"/>
              <a:buAutoNum type="arabicPeriod" startAt="4"/>
            </a:pPr>
            <a:r>
              <a:rPr lang="en-US" dirty="0"/>
              <a:t>Summarize evaluation scores across iterations to assess performance </a:t>
            </a:r>
          </a:p>
          <a:p>
            <a:pPr>
              <a:buSzPct val="100000"/>
              <a:buFont typeface="+mj-lt"/>
              <a:buAutoNum type="arabicPeriod" startAt="4"/>
            </a:pP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6BC1C4-9A76-4D11-9F09-3BA377CE7F03}"/>
              </a:ext>
            </a:extLst>
          </p:cNvPr>
          <p:cNvGrpSpPr/>
          <p:nvPr/>
        </p:nvGrpSpPr>
        <p:grpSpPr>
          <a:xfrm>
            <a:off x="11606659" y="3592415"/>
            <a:ext cx="5333999" cy="5691907"/>
            <a:chOff x="7370850" y="2486112"/>
            <a:chExt cx="3555999" cy="289948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945BD4-C51B-47A8-AE0D-ED77D9E419C7}"/>
                </a:ext>
              </a:extLst>
            </p:cNvPr>
            <p:cNvSpPr txBox="1"/>
            <p:nvPr/>
          </p:nvSpPr>
          <p:spPr>
            <a:xfrm>
              <a:off x="7370850" y="2486112"/>
              <a:ext cx="3555999" cy="282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/>
                <a:t>Model accuracy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2CF065-7F5C-4CE6-A5DC-697453466F60}"/>
                </a:ext>
              </a:extLst>
            </p:cNvPr>
            <p:cNvSpPr txBox="1"/>
            <p:nvPr/>
          </p:nvSpPr>
          <p:spPr>
            <a:xfrm>
              <a:off x="8739963" y="2978901"/>
              <a:ext cx="1258186" cy="282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/>
                <a:t>85%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755FC9-B7D5-4883-BDF9-AB76F9C3BA33}"/>
                </a:ext>
              </a:extLst>
            </p:cNvPr>
            <p:cNvSpPr txBox="1"/>
            <p:nvPr/>
          </p:nvSpPr>
          <p:spPr>
            <a:xfrm>
              <a:off x="8739963" y="3687064"/>
              <a:ext cx="1258186" cy="282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/>
                <a:t>89%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835B8A9-303C-4895-B5EF-E60E5D7826F1}"/>
                </a:ext>
              </a:extLst>
            </p:cNvPr>
            <p:cNvSpPr txBox="1"/>
            <p:nvPr/>
          </p:nvSpPr>
          <p:spPr>
            <a:xfrm>
              <a:off x="8739963" y="4395227"/>
              <a:ext cx="1258186" cy="282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/>
                <a:t>92%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9DA8BD-07AB-45C7-A893-E259D50D0E69}"/>
                </a:ext>
              </a:extLst>
            </p:cNvPr>
            <p:cNvSpPr txBox="1"/>
            <p:nvPr/>
          </p:nvSpPr>
          <p:spPr>
            <a:xfrm>
              <a:off x="8739963" y="5103390"/>
              <a:ext cx="1258186" cy="282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/>
                <a:t>88%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E558B2-685B-4388-99EE-227E12E4964F}"/>
              </a:ext>
            </a:extLst>
          </p:cNvPr>
          <p:cNvGrpSpPr/>
          <p:nvPr/>
        </p:nvGrpSpPr>
        <p:grpSpPr>
          <a:xfrm>
            <a:off x="15341342" y="4637241"/>
            <a:ext cx="2459264" cy="4626123"/>
            <a:chOff x="9897924" y="3146148"/>
            <a:chExt cx="1572161" cy="2357120"/>
          </a:xfrm>
        </p:grpSpPr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E56F4729-15EF-484B-B920-3D7B1A2EABFB}"/>
                </a:ext>
              </a:extLst>
            </p:cNvPr>
            <p:cNvSpPr/>
            <p:nvPr/>
          </p:nvSpPr>
          <p:spPr>
            <a:xfrm>
              <a:off x="9897924" y="3146148"/>
              <a:ext cx="273869" cy="2357120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A588FC-3183-438D-80FD-A11C15A73D8C}"/>
                </a:ext>
              </a:extLst>
            </p:cNvPr>
            <p:cNvSpPr txBox="1"/>
            <p:nvPr/>
          </p:nvSpPr>
          <p:spPr>
            <a:xfrm>
              <a:off x="10211899" y="4132542"/>
              <a:ext cx="1258186" cy="282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/>
                <a:t>Average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EDADEE-58FF-F50C-3531-FA0C19F3323A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48B3AB6F-D43F-6779-C566-E9474DEE1C9C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841D5D68-2848-2923-EA2D-17C81B5B041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6" name="TextBox 10">
            <a:extLst>
              <a:ext uri="{FF2B5EF4-FFF2-40B4-BE49-F238E27FC236}">
                <a16:creationId xmlns:a16="http://schemas.microsoft.com/office/drawing/2014/main" id="{44792E36-3EFA-6806-2686-4C5B6DBDADFD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K-fold cross validation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094D142D-DAD8-4A32-FC62-3C512BE41344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9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99FD-0026-3A42-88B6-6B4BE11C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65" y="1562100"/>
            <a:ext cx="16849704" cy="7336592"/>
          </a:xfrm>
        </p:spPr>
        <p:txBody>
          <a:bodyPr>
            <a:normAutofit/>
          </a:bodyPr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Randomly shuffle the training set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Divide dataset into k unique groups (here k = 4)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For each subset:</a:t>
            </a:r>
          </a:p>
          <a:p>
            <a:pPr lvl="1"/>
            <a:r>
              <a:rPr lang="en-US" sz="3200" dirty="0"/>
              <a:t>Assign it as validation </a:t>
            </a:r>
          </a:p>
          <a:p>
            <a:pPr lvl="1"/>
            <a:r>
              <a:rPr lang="en-US" sz="3200" dirty="0"/>
              <a:t>train model on remaining k-1 subsets</a:t>
            </a:r>
          </a:p>
          <a:p>
            <a:pPr lvl="1"/>
            <a:r>
              <a:rPr lang="en-US" sz="3200" dirty="0"/>
              <a:t>Perform evaluation on validation set and keep metrics</a:t>
            </a:r>
          </a:p>
          <a:p>
            <a:pPr>
              <a:buSzPct val="100000"/>
              <a:buFont typeface="+mj-lt"/>
              <a:buAutoNum type="arabicPeriod" startAt="4"/>
            </a:pPr>
            <a:r>
              <a:rPr lang="en-US" dirty="0"/>
              <a:t>Repeat previous step for remaining subsets</a:t>
            </a:r>
          </a:p>
          <a:p>
            <a:pPr>
              <a:buSzPct val="100000"/>
              <a:buFont typeface="+mj-lt"/>
              <a:buAutoNum type="arabicPeriod" startAt="4"/>
            </a:pPr>
            <a:r>
              <a:rPr lang="en-US" dirty="0"/>
              <a:t>Summarize evaluation scores across iterations to assess performance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6CAF-F680-534E-8C6C-04CE949C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73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CACF9-2360-E9A7-975C-CF419D809F77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3AADD72D-2911-AFE1-77A4-3030F30E6B2D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45476824-C5E4-3540-D11B-539B3412965A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2C0C10AF-EDD6-3672-24B0-16F853C67030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Summary of k-fold cross validation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3BE18001-C194-15A1-6166-AAB282E45A04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6584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2B20-8B88-B448-80B3-161BB9612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k:</a:t>
            </a:r>
          </a:p>
          <a:p>
            <a:pPr lvl="1"/>
            <a:r>
              <a:rPr lang="en-US" dirty="0"/>
              <a:t>Larger training set: better performance </a:t>
            </a:r>
          </a:p>
          <a:p>
            <a:pPr lvl="1"/>
            <a:r>
              <a:rPr lang="en-US" dirty="0"/>
              <a:t>Smaller validation set: weaker conclusions</a:t>
            </a:r>
          </a:p>
          <a:p>
            <a:r>
              <a:rPr lang="en-US" dirty="0"/>
              <a:t>K = 2, 5,10, N </a:t>
            </a:r>
            <a:r>
              <a:rPr lang="en-US" dirty="0">
                <a:sym typeface="Wingdings" pitchFamily="2" charset="2"/>
              </a:rPr>
              <a:t> common choice used in the field</a:t>
            </a:r>
          </a:p>
          <a:p>
            <a:r>
              <a:rPr lang="en-US" dirty="0"/>
              <a:t>K = N (total number of samples)</a:t>
            </a:r>
          </a:p>
          <a:p>
            <a:pPr lvl="1"/>
            <a:r>
              <a:rPr lang="en-US" dirty="0">
                <a:sym typeface="Wingdings" pitchFamily="2" charset="2"/>
              </a:rPr>
              <a:t>Each sample is individually held-out as validation </a:t>
            </a:r>
          </a:p>
          <a:p>
            <a:pPr lvl="1"/>
            <a:r>
              <a:rPr lang="en-US" dirty="0">
                <a:sym typeface="Wingdings" pitchFamily="2" charset="2"/>
              </a:rPr>
              <a:t>Called </a:t>
            </a:r>
            <a:r>
              <a:rPr lang="en-US" b="1" dirty="0">
                <a:solidFill>
                  <a:schemeClr val="accent1"/>
                </a:solidFill>
                <a:sym typeface="Wingdings" pitchFamily="2" charset="2"/>
              </a:rPr>
              <a:t>leave-one-out cross-validation (LOO-CV)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2E775-0ADA-4F40-9BF9-8A5A140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74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44375-2994-D993-4013-FD2E9292522C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5A707B2-563C-0735-FE39-F56ABAA25AF5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9D5D9766-3B7E-7FD6-E7B7-C15D5E5702C5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D1FF77B1-61A2-3EEC-71B8-9F7F6A972A22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How to select the parameter, k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98F630E0-358F-89DD-293C-2B093685FBDC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9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5E28-E455-DF47-B839-9C7894AB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Good for when datasets are </a:t>
            </a:r>
            <a:r>
              <a:rPr lang="en-US" sz="3600" b="1" dirty="0">
                <a:solidFill>
                  <a:schemeClr val="accent1"/>
                </a:solidFill>
              </a:rPr>
              <a:t>small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97A17-7344-564A-8980-C916077A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9DB5651-B2C8-774B-9FC1-2C497EBDB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80" y="3761067"/>
            <a:ext cx="13724820" cy="552241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BDBC4EE-43FA-B89E-71CB-841AECC61E03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CE6099AA-A98C-9558-F741-4876AD5AAD11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BAE1851B-3381-9CF4-C122-292C1E33AD8B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B74F6D68-EA06-5BE2-F153-0F8E8477C5B6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Leave-one-out cross validation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A5CC7179-0803-7B86-39F7-12E343C8E5AE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33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DDE941-A457-4630-B1EB-673919A1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en-US" dirty="0"/>
              <a:t>Utilizes </a:t>
            </a:r>
            <a:r>
              <a:rPr lang="en-US" b="1" dirty="0">
                <a:solidFill>
                  <a:schemeClr val="accent1"/>
                </a:solidFill>
              </a:rPr>
              <a:t>all</a:t>
            </a:r>
            <a:r>
              <a:rPr lang="en-US" b="1" dirty="0"/>
              <a:t> </a:t>
            </a:r>
            <a:r>
              <a:rPr lang="en-US" dirty="0"/>
              <a:t>training samples at some point</a:t>
            </a:r>
          </a:p>
          <a:p>
            <a:pPr>
              <a:spcAft>
                <a:spcPts val="900"/>
              </a:spcAft>
            </a:pPr>
            <a:r>
              <a:rPr lang="en-US" b="1" dirty="0">
                <a:solidFill>
                  <a:schemeClr val="accent1"/>
                </a:solidFill>
              </a:rPr>
              <a:t>Reduces</a:t>
            </a:r>
            <a:r>
              <a:rPr lang="en-US" dirty="0"/>
              <a:t> biases in datasets due to split choice</a:t>
            </a:r>
          </a:p>
          <a:p>
            <a:pPr>
              <a:spcAft>
                <a:spcPts val="900"/>
              </a:spcAft>
            </a:pPr>
            <a:endParaRPr lang="en-US" dirty="0"/>
          </a:p>
          <a:p>
            <a:pPr>
              <a:spcAft>
                <a:spcPts val="900"/>
              </a:spcAft>
            </a:pPr>
            <a:endParaRPr lang="en-US" b="1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34AE8-7819-6A48-BC07-7BFBCE4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76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9DE0B8-3117-2440-C61E-947500AF37E6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A879522D-6C86-285C-EF9B-9F18FFE1B72F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BC674DE-7240-3DB5-1BB3-EA4FD412005D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0D160BC9-F522-94A5-A3AA-DA47330AA99A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Advantages of cross-validation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A24B0EF8-8542-7363-2D46-47F85AF98310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0268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D734-13B3-DE44-8D44-8C461D48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cross-validation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DDE941-A457-4630-B1EB-673919A1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en-US" dirty="0"/>
              <a:t>There are </a:t>
            </a:r>
            <a:r>
              <a:rPr lang="en-US" b="1" dirty="0">
                <a:solidFill>
                  <a:schemeClr val="accent1"/>
                </a:solidFill>
              </a:rPr>
              <a:t>k models </a:t>
            </a:r>
            <a:r>
              <a:rPr lang="en-US" dirty="0"/>
              <a:t>that results from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k-fold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cross validation</a:t>
            </a:r>
          </a:p>
          <a:p>
            <a:pPr lvl="1">
              <a:spcAft>
                <a:spcPts val="900"/>
              </a:spcAft>
            </a:pPr>
            <a:r>
              <a:rPr lang="en-US" dirty="0">
                <a:sym typeface="Wingdings" pitchFamily="2" charset="2"/>
              </a:rPr>
              <a:t>Uncertainty on which to use for future work</a:t>
            </a:r>
          </a:p>
          <a:p>
            <a:pPr lvl="1">
              <a:spcAft>
                <a:spcPts val="900"/>
              </a:spcAft>
            </a:pPr>
            <a:r>
              <a:rPr lang="en-US" dirty="0">
                <a:sym typeface="Wingdings" pitchFamily="2" charset="2"/>
              </a:rPr>
              <a:t>Conclusions about performance are about the “type” of model rather than one specific model</a:t>
            </a:r>
          </a:p>
          <a:p>
            <a:pPr marL="68580" indent="0">
              <a:spcAft>
                <a:spcPts val="900"/>
              </a:spcAft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34AE8-7819-6A48-BC07-7BFBCE4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77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7D2358-0EC3-343D-74CA-4DBA3675BFC1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FC56FD7C-90D3-7E77-2FA4-4D099D5D4874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64B34B64-01CE-A10F-01D1-91B38953EEA1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58191FC3-04A8-70B4-33FB-91E143DD88F1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Disadvantages of cross-validation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E9353069-5E1D-704B-A2C0-BC36176E3B3E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41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B8E9755-A280-244A-8C13-FEEDD94E2F19}"/>
              </a:ext>
            </a:extLst>
          </p:cNvPr>
          <p:cNvGrpSpPr/>
          <p:nvPr/>
        </p:nvGrpSpPr>
        <p:grpSpPr>
          <a:xfrm>
            <a:off x="8326108" y="3680019"/>
            <a:ext cx="1458884" cy="1178721"/>
            <a:chOff x="3040015" y="2441008"/>
            <a:chExt cx="972589" cy="78581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046285-C086-0C4C-9CF2-FEAED7940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4706" y="2441008"/>
              <a:ext cx="847898" cy="78581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58D5300D-B3B7-DA47-9BF0-DB1541C84467}"/>
                </a:ext>
              </a:extLst>
            </p:cNvPr>
            <p:cNvSpPr/>
            <p:nvPr/>
          </p:nvSpPr>
          <p:spPr>
            <a:xfrm>
              <a:off x="3040015" y="2743200"/>
              <a:ext cx="251825" cy="166255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32BB4-2728-F14B-8A87-DDCDBB1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78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8966-768C-AF4B-8025-C61B255D5502}"/>
              </a:ext>
            </a:extLst>
          </p:cNvPr>
          <p:cNvGrpSpPr/>
          <p:nvPr/>
        </p:nvGrpSpPr>
        <p:grpSpPr>
          <a:xfrm>
            <a:off x="2193470" y="2412569"/>
            <a:ext cx="13724162" cy="1719942"/>
            <a:chOff x="1611085" y="2322286"/>
            <a:chExt cx="9149441" cy="11466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EFAE1F-CEF8-964E-BAF2-23E9D9B0BD6E}"/>
                </a:ext>
              </a:extLst>
            </p:cNvPr>
            <p:cNvSpPr/>
            <p:nvPr/>
          </p:nvSpPr>
          <p:spPr>
            <a:xfrm>
              <a:off x="1611085" y="2322286"/>
              <a:ext cx="9149441" cy="1146628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2E1740-E2FE-AC45-8BE5-11D9563BCB0F}"/>
                </a:ext>
              </a:extLst>
            </p:cNvPr>
            <p:cNvSpPr txBox="1"/>
            <p:nvPr/>
          </p:nvSpPr>
          <p:spPr>
            <a:xfrm>
              <a:off x="2951830" y="2455425"/>
              <a:ext cx="68757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Train and evaluate model type using cross validation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9AC7-3253-CB4F-8DE2-B5B60AC44552}"/>
              </a:ext>
            </a:extLst>
          </p:cNvPr>
          <p:cNvGrpSpPr/>
          <p:nvPr/>
        </p:nvGrpSpPr>
        <p:grpSpPr>
          <a:xfrm>
            <a:off x="1333501" y="3263900"/>
            <a:ext cx="15365186" cy="3375023"/>
            <a:chOff x="889000" y="2175933"/>
            <a:chExt cx="10243457" cy="22500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2CA06-BE69-8240-8082-6AFB4E4E3A7B}"/>
                </a:ext>
              </a:extLst>
            </p:cNvPr>
            <p:cNvSpPr txBox="1"/>
            <p:nvPr/>
          </p:nvSpPr>
          <p:spPr>
            <a:xfrm>
              <a:off x="4124415" y="3323769"/>
              <a:ext cx="3928655" cy="1102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tIns="270000" bIns="270000" rtlCol="0">
              <a:spAutoFit/>
            </a:bodyPr>
            <a:lstStyle/>
            <a:p>
              <a:pPr algn="ctr"/>
              <a:r>
                <a:rPr lang="en-US" sz="3600" dirty="0"/>
                <a:t>Tweak model type based on performances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EC37DFD-1081-724B-8709-4DCDAB6C1B9B}"/>
                </a:ext>
              </a:extLst>
            </p:cNvPr>
            <p:cNvGrpSpPr/>
            <p:nvPr/>
          </p:nvGrpSpPr>
          <p:grpSpPr>
            <a:xfrm>
              <a:off x="8053070" y="2181693"/>
              <a:ext cx="3079387" cy="1737164"/>
              <a:chOff x="8053070" y="2181693"/>
              <a:chExt cx="3079387" cy="173716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BB2D558-356D-E44B-B5E6-2DD1C6334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070" y="3896841"/>
                <a:ext cx="3079387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>
                <a:extLst>
                  <a:ext uri="{FF2B5EF4-FFF2-40B4-BE49-F238E27FC236}">
                    <a16:creationId xmlns:a16="http://schemas.microsoft.com/office/drawing/2014/main" id="{EFB47A97-0AD8-384F-9326-6C7A01665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4455" y="2181693"/>
                <a:ext cx="495302" cy="1737164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A82C29-ED70-B641-B13B-E0829E0EE7E3}"/>
                </a:ext>
              </a:extLst>
            </p:cNvPr>
            <p:cNvGrpSpPr/>
            <p:nvPr/>
          </p:nvGrpSpPr>
          <p:grpSpPr>
            <a:xfrm>
              <a:off x="889000" y="2175933"/>
              <a:ext cx="3235415" cy="1698925"/>
              <a:chOff x="889000" y="2175933"/>
              <a:chExt cx="3235415" cy="1698925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C6088D9-B213-7E48-8CAA-C66B2AC82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45" y="2181692"/>
                <a:ext cx="561769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74BC929-EEB5-3444-BAB5-AFE6F7E97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012" y="2175933"/>
                <a:ext cx="5388" cy="169892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C8229E4-6CE1-6842-943F-5829C891B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000" y="3874858"/>
                <a:ext cx="3235415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5515D3-91A1-AB48-A289-857A7B107A31}"/>
              </a:ext>
            </a:extLst>
          </p:cNvPr>
          <p:cNvGrpSpPr/>
          <p:nvPr/>
        </p:nvGrpSpPr>
        <p:grpSpPr>
          <a:xfrm>
            <a:off x="638870" y="6665430"/>
            <a:ext cx="6965955" cy="2414884"/>
            <a:chOff x="3910530" y="4324348"/>
            <a:chExt cx="3928655" cy="199266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2D222FB-8B88-A146-88C1-8851DA5206EC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42" y="4324348"/>
              <a:ext cx="0" cy="62845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10C00-19EC-FC44-A733-32058AB66C69}"/>
                </a:ext>
              </a:extLst>
            </p:cNvPr>
            <p:cNvSpPr txBox="1"/>
            <p:nvPr/>
          </p:nvSpPr>
          <p:spPr>
            <a:xfrm>
              <a:off x="3910530" y="4952801"/>
              <a:ext cx="3928655" cy="13642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wrap="square" tIns="270000" bIns="270000" rtlCol="0">
              <a:spAutoFit/>
            </a:bodyPr>
            <a:lstStyle/>
            <a:p>
              <a:pPr algn="ctr"/>
              <a:r>
                <a:rPr lang="en-US" sz="3600" dirty="0"/>
                <a:t>Pick model type that performs best on </a:t>
              </a:r>
              <a:r>
                <a:rPr lang="en-US" sz="3600" b="1" dirty="0">
                  <a:solidFill>
                    <a:schemeClr val="accent1"/>
                  </a:solidFill>
                </a:rPr>
                <a:t>cross-validation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6D8EF6-DC0E-3F41-AAAD-8E887CAD7437}"/>
              </a:ext>
            </a:extLst>
          </p:cNvPr>
          <p:cNvGrpSpPr/>
          <p:nvPr/>
        </p:nvGrpSpPr>
        <p:grpSpPr>
          <a:xfrm>
            <a:off x="9552483" y="7393173"/>
            <a:ext cx="7712529" cy="1783303"/>
            <a:chOff x="5565682" y="4934471"/>
            <a:chExt cx="5141686" cy="11049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F07B33C-1783-5C48-8486-BFD4D4A5D4BD}"/>
                </a:ext>
              </a:extLst>
            </p:cNvPr>
            <p:cNvGrpSpPr/>
            <p:nvPr/>
          </p:nvGrpSpPr>
          <p:grpSpPr>
            <a:xfrm>
              <a:off x="6614340" y="4934471"/>
              <a:ext cx="4093028" cy="1104900"/>
              <a:chOff x="6357257" y="2322286"/>
              <a:chExt cx="4093028" cy="113251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80E4571-7F08-5E4C-902F-DF57411EC800}"/>
                  </a:ext>
                </a:extLst>
              </p:cNvPr>
              <p:cNvSpPr/>
              <p:nvPr/>
            </p:nvSpPr>
            <p:spPr>
              <a:xfrm>
                <a:off x="6357257" y="2322286"/>
                <a:ext cx="4093028" cy="1132512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4D42A-3A4E-2C41-AA98-119E3F65D46D}"/>
                  </a:ext>
                </a:extLst>
              </p:cNvPr>
              <p:cNvSpPr txBox="1"/>
              <p:nvPr/>
            </p:nvSpPr>
            <p:spPr>
              <a:xfrm>
                <a:off x="6712856" y="2472844"/>
                <a:ext cx="3381829" cy="762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Evaluate model using 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test</a:t>
                </a:r>
                <a:r>
                  <a:rPr lang="en-US" sz="3600" dirty="0">
                    <a:solidFill>
                      <a:schemeClr val="bg1"/>
                    </a:solidFill>
                  </a:rPr>
                  <a:t> set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FF5AA78-A9DD-6D48-A691-16A2AE9F5FDC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5565682" y="5486921"/>
              <a:ext cx="104865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DC3F2A-DCE3-4549-A7DB-FFD887A83D47}"/>
              </a:ext>
            </a:extLst>
          </p:cNvPr>
          <p:cNvGrpSpPr/>
          <p:nvPr/>
        </p:nvGrpSpPr>
        <p:grpSpPr>
          <a:xfrm>
            <a:off x="7604825" y="7431069"/>
            <a:ext cx="2953214" cy="1653269"/>
            <a:chOff x="5069883" y="4954045"/>
            <a:chExt cx="1968809" cy="110217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6B9799-322B-4A27-8A24-BA6E68374BF1}"/>
                </a:ext>
              </a:extLst>
            </p:cNvPr>
            <p:cNvSpPr txBox="1"/>
            <p:nvPr/>
          </p:nvSpPr>
          <p:spPr>
            <a:xfrm>
              <a:off x="5354335" y="4954045"/>
              <a:ext cx="1684357" cy="11021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wrap="square" tIns="270000" bIns="270000" rtlCol="0">
              <a:spAutoFit/>
            </a:bodyPr>
            <a:lstStyle/>
            <a:p>
              <a:pPr algn="ctr"/>
              <a:r>
                <a:rPr lang="en-US" sz="3600" dirty="0"/>
                <a:t>Pick one model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680CA9-886C-4F81-8AF4-4B6A24890F76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5069883" y="5502452"/>
              <a:ext cx="284452" cy="268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CFCB3A34-C517-778D-8C25-DE3E9978600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Disadvantages of cross-validation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B69323-2596-B70E-8376-BA9FADB7617B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B554B725-2C19-137C-C920-830AFB84F3B8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56E6BC82-BE92-DC6D-2451-276FFAB8960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4E25CB69-D31F-1E34-7324-B3535B90BB4B}"/>
              </a:ext>
            </a:extLst>
          </p:cNvPr>
          <p:cNvSpPr txBox="1"/>
          <p:nvPr/>
        </p:nvSpPr>
        <p:spPr>
          <a:xfrm>
            <a:off x="152399" y="268127"/>
            <a:ext cx="18287999" cy="811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35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Working scheme for neural network experiments with cross-validation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E152839-62FB-5F52-6C7A-C9CCADDE5D3D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32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A416F4-6DC7-481B-A3B6-11ECF49A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much data do you need?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3EDA-C975-477A-A6EC-4352C7F8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EC48-8549-9A46-8EFA-5D1D7B73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390A0D-BE57-FF46-BC76-33191D9A1FF6}"/>
              </a:ext>
            </a:extLst>
          </p:cNvPr>
          <p:cNvGrpSpPr/>
          <p:nvPr/>
        </p:nvGrpSpPr>
        <p:grpSpPr>
          <a:xfrm>
            <a:off x="1603261" y="2569502"/>
            <a:ext cx="4054592" cy="3866283"/>
            <a:chOff x="687866" y="1686662"/>
            <a:chExt cx="3919610" cy="382750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CAA612-C784-F84E-AB0C-6E7F4CB3C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08" t="38991" r="90083" b="51404"/>
            <a:stretch/>
          </p:blipFill>
          <p:spPr>
            <a:xfrm>
              <a:off x="687866" y="1686662"/>
              <a:ext cx="2242062" cy="2453814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3735BD-9BA9-4B46-BD06-78D13057F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60" t="3195" r="90676" b="89521"/>
            <a:stretch/>
          </p:blipFill>
          <p:spPr>
            <a:xfrm>
              <a:off x="1074174" y="2048933"/>
              <a:ext cx="2249193" cy="2354642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865C2C-8255-7E40-89FA-1E8AC6659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5" t="76653" r="61007" b="16108"/>
            <a:stretch/>
          </p:blipFill>
          <p:spPr>
            <a:xfrm>
              <a:off x="1458977" y="2362443"/>
              <a:ext cx="2285767" cy="2453219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E28E6-9B1F-954A-9C9C-213B873A82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425" t="21515" r="72993" b="71126"/>
            <a:stretch/>
          </p:blipFill>
          <p:spPr>
            <a:xfrm>
              <a:off x="1881329" y="2715606"/>
              <a:ext cx="2269354" cy="2495158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B0AAA0-725D-9944-B8DD-975E91075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357" t="30604" r="73061" b="62037"/>
            <a:stretch/>
          </p:blipFill>
          <p:spPr>
            <a:xfrm>
              <a:off x="2338122" y="3019006"/>
              <a:ext cx="2269354" cy="2495158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3C98EA5-B196-9F42-9DA0-22B03C2FB0DA}"/>
              </a:ext>
            </a:extLst>
          </p:cNvPr>
          <p:cNvSpPr txBox="1"/>
          <p:nvPr/>
        </p:nvSpPr>
        <p:spPr>
          <a:xfrm>
            <a:off x="2566713" y="6606006"/>
            <a:ext cx="2032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MNIST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7C0CC5-DA3B-4B49-8C22-C0916F62AB97}"/>
              </a:ext>
            </a:extLst>
          </p:cNvPr>
          <p:cNvGrpSpPr/>
          <p:nvPr/>
        </p:nvGrpSpPr>
        <p:grpSpPr>
          <a:xfrm>
            <a:off x="6234194" y="3097368"/>
            <a:ext cx="10050935" cy="4386981"/>
            <a:chOff x="4229497" y="1887736"/>
            <a:chExt cx="6700623" cy="29246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4F1D5A6-F0F3-4845-AB35-B0767F4854E8}"/>
                </a:ext>
              </a:extLst>
            </p:cNvPr>
            <p:cNvGrpSpPr/>
            <p:nvPr/>
          </p:nvGrpSpPr>
          <p:grpSpPr>
            <a:xfrm>
              <a:off x="4229497" y="2265903"/>
              <a:ext cx="767129" cy="1847470"/>
              <a:chOff x="4956580" y="1946787"/>
              <a:chExt cx="767129" cy="328889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049843-72EE-4EBA-B1B1-C1D728766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669" y="1963245"/>
                <a:ext cx="42033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EB53F3C-119C-4353-9CA0-B30E127401E7}"/>
                  </a:ext>
                </a:extLst>
              </p:cNvPr>
              <p:cNvCxnSpPr/>
              <p:nvPr/>
            </p:nvCxnSpPr>
            <p:spPr>
              <a:xfrm>
                <a:off x="5309419" y="1946787"/>
                <a:ext cx="0" cy="328889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610EC14-0255-46CE-A987-540B0AC50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6580" y="3715071"/>
                <a:ext cx="3467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5F7651D-D6D3-4372-A5ED-868D03120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378" y="5226968"/>
                <a:ext cx="42033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C8F1B0F-6F2F-4FB0-BF7E-39A126BE6DB3}"/>
                </a:ext>
              </a:extLst>
            </p:cNvPr>
            <p:cNvGrpSpPr/>
            <p:nvPr/>
          </p:nvGrpSpPr>
          <p:grpSpPr>
            <a:xfrm>
              <a:off x="5238917" y="1887736"/>
              <a:ext cx="5691203" cy="1321757"/>
              <a:chOff x="6490740" y="4917819"/>
              <a:chExt cx="5691203" cy="132175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5D93232-E044-4618-B891-89B24AA23857}"/>
                  </a:ext>
                </a:extLst>
              </p:cNvPr>
              <p:cNvSpPr/>
              <p:nvPr/>
            </p:nvSpPr>
            <p:spPr>
              <a:xfrm>
                <a:off x="6490740" y="4917819"/>
                <a:ext cx="5691203" cy="859477"/>
              </a:xfrm>
              <a:prstGeom prst="rect">
                <a:avLst/>
              </a:prstGeom>
              <a:solidFill>
                <a:srgbClr val="6692FC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 set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C7210-6413-4549-82D3-46FAED1306CC}"/>
                  </a:ext>
                </a:extLst>
              </p:cNvPr>
              <p:cNvSpPr txBox="1"/>
              <p:nvPr/>
            </p:nvSpPr>
            <p:spPr>
              <a:xfrm>
                <a:off x="8136718" y="5870244"/>
                <a:ext cx="20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60,000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26B3EB-6063-4AE2-807D-D7BBB9AE9139}"/>
                </a:ext>
              </a:extLst>
            </p:cNvPr>
            <p:cNvGrpSpPr/>
            <p:nvPr/>
          </p:nvGrpSpPr>
          <p:grpSpPr>
            <a:xfrm>
              <a:off x="5238917" y="3490633"/>
              <a:ext cx="2492758" cy="1321757"/>
              <a:chOff x="6490741" y="4917819"/>
              <a:chExt cx="2492758" cy="132175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9814944-B6CC-40A5-92A8-AC7B41884C1D}"/>
                  </a:ext>
                </a:extLst>
              </p:cNvPr>
              <p:cNvSpPr/>
              <p:nvPr/>
            </p:nvSpPr>
            <p:spPr>
              <a:xfrm>
                <a:off x="6490741" y="4917819"/>
                <a:ext cx="2492758" cy="85947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Test set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AF708C-BDD5-4B3E-9F59-1AD268AB545D}"/>
                  </a:ext>
                </a:extLst>
              </p:cNvPr>
              <p:cNvSpPr txBox="1"/>
              <p:nvPr/>
            </p:nvSpPr>
            <p:spPr>
              <a:xfrm>
                <a:off x="6712653" y="5870244"/>
                <a:ext cx="20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10,000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3AE7C3-931C-A32D-7F67-5643CB07C5C5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280577E0-7FBB-95FB-06A6-CD288BB39D14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9886DB37-EE66-49C5-CF10-FC73ACCD167A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56C643-1600-F986-A638-632BA0021F92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Partitioning data for the neural network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9E2FAB6-D48D-002C-0D9E-620508D42AA8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FC627-64CA-D518-6B53-EC8AFD2BF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847" y="8787356"/>
            <a:ext cx="15589301" cy="969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402498-9EC9-08E1-F13A-2CA284AA827D}"/>
              </a:ext>
            </a:extLst>
          </p:cNvPr>
          <p:cNvSpPr/>
          <p:nvPr/>
        </p:nvSpPr>
        <p:spPr>
          <a:xfrm>
            <a:off x="1213166" y="8689636"/>
            <a:ext cx="2444434" cy="1178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099347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DA26-AAA9-4A8E-9F76-1FE8A495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question is very difficult to answer in the world of deep learning</a:t>
            </a:r>
          </a:p>
          <a:p>
            <a:r>
              <a:rPr lang="en-CA" dirty="0"/>
              <a:t>It depends on </a:t>
            </a:r>
            <a:r>
              <a:rPr lang="en-CA" b="1" dirty="0">
                <a:solidFill>
                  <a:schemeClr val="accent1"/>
                </a:solidFill>
              </a:rPr>
              <a:t>variation</a:t>
            </a:r>
            <a:r>
              <a:rPr lang="en-CA" dirty="0">
                <a:solidFill>
                  <a:schemeClr val="accent1"/>
                </a:solidFill>
              </a:rPr>
              <a:t> </a:t>
            </a:r>
            <a:r>
              <a:rPr lang="en-CA" b="1" dirty="0">
                <a:solidFill>
                  <a:schemeClr val="accent1"/>
                </a:solidFill>
              </a:rPr>
              <a:t>in your population </a:t>
            </a:r>
            <a:r>
              <a:rPr lang="en-CA" dirty="0"/>
              <a:t>and how much your dataset </a:t>
            </a:r>
            <a:r>
              <a:rPr lang="en-CA" b="1" dirty="0">
                <a:solidFill>
                  <a:schemeClr val="accent1"/>
                </a:solidFill>
              </a:rPr>
              <a:t>represents</a:t>
            </a:r>
            <a:r>
              <a:rPr lang="en-CA" dirty="0"/>
              <a:t> it</a:t>
            </a:r>
          </a:p>
          <a:p>
            <a:r>
              <a:rPr lang="en-CA" dirty="0"/>
              <a:t>The key: </a:t>
            </a:r>
            <a:r>
              <a:rPr lang="en-CA" b="1" dirty="0">
                <a:solidFill>
                  <a:schemeClr val="accent1"/>
                </a:solidFill>
              </a:rPr>
              <a:t>maximize representation</a:t>
            </a:r>
            <a:r>
              <a:rPr lang="en-CA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31397-F3CC-43B5-9C87-AA3F8547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80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33B0CF-484D-6348-FFF1-5CD912E43C8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Disadvantages of cross-validation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B000F-1B6D-11BD-6350-65CE63B8EAE9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D632F6BC-0EEC-C9FD-FD50-5D28CC65E09A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8F1A4DA8-CC9C-9028-4E6F-A02DE7FE8A81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24432ED5-B509-CE1C-8942-5DF01F7464C2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How much data do you need?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85843B3A-1B3C-E0A2-8B20-B1E3533EA1C5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6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AB65-AEC9-4DD1-8127-E31DDC6A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Get more data</a:t>
            </a:r>
          </a:p>
          <a:p>
            <a:pPr lvl="1"/>
            <a:r>
              <a:rPr lang="en-CA" sz="3200" dirty="0"/>
              <a:t>Larger datasets have a higher chance of representing the population well compared to smaller datasets</a:t>
            </a:r>
          </a:p>
          <a:p>
            <a:r>
              <a:rPr lang="en-US" dirty="0"/>
              <a:t>Get data from </a:t>
            </a:r>
            <a:r>
              <a:rPr lang="en-US" b="1" dirty="0">
                <a:solidFill>
                  <a:schemeClr val="accent1"/>
                </a:solidFill>
              </a:rPr>
              <a:t>multiple sources </a:t>
            </a:r>
            <a:r>
              <a:rPr lang="en-US" dirty="0"/>
              <a:t>(e.g. different centers, different countries)</a:t>
            </a:r>
          </a:p>
          <a:p>
            <a:r>
              <a:rPr lang="en-US" b="1" dirty="0">
                <a:solidFill>
                  <a:schemeClr val="accent1"/>
                </a:solidFill>
              </a:rPr>
              <a:t>Balance </a:t>
            </a:r>
            <a:r>
              <a:rPr lang="en-US" dirty="0"/>
              <a:t>or at least </a:t>
            </a:r>
            <a:r>
              <a:rPr lang="en-US" b="1" dirty="0">
                <a:solidFill>
                  <a:schemeClr val="accent1"/>
                </a:solidFill>
              </a:rPr>
              <a:t>match</a:t>
            </a:r>
            <a:r>
              <a:rPr lang="en-US" dirty="0"/>
              <a:t> the population’s </a:t>
            </a:r>
            <a:r>
              <a:rPr lang="en-US" b="1" dirty="0">
                <a:solidFill>
                  <a:schemeClr val="accent1"/>
                </a:solidFill>
              </a:rPr>
              <a:t>demographic information </a:t>
            </a:r>
            <a:r>
              <a:rPr lang="en-US" dirty="0"/>
              <a:t>(e.g. age, gender)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4CF0D-F8B3-4E5F-9EF1-7D3803F5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6C85D4-DA76-2B57-5F5E-DD26AC1306CC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8575D647-A90A-904D-F349-E0FD49BB1F8D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C35C9F11-54EF-A004-F560-BE1586D61C53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C1EEF934-5048-B217-57B3-290052799070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How to maximize representation?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58C2759B-633A-3749-D9FD-C6191A595A02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1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6AF7-E1B9-42D7-B1E5-19FF0936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Maximizing representation in the </a:t>
            </a:r>
            <a:r>
              <a:rPr lang="en-CA" b="1" dirty="0">
                <a:solidFill>
                  <a:schemeClr val="accent1"/>
                </a:solidFill>
              </a:rPr>
              <a:t>training and validation sets:</a:t>
            </a:r>
            <a:endParaRPr lang="en-CA" dirty="0"/>
          </a:p>
          <a:p>
            <a:pPr lvl="1"/>
            <a:r>
              <a:rPr lang="en-CA" sz="3200" b="1" dirty="0">
                <a:solidFill>
                  <a:schemeClr val="accent1"/>
                </a:solidFill>
              </a:rPr>
              <a:t>Higher performance </a:t>
            </a:r>
            <a:r>
              <a:rPr lang="en-CA" sz="3200" dirty="0"/>
              <a:t>on the test set</a:t>
            </a:r>
          </a:p>
          <a:p>
            <a:r>
              <a:rPr lang="en-CA" dirty="0"/>
              <a:t>Maximizing representation in the </a:t>
            </a:r>
            <a:r>
              <a:rPr lang="en-CA" b="1" dirty="0">
                <a:solidFill>
                  <a:schemeClr val="accent1"/>
                </a:solidFill>
              </a:rPr>
              <a:t>testing set</a:t>
            </a:r>
            <a:r>
              <a:rPr lang="en-CA" dirty="0"/>
              <a:t>:</a:t>
            </a:r>
          </a:p>
          <a:p>
            <a:pPr lvl="1"/>
            <a:r>
              <a:rPr lang="en-CA" sz="3200" b="1" dirty="0">
                <a:solidFill>
                  <a:schemeClr val="accent1"/>
                </a:solidFill>
              </a:rPr>
              <a:t>Stronger proof </a:t>
            </a:r>
            <a:r>
              <a:rPr lang="en-CA" sz="3200" dirty="0"/>
              <a:t>of generalizability </a:t>
            </a:r>
          </a:p>
          <a:p>
            <a:pPr lvl="1"/>
            <a:r>
              <a:rPr lang="en-CA" sz="3200" dirty="0"/>
              <a:t>More likely to be used</a:t>
            </a:r>
          </a:p>
          <a:p>
            <a:r>
              <a:rPr lang="en-US" dirty="0"/>
              <a:t>Maximize the training set representation and use the high performance on validation as a </a:t>
            </a:r>
            <a:r>
              <a:rPr lang="en-US" b="1" dirty="0">
                <a:solidFill>
                  <a:schemeClr val="accent1"/>
                </a:solidFill>
              </a:rPr>
              <a:t>motivation for collecting data</a:t>
            </a:r>
            <a:r>
              <a:rPr lang="en-US" dirty="0"/>
              <a:t> to form a more representative testing 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47CFC-B6E0-485D-A429-37D1D293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82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878D6E-7920-69A9-0CF4-6E06B08B3490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93FDA11-16FC-C2E7-834A-137CD594119C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F86744B4-B0D1-53C4-8BF8-B8C0573C6FB0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04F57BFC-BC3E-AC3A-7B92-3F4F31A02B70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Maximize training or testing?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4A2B012B-DD80-2A3B-62EE-57F79F3661F5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39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BCD6-58BA-40C8-B92D-395DD45B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15544800" cy="4525964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CA" b="1" dirty="0"/>
              <a:t>Question: </a:t>
            </a:r>
            <a:r>
              <a:rPr lang="en-CA" dirty="0"/>
              <a:t>Is there an association between brain mass and IQ scores? </a:t>
            </a:r>
          </a:p>
          <a:p>
            <a:pPr marL="68580" indent="0">
              <a:buNone/>
            </a:pPr>
            <a:r>
              <a:rPr lang="en-CA" b="1" dirty="0"/>
              <a:t>Data: </a:t>
            </a:r>
            <a:r>
              <a:rPr lang="en-CA" dirty="0"/>
              <a:t>We have the budget to get 40 brain volumes from AKTH and participants’ associated IQ scores</a:t>
            </a:r>
          </a:p>
          <a:p>
            <a:r>
              <a:rPr lang="en-CA" dirty="0"/>
              <a:t>Does it make sense to use cross validation in our analysis?</a:t>
            </a:r>
          </a:p>
          <a:p>
            <a:r>
              <a:rPr lang="en-CA" dirty="0"/>
              <a:t>What percentage should go to training? Validation? Testing?</a:t>
            </a:r>
          </a:p>
          <a:p>
            <a:r>
              <a:rPr lang="en-CA" dirty="0"/>
              <a:t>How can we maximize representation of our dataset?</a:t>
            </a:r>
          </a:p>
          <a:p>
            <a:endParaRPr lang="en-CA" dirty="0"/>
          </a:p>
          <a:p>
            <a:endParaRPr lang="en-CA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0B92C-8CAA-4BA2-9587-DA879649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9600" y="9752446"/>
            <a:ext cx="2133600" cy="365126"/>
          </a:xfrm>
        </p:spPr>
        <p:txBody>
          <a:bodyPr/>
          <a:lstStyle/>
          <a:p>
            <a:fld id="{E1A16757-6B7D-461C-8684-3415AA8CD197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A7198D-9F57-B851-5870-8FAD404F4607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268D8418-7C5D-23A6-BC95-6ADA2E41B84D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FF1E96F5-37DD-CAF3-98C6-920F4F9E3E62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BBC699A7-6EB2-8BEE-5D64-027111B7BAD1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Example scenario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FE3FC361-5E7C-92E5-0E0E-1E661FBD125C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2008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AB93-3B58-4F9F-B1B1-52D24F0E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BCD6-58BA-40C8-B92D-395DD45B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16611600" cy="4525964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CA" b="1" dirty="0"/>
              <a:t>Question: </a:t>
            </a:r>
            <a:r>
              <a:rPr lang="en-CA" dirty="0"/>
              <a:t>develop a model that detects cancer cells</a:t>
            </a:r>
          </a:p>
          <a:p>
            <a:pPr marL="68580" indent="0">
              <a:buNone/>
            </a:pPr>
            <a:r>
              <a:rPr lang="en-CA" b="1" dirty="0"/>
              <a:t>Data: </a:t>
            </a:r>
            <a:r>
              <a:rPr lang="en-CA" dirty="0"/>
              <a:t>We have 10,000 digital pathology scans of lung tissue. 10% are scans of cancer, the rest are healthy tissue. </a:t>
            </a:r>
          </a:p>
          <a:p>
            <a:r>
              <a:rPr lang="en-CA" dirty="0"/>
              <a:t>Does it make sense to use cross validation in our analysis?</a:t>
            </a:r>
          </a:p>
          <a:p>
            <a:r>
              <a:rPr lang="en-CA" dirty="0"/>
              <a:t>What percentage should go to training? Validation? Testing?</a:t>
            </a:r>
          </a:p>
          <a:p>
            <a:r>
              <a:rPr lang="en-CA" dirty="0"/>
              <a:t>What should we check in terms of representation of our </a:t>
            </a:r>
            <a:r>
              <a:rPr lang="en-CA" dirty="0" err="1"/>
              <a:t>datase</a:t>
            </a:r>
            <a:r>
              <a:rPr lang="en-CA" dirty="0"/>
              <a:t>?</a:t>
            </a:r>
          </a:p>
          <a:p>
            <a:endParaRPr lang="en-CA" dirty="0"/>
          </a:p>
          <a:p>
            <a:endParaRPr lang="en-CA" dirty="0"/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0B92C-8CAA-4BA2-9587-DA879649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788048"/>
            <a:ext cx="2133600" cy="365126"/>
          </a:xfrm>
        </p:spPr>
        <p:txBody>
          <a:bodyPr/>
          <a:lstStyle/>
          <a:p>
            <a:fld id="{E1A16757-6B7D-461C-8684-3415AA8CD197}" type="slidenum">
              <a:rPr lang="en-US" smtClean="0"/>
              <a:t>84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124F7-7CA7-34A7-C735-0BF4898BB9EE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BFBC73D-0F77-4B16-4E77-7F5D1C676D81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EF8302A-84A9-B94E-F85E-E254A74134A1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487AD2F6-378A-C68C-2BBE-4D216860F317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Example scenario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D8F4B9B8-9F4F-99B3-DF2C-7F0E05ACD986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7880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2D90-B78F-4C16-8E4D-B5D610F2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6" y="1714501"/>
            <a:ext cx="16849704" cy="5257800"/>
          </a:xfrm>
        </p:spPr>
        <p:txBody>
          <a:bodyPr>
            <a:normAutofit/>
          </a:bodyPr>
          <a:lstStyle/>
          <a:p>
            <a:r>
              <a:rPr lang="en-CA" dirty="0"/>
              <a:t>Recall: loading the data involves </a:t>
            </a:r>
            <a:r>
              <a:rPr lang="en-CA" b="1" dirty="0">
                <a:solidFill>
                  <a:schemeClr val="accent3"/>
                </a:solidFill>
              </a:rPr>
              <a:t>copying it from permanent storage (e.g. hard drive, SSD) to random-access memory (RAM)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RAM is limited</a:t>
            </a:r>
            <a:r>
              <a:rPr lang="en-CA" dirty="0"/>
              <a:t>, (e.g. 8 GB, 16 GB, 32 GB)</a:t>
            </a:r>
          </a:p>
          <a:p>
            <a:r>
              <a:rPr lang="en-CA" dirty="0"/>
              <a:t>What if you have </a:t>
            </a:r>
            <a:r>
              <a:rPr lang="en-CA" b="1" dirty="0">
                <a:solidFill>
                  <a:schemeClr val="accent3"/>
                </a:solidFill>
              </a:rPr>
              <a:t>more data than you can load in RAM?</a:t>
            </a:r>
          </a:p>
          <a:p>
            <a:r>
              <a:rPr lang="en-CA" dirty="0"/>
              <a:t>You can:</a:t>
            </a:r>
          </a:p>
          <a:p>
            <a:pPr lvl="1"/>
            <a:r>
              <a:rPr lang="en-CA" sz="3200" dirty="0"/>
              <a:t>Write a function that loads a few at a time based on your memory constraints. It will need:</a:t>
            </a:r>
          </a:p>
          <a:p>
            <a:pPr lvl="2"/>
            <a:r>
              <a:rPr lang="en-CA" sz="3200" dirty="0"/>
              <a:t>Available RAM amount</a:t>
            </a:r>
          </a:p>
          <a:p>
            <a:pPr lvl="2"/>
            <a:r>
              <a:rPr lang="en-CA" sz="3200" dirty="0"/>
              <a:t>The size of your images in memory</a:t>
            </a: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Let </a:t>
            </a:r>
            <a:r>
              <a:rPr lang="en-US" sz="3200" b="1" dirty="0" err="1">
                <a:solidFill>
                  <a:schemeClr val="accent3"/>
                </a:solidFill>
              </a:rPr>
              <a:t>PyTorch</a:t>
            </a:r>
            <a:r>
              <a:rPr lang="en-US" sz="3200" b="1" dirty="0">
                <a:solidFill>
                  <a:schemeClr val="accent3"/>
                </a:solidFill>
              </a:rPr>
              <a:t> manage it for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4DC6E-4450-49F1-9287-D451C309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85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A506C-0B09-7910-0E66-A1A16D5ACC6C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60CFFFA-2FA8-263E-C303-798EFADE53B7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11478F53-E45C-D65A-4A60-EDFA6932EC8A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D6E8B5D6-552B-E82A-40E7-9580B7BBA964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Reading all data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815C3D08-D307-659C-0A01-87EFD5AD43F1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91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41"/>
    </mc:Choice>
    <mc:Fallback xmlns="">
      <p:transition spd="slow" advTm="47241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ABBB-60FA-4A34-93D1-755E915C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37" y="2179178"/>
            <a:ext cx="16846799" cy="133093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dirty="0"/>
              <a:t>Image data generator can load images from permanent storage (e.g. hard drive, SSD) in batches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8D4B24A3-4B8B-438D-955F-338710477E7D}"/>
              </a:ext>
            </a:extLst>
          </p:cNvPr>
          <p:cNvGrpSpPr/>
          <p:nvPr/>
        </p:nvGrpSpPr>
        <p:grpSpPr>
          <a:xfrm>
            <a:off x="2280317" y="6651075"/>
            <a:ext cx="3064436" cy="2687199"/>
            <a:chOff x="2691737" y="3425646"/>
            <a:chExt cx="2042957" cy="1791466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C7E65802-EC76-41E1-8A4C-C86DBFF562F6}"/>
                </a:ext>
              </a:extLst>
            </p:cNvPr>
            <p:cNvSpPr txBox="1"/>
            <p:nvPr/>
          </p:nvSpPr>
          <p:spPr>
            <a:xfrm>
              <a:off x="2691737" y="3425646"/>
              <a:ext cx="20137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 dirty="0"/>
                <a:t>Storage</a:t>
              </a:r>
              <a:endParaRPr lang="en-US" sz="3750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93FE4CEB-846A-49A1-91B8-400E2ABE1DFB}"/>
                </a:ext>
              </a:extLst>
            </p:cNvPr>
            <p:cNvGrpSpPr/>
            <p:nvPr/>
          </p:nvGrpSpPr>
          <p:grpSpPr>
            <a:xfrm>
              <a:off x="2720960" y="3924577"/>
              <a:ext cx="2013734" cy="1292535"/>
              <a:chOff x="865680" y="2530299"/>
              <a:chExt cx="2013734" cy="1292535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503DB74E-A932-49FC-9707-9E92B2D255CC}"/>
                  </a:ext>
                </a:extLst>
              </p:cNvPr>
              <p:cNvSpPr/>
              <p:nvPr/>
            </p:nvSpPr>
            <p:spPr>
              <a:xfrm>
                <a:off x="865681" y="3145712"/>
                <a:ext cx="2013733" cy="3398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47168D2C-D6D2-4E56-BDF7-96BB6ED47BBD}"/>
                  </a:ext>
                </a:extLst>
              </p:cNvPr>
              <p:cNvGrpSpPr/>
              <p:nvPr/>
            </p:nvGrpSpPr>
            <p:grpSpPr>
              <a:xfrm>
                <a:off x="865681" y="3145211"/>
                <a:ext cx="2013732" cy="340893"/>
                <a:chOff x="6662173" y="3593688"/>
                <a:chExt cx="2928947" cy="425425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16B57C82-66A2-4CED-ADE9-C4382E468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8FC6984E-62BE-448B-A700-BFB954944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984BA9F6-F3E3-49E6-B5EF-1C4BA0DC6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6CBFB37C-871C-4162-B58A-36A5B0C6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ADFB9DA0-D76B-481E-8BBE-B273C8C568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3FE85BB-45DF-42BA-B86F-91DFE1573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7B008AC5-D385-4676-B2B7-8F99EDB36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7A20DB6-1720-439D-AF16-73716A1FE20F}"/>
                  </a:ext>
                </a:extLst>
              </p:cNvPr>
              <p:cNvGrpSpPr/>
              <p:nvPr/>
            </p:nvGrpSpPr>
            <p:grpSpPr>
              <a:xfrm>
                <a:off x="865681" y="3476745"/>
                <a:ext cx="2013732" cy="340893"/>
                <a:chOff x="6662173" y="3593688"/>
                <a:chExt cx="2928947" cy="425425"/>
              </a:xfrm>
            </p:grpSpPr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0EEC9C1C-2E1F-4F2B-ABE0-BCC6DDC02E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F98C6CD3-2013-4F55-AE86-179539AE28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889F8884-39E9-4A94-B57D-0A6E2B863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5D691BC8-B965-4A1E-993C-67C4C41D4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F9212893-1C15-4878-BA12-F6B52B645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FBAF66CC-E91E-46C6-A444-D8D362B2CB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54AFBA39-2981-4470-AAEF-3F78D2BCE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DC57ED60-9826-48F6-9D51-A3321E88276D}"/>
                  </a:ext>
                </a:extLst>
              </p:cNvPr>
              <p:cNvGrpSpPr/>
              <p:nvPr/>
            </p:nvGrpSpPr>
            <p:grpSpPr>
              <a:xfrm>
                <a:off x="865681" y="2846254"/>
                <a:ext cx="2013732" cy="340893"/>
                <a:chOff x="6662173" y="3593688"/>
                <a:chExt cx="2928947" cy="425425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6E43BFBC-CDC6-4D19-86EA-5FC89F7B8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3203596C-7729-4C6E-BDE4-FDD67EFB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77A7F05E-D2F8-4F1E-94FE-5702045B20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B9616CF5-52DC-4274-8F86-B45E7AE95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AA977345-ADA5-43C8-B039-934E2B61FE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FE06A2DB-086F-4697-9C37-7727AED53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C1BFC255-3E76-493E-A18E-EE29D4564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51EC90AA-1860-474A-9C57-E204654FC9DE}"/>
                  </a:ext>
                </a:extLst>
              </p:cNvPr>
              <p:cNvGrpSpPr/>
              <p:nvPr/>
            </p:nvGrpSpPr>
            <p:grpSpPr>
              <a:xfrm>
                <a:off x="865681" y="2530299"/>
                <a:ext cx="2013732" cy="340893"/>
                <a:chOff x="6662173" y="3593688"/>
                <a:chExt cx="2928947" cy="4254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D140BD75-1AD4-4767-B7F5-361B32AEBF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1AA4C6C4-C7CA-4740-ADC1-38EBE794E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2BB8BBA8-836C-4354-95B7-3C39B516FC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BD323ADD-2EF3-429E-A6D9-CA54B42373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A2B4CA62-E7A3-4AAA-8916-3992B00A09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A561EC90-9BF3-4C3E-81E3-D556E3B389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9E983068-4CA6-44DC-95EE-EC202F8D5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BACF65F2-FB39-4D6A-B532-A27BD1FD9673}"/>
                  </a:ext>
                </a:extLst>
              </p:cNvPr>
              <p:cNvSpPr/>
              <p:nvPr/>
            </p:nvSpPr>
            <p:spPr>
              <a:xfrm>
                <a:off x="865680" y="2530299"/>
                <a:ext cx="2013733" cy="1292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F8D3E-65B7-4E44-A76D-39BD2ADE14D4}"/>
              </a:ext>
            </a:extLst>
          </p:cNvPr>
          <p:cNvGrpSpPr/>
          <p:nvPr/>
        </p:nvGrpSpPr>
        <p:grpSpPr>
          <a:xfrm>
            <a:off x="11987351" y="7268693"/>
            <a:ext cx="2157570" cy="2182983"/>
            <a:chOff x="2868723" y="2238470"/>
            <a:chExt cx="1438380" cy="145532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F2FF494-EECB-46EA-801D-8609A30315CB}"/>
                </a:ext>
              </a:extLst>
            </p:cNvPr>
            <p:cNvSpPr/>
            <p:nvPr/>
          </p:nvSpPr>
          <p:spPr>
            <a:xfrm>
              <a:off x="3211624" y="2737987"/>
              <a:ext cx="866880" cy="955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116E2F-58B0-4B92-B4CC-5CF00974C7B8}"/>
                </a:ext>
              </a:extLst>
            </p:cNvPr>
            <p:cNvSpPr txBox="1"/>
            <p:nvPr/>
          </p:nvSpPr>
          <p:spPr>
            <a:xfrm>
              <a:off x="2868723" y="2238470"/>
              <a:ext cx="143838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/>
                <a:t>RAM</a:t>
              </a:r>
              <a:endParaRPr lang="en-US" sz="375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14230AC-BB7A-45CD-8309-CE8A368F97E1}"/>
                </a:ext>
              </a:extLst>
            </p:cNvPr>
            <p:cNvGrpSpPr/>
            <p:nvPr/>
          </p:nvGrpSpPr>
          <p:grpSpPr>
            <a:xfrm>
              <a:off x="3211624" y="3353399"/>
              <a:ext cx="863028" cy="340393"/>
              <a:chOff x="6662173" y="3594312"/>
              <a:chExt cx="1255263" cy="42480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C6F81BE-3A81-4A4E-A614-76A4B248EE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945D749-AB55-40D6-BAD4-86CE8EDC1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C333A80-26B4-40D5-A63F-B16545D33C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41C3C46-1427-4557-A4E9-234BE18ACCE5}"/>
                </a:ext>
              </a:extLst>
            </p:cNvPr>
            <p:cNvGrpSpPr/>
            <p:nvPr/>
          </p:nvGrpSpPr>
          <p:grpSpPr>
            <a:xfrm>
              <a:off x="3211624" y="3054442"/>
              <a:ext cx="863028" cy="340393"/>
              <a:chOff x="6662173" y="3594312"/>
              <a:chExt cx="1255263" cy="424801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4B4C5C-F9CF-4682-B780-1B3CBFEDE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4DFD1EF-4910-426A-AF74-B6619F4EAA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25C4EFB-80A4-465B-9D5F-7CB63ACA23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8444216-7B00-4A8C-85AE-68C829F5940A}"/>
                </a:ext>
              </a:extLst>
            </p:cNvPr>
            <p:cNvGrpSpPr/>
            <p:nvPr/>
          </p:nvGrpSpPr>
          <p:grpSpPr>
            <a:xfrm>
              <a:off x="3211624" y="2738487"/>
              <a:ext cx="863028" cy="340393"/>
              <a:chOff x="5273718" y="2530799"/>
              <a:chExt cx="863028" cy="340393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A2C2848-2DE4-433D-AE44-1DA875CE5E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3718" y="2531216"/>
                <a:ext cx="287676" cy="33947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66910E4-CF6D-45FB-B6A8-0C00A4D4CF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1394" y="2530800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8241F2-FE9A-4E71-8625-2C97549991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9070" y="2530799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EC3250-48D5-40C8-B2C7-0AA378839935}"/>
                </a:ext>
              </a:extLst>
            </p:cNvPr>
            <p:cNvSpPr/>
            <p:nvPr/>
          </p:nvSpPr>
          <p:spPr>
            <a:xfrm>
              <a:off x="3211623" y="2737485"/>
              <a:ext cx="879215" cy="9553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00C39A-02C4-6189-236F-9361A551E89B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755099A5-EB68-1831-321C-148BEAB65096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8BEA4E6-9F38-4370-16FE-902D3A9C5B34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96B5867F-FCC9-25D0-E654-DE62E6DEFFC0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 err="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PyTorch</a:t>
            </a: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image data generator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165D1138-63AF-412D-341B-EBD6EDF6BA69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78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"/>
    </mc:Choice>
    <mc:Fallback xmlns="">
      <p:transition spd="slow" advTm="134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ABBB-60FA-4A34-93D1-755E915C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38" y="2179178"/>
            <a:ext cx="16849704" cy="7756416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/>
              <a:t>Image data generator can load images from hard drive in batches</a:t>
            </a:r>
          </a:p>
          <a:p>
            <a:r>
              <a:rPr lang="en-US">
                <a:ea typeface="+mn-lt"/>
                <a:cs typeface="+mn-lt"/>
              </a:rPr>
              <a:t>Give the generator the location of images in memory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FBCB-B002-4F0B-BD95-F4B49DB8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87</a:t>
            </a:fld>
            <a:endParaRPr lang="en-US"/>
          </a:p>
        </p:txBody>
      </p: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24F8794F-1918-467C-9859-3060D2633142}"/>
              </a:ext>
            </a:extLst>
          </p:cNvPr>
          <p:cNvGrpSpPr/>
          <p:nvPr/>
        </p:nvGrpSpPr>
        <p:grpSpPr>
          <a:xfrm>
            <a:off x="11987351" y="7268693"/>
            <a:ext cx="2157570" cy="2182983"/>
            <a:chOff x="2868723" y="2238470"/>
            <a:chExt cx="1438380" cy="1455322"/>
          </a:xfrm>
        </p:grpSpPr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C9E4169E-98B6-402A-8DEC-0C51A612CBFE}"/>
                </a:ext>
              </a:extLst>
            </p:cNvPr>
            <p:cNvSpPr/>
            <p:nvPr/>
          </p:nvSpPr>
          <p:spPr>
            <a:xfrm>
              <a:off x="3211624" y="2737987"/>
              <a:ext cx="866880" cy="955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8BE5236B-E29B-46EC-9F42-F07DBD28EC6D}"/>
                </a:ext>
              </a:extLst>
            </p:cNvPr>
            <p:cNvSpPr txBox="1"/>
            <p:nvPr/>
          </p:nvSpPr>
          <p:spPr>
            <a:xfrm>
              <a:off x="2868723" y="2238470"/>
              <a:ext cx="143838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/>
                <a:t>RAM</a:t>
              </a:r>
              <a:endParaRPr lang="en-US" sz="3750"/>
            </a:p>
          </p:txBody>
        </p: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26B085D2-0A33-4A8A-93F1-603945C364D6}"/>
                </a:ext>
              </a:extLst>
            </p:cNvPr>
            <p:cNvGrpSpPr/>
            <p:nvPr/>
          </p:nvGrpSpPr>
          <p:grpSpPr>
            <a:xfrm>
              <a:off x="3211624" y="3353399"/>
              <a:ext cx="863028" cy="340393"/>
              <a:chOff x="6662173" y="3594312"/>
              <a:chExt cx="1255263" cy="424801"/>
            </a:xfrm>
          </p:grpSpPr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CF603FFA-7D45-4FC7-84E1-9FF6264691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BD5D49B0-8F75-411E-87CB-AC778A1AD3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341B6173-8386-424F-903B-46A768C4F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66B64FE-00FD-41DD-A77D-1B2A06E3E5E8}"/>
                </a:ext>
              </a:extLst>
            </p:cNvPr>
            <p:cNvGrpSpPr/>
            <p:nvPr/>
          </p:nvGrpSpPr>
          <p:grpSpPr>
            <a:xfrm>
              <a:off x="3211624" y="3054442"/>
              <a:ext cx="863028" cy="340393"/>
              <a:chOff x="6662173" y="3594312"/>
              <a:chExt cx="1255263" cy="424801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28A6D72D-A3CD-41DB-84BC-8E37398D65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3D5070EE-4E28-4F98-AF87-1187497C9E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FE2D9B12-AFA6-44C0-9FE7-ECC20AE4A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82D37CD4-C595-4540-B368-26D896F4150C}"/>
                </a:ext>
              </a:extLst>
            </p:cNvPr>
            <p:cNvGrpSpPr/>
            <p:nvPr/>
          </p:nvGrpSpPr>
          <p:grpSpPr>
            <a:xfrm>
              <a:off x="3211624" y="2738487"/>
              <a:ext cx="863028" cy="340393"/>
              <a:chOff x="5273718" y="2530799"/>
              <a:chExt cx="863028" cy="340393"/>
            </a:xfrm>
          </p:grpSpPr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7F640615-0534-4127-A8B5-52FCC76D5D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3718" y="2531216"/>
                <a:ext cx="287676" cy="33947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D376CE12-3B51-4CC1-BF5C-D8502B4494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1394" y="2530800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4E4023D4-872C-4521-B545-A80372984C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9070" y="2530799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F5C661B6-F09A-4F33-8718-5D1844B32F07}"/>
                </a:ext>
              </a:extLst>
            </p:cNvPr>
            <p:cNvSpPr/>
            <p:nvPr/>
          </p:nvSpPr>
          <p:spPr>
            <a:xfrm>
              <a:off x="3211623" y="2737485"/>
              <a:ext cx="879215" cy="9553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D7F51BB6-D85B-48ED-85D1-7A33E484A594}"/>
              </a:ext>
            </a:extLst>
          </p:cNvPr>
          <p:cNvGrpSpPr/>
          <p:nvPr/>
        </p:nvGrpSpPr>
        <p:grpSpPr>
          <a:xfrm>
            <a:off x="2082112" y="6708374"/>
            <a:ext cx="3064436" cy="2687199"/>
            <a:chOff x="2691737" y="3425646"/>
            <a:chExt cx="2042957" cy="1791466"/>
          </a:xfrm>
        </p:grpSpPr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CCD1E2CA-A5E2-424E-8483-48A40F447E27}"/>
                </a:ext>
              </a:extLst>
            </p:cNvPr>
            <p:cNvSpPr txBox="1"/>
            <p:nvPr/>
          </p:nvSpPr>
          <p:spPr>
            <a:xfrm>
              <a:off x="2691737" y="3425646"/>
              <a:ext cx="20137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 dirty="0"/>
                <a:t>Storage</a:t>
              </a:r>
              <a:endParaRPr lang="en-US" sz="3750" dirty="0"/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6E971676-9FAF-4C77-AD84-F00651766B2B}"/>
                </a:ext>
              </a:extLst>
            </p:cNvPr>
            <p:cNvGrpSpPr/>
            <p:nvPr/>
          </p:nvGrpSpPr>
          <p:grpSpPr>
            <a:xfrm>
              <a:off x="2720960" y="3924577"/>
              <a:ext cx="2013734" cy="1292535"/>
              <a:chOff x="865680" y="2530299"/>
              <a:chExt cx="2013734" cy="1292535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347367BF-8B24-4E85-8D62-D0E752962FD3}"/>
                  </a:ext>
                </a:extLst>
              </p:cNvPr>
              <p:cNvSpPr/>
              <p:nvPr/>
            </p:nvSpPr>
            <p:spPr>
              <a:xfrm>
                <a:off x="865681" y="3145712"/>
                <a:ext cx="2013733" cy="3398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grpSp>
            <p:nvGrpSpPr>
              <p:cNvPr id="600" name="Group 599">
                <a:extLst>
                  <a:ext uri="{FF2B5EF4-FFF2-40B4-BE49-F238E27FC236}">
                    <a16:creationId xmlns:a16="http://schemas.microsoft.com/office/drawing/2014/main" id="{E6DFF6E3-4584-47C9-9DDC-1D99B1AC4661}"/>
                  </a:ext>
                </a:extLst>
              </p:cNvPr>
              <p:cNvGrpSpPr/>
              <p:nvPr/>
            </p:nvGrpSpPr>
            <p:grpSpPr>
              <a:xfrm>
                <a:off x="865681" y="3145211"/>
                <a:ext cx="2013732" cy="340893"/>
                <a:chOff x="6662173" y="3593688"/>
                <a:chExt cx="2928947" cy="42542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31AB32F4-D0ED-4131-9D72-E3D8299D70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4B8D458B-C6E3-43C5-A6D6-C682D50BF0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28D77096-134B-499F-8B38-E61587E7A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791AAA9-E378-47D5-BC86-06F4F6F95B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E0D20A53-DC6C-4916-856D-157C712B09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8ED711CE-4E6E-4FC0-BC64-E3AC54EEFA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6A0C8657-D22D-42C2-A42A-2655B78EAB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2B88C3C-F7BE-4351-B9AA-05CB2A36BB0B}"/>
                  </a:ext>
                </a:extLst>
              </p:cNvPr>
              <p:cNvGrpSpPr/>
              <p:nvPr/>
            </p:nvGrpSpPr>
            <p:grpSpPr>
              <a:xfrm>
                <a:off x="865681" y="3476745"/>
                <a:ext cx="2013732" cy="340893"/>
                <a:chOff x="6662173" y="3593688"/>
                <a:chExt cx="2928947" cy="425425"/>
              </a:xfrm>
            </p:grpSpPr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C298C338-41AE-42CA-81F4-573DEA8A2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20" name="Rectangle 619">
                  <a:extLst>
                    <a:ext uri="{FF2B5EF4-FFF2-40B4-BE49-F238E27FC236}">
                      <a16:creationId xmlns:a16="http://schemas.microsoft.com/office/drawing/2014/main" id="{86D22DA5-A08F-4417-A109-9791CE7CC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F85A55B0-36B6-4988-835B-B119E99D72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1E27D349-8851-4581-B368-5129F2331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71F0D83E-B860-4F98-BBDB-FA27A5FD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CCCE8588-8CE7-486A-AF3D-88BE258041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7E6FFCDB-A9F5-417D-B687-0AA4383E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70B1446A-6103-485E-92D4-C1CD55137AE3}"/>
                  </a:ext>
                </a:extLst>
              </p:cNvPr>
              <p:cNvGrpSpPr/>
              <p:nvPr/>
            </p:nvGrpSpPr>
            <p:grpSpPr>
              <a:xfrm>
                <a:off x="865681" y="2846254"/>
                <a:ext cx="2013732" cy="340893"/>
                <a:chOff x="6662173" y="3593688"/>
                <a:chExt cx="2928947" cy="425425"/>
              </a:xfrm>
            </p:grpSpPr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E252DB64-5868-42CF-8016-8D0A63E37F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B3E93B55-6B66-4B95-A730-73D784B31E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D1276DB4-F50C-4BB4-B0C9-4DAB6A4410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B3B8364A-DC59-47D8-BDB8-A5384BCD4E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C108CFF0-A60C-4B53-AB8F-835B22F1AB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C3A66044-C07A-4BE6-BE85-17CDA5A28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FC460583-C1BF-450B-BF77-321A59E9F8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603" name="Group 602">
                <a:extLst>
                  <a:ext uri="{FF2B5EF4-FFF2-40B4-BE49-F238E27FC236}">
                    <a16:creationId xmlns:a16="http://schemas.microsoft.com/office/drawing/2014/main" id="{FDF35100-035E-4294-8460-35955979BC54}"/>
                  </a:ext>
                </a:extLst>
              </p:cNvPr>
              <p:cNvGrpSpPr/>
              <p:nvPr/>
            </p:nvGrpSpPr>
            <p:grpSpPr>
              <a:xfrm>
                <a:off x="865681" y="2530299"/>
                <a:ext cx="2013732" cy="340893"/>
                <a:chOff x="6662173" y="3593688"/>
                <a:chExt cx="2928947" cy="4254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3B667C34-0FAE-4A37-A5E2-D7953CCF96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F9025FE3-2B7E-4D98-91A7-A446450CBB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133325C0-FEE5-49A8-A88E-D93A94B09B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5A94C483-641E-48A9-8AC5-2A690A86EE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A5C80BD3-C06F-4A0F-A108-C934C36BC5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DFD21BDB-861A-402E-A252-318269757E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57DD4F5E-97E3-456A-B7D2-1D9D4B212F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EE113CB4-E830-4BCC-8B22-52EA91ADF82B}"/>
                  </a:ext>
                </a:extLst>
              </p:cNvPr>
              <p:cNvSpPr/>
              <p:nvPr/>
            </p:nvSpPr>
            <p:spPr>
              <a:xfrm>
                <a:off x="865680" y="2530299"/>
                <a:ext cx="2013733" cy="1292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35" name="TextBox 634">
            <a:extLst>
              <a:ext uri="{FF2B5EF4-FFF2-40B4-BE49-F238E27FC236}">
                <a16:creationId xmlns:a16="http://schemas.microsoft.com/office/drawing/2014/main" id="{B9048745-90EF-4EBC-953C-5DF9295AD4D6}"/>
              </a:ext>
            </a:extLst>
          </p:cNvPr>
          <p:cNvSpPr txBox="1"/>
          <p:nvPr/>
        </p:nvSpPr>
        <p:spPr>
          <a:xfrm>
            <a:off x="5158649" y="7458416"/>
            <a:ext cx="41147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/>
              <a:t>D:/path/to/files</a:t>
            </a:r>
          </a:p>
        </p:txBody>
      </p:sp>
      <p:sp>
        <p:nvSpPr>
          <p:cNvPr id="637" name="Arrow: Curved Down 636">
            <a:extLst>
              <a:ext uri="{FF2B5EF4-FFF2-40B4-BE49-F238E27FC236}">
                <a16:creationId xmlns:a16="http://schemas.microsoft.com/office/drawing/2014/main" id="{072CED5C-DC99-4026-BBAA-B5A00F579DAA}"/>
              </a:ext>
            </a:extLst>
          </p:cNvPr>
          <p:cNvSpPr/>
          <p:nvPr/>
        </p:nvSpPr>
        <p:spPr>
          <a:xfrm>
            <a:off x="6953253" y="5891421"/>
            <a:ext cx="6623892" cy="1087914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CF8B6051-D6AE-45CC-ADB8-16C5AB67F13C}"/>
              </a:ext>
            </a:extLst>
          </p:cNvPr>
          <p:cNvGrpSpPr/>
          <p:nvPr/>
        </p:nvGrpSpPr>
        <p:grpSpPr>
          <a:xfrm>
            <a:off x="4900799" y="4997193"/>
            <a:ext cx="4114799" cy="1990956"/>
            <a:chOff x="1677548" y="3247450"/>
            <a:chExt cx="2743199" cy="1327304"/>
          </a:xfrm>
        </p:grpSpPr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F0C33DDA-979A-4F25-9E49-A0DFAAEAD793}"/>
                </a:ext>
              </a:extLst>
            </p:cNvPr>
            <p:cNvGrpSpPr/>
            <p:nvPr/>
          </p:nvGrpSpPr>
          <p:grpSpPr>
            <a:xfrm>
              <a:off x="2030775" y="3458378"/>
              <a:ext cx="1107196" cy="1116376"/>
              <a:chOff x="4426944" y="2769824"/>
              <a:chExt cx="1107196" cy="1116376"/>
            </a:xfrm>
          </p:grpSpPr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F5E05D49-9972-4306-9EEE-352386A48C7C}"/>
                  </a:ext>
                </a:extLst>
              </p:cNvPr>
              <p:cNvGrpSpPr/>
              <p:nvPr/>
            </p:nvGrpSpPr>
            <p:grpSpPr>
              <a:xfrm>
                <a:off x="4588183" y="2769824"/>
                <a:ext cx="945957" cy="914400"/>
                <a:chOff x="5845941" y="1925197"/>
                <a:chExt cx="945957" cy="914400"/>
              </a:xfrm>
            </p:grpSpPr>
            <p:pic>
              <p:nvPicPr>
                <p:cNvPr id="643" name="Graphic 9" descr="Images">
                  <a:extLst>
                    <a:ext uri="{FF2B5EF4-FFF2-40B4-BE49-F238E27FC236}">
                      <a16:creationId xmlns:a16="http://schemas.microsoft.com/office/drawing/2014/main" id="{4B8416F0-4F16-40EB-8C3A-412619770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7498" y="192519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89EF3DA3-279D-46D8-91B4-24769E03CB87}"/>
                    </a:ext>
                  </a:extLst>
                </p:cNvPr>
                <p:cNvSpPr/>
                <p:nvPr/>
              </p:nvSpPr>
              <p:spPr>
                <a:xfrm>
                  <a:off x="5845941" y="2242506"/>
                  <a:ext cx="734456" cy="541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pic>
            <p:nvPicPr>
              <p:cNvPr id="642" name="Graphic 9" descr="Images">
                <a:extLst>
                  <a:ext uri="{FF2B5EF4-FFF2-40B4-BE49-F238E27FC236}">
                    <a16:creationId xmlns:a16="http://schemas.microsoft.com/office/drawing/2014/main" id="{3C481E91-7CD7-4904-92FB-6B60DD3FF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26944" y="297180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BD8BC869-04F2-48E4-90F8-1DB3F1A2D15C}"/>
                </a:ext>
              </a:extLst>
            </p:cNvPr>
            <p:cNvSpPr txBox="1"/>
            <p:nvPr/>
          </p:nvSpPr>
          <p:spPr>
            <a:xfrm>
              <a:off x="1677548" y="3247450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Batch of 4 images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A89DE7B-71AE-4558-ACD8-F65AA199A56F}"/>
              </a:ext>
            </a:extLst>
          </p:cNvPr>
          <p:cNvSpPr/>
          <p:nvPr/>
        </p:nvSpPr>
        <p:spPr>
          <a:xfrm>
            <a:off x="2171701" y="7498896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CAD510-10A7-4BCF-701F-4E1652F85AA6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FF4779B4-C06E-116C-3DC0-73E08A54905C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509AD2DF-1A45-282A-C544-8FF0F560F13F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2A03AB2-EBED-9A04-704E-2FCEDBDBCCB9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 err="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PyTorch</a:t>
            </a: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image data generator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9C732DD-0B92-7E08-DA08-603D4510225A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1067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ABBB-60FA-4A34-93D1-755E915C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38" y="2179178"/>
            <a:ext cx="16849704" cy="7756416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dirty="0"/>
              <a:t>Image data generator can load images from hard drive in batches</a:t>
            </a:r>
          </a:p>
          <a:p>
            <a:r>
              <a:rPr lang="en-US" dirty="0">
                <a:ea typeface="+mn-lt"/>
                <a:cs typeface="+mn-lt"/>
              </a:rPr>
              <a:t>Give the generator the location of images in memory</a:t>
            </a:r>
          </a:p>
          <a:p>
            <a:pPr lvl="1"/>
            <a:r>
              <a:rPr lang="en-US" dirty="0">
                <a:ea typeface="+mn-lt"/>
                <a:cs typeface="+mn-lt"/>
              </a:rPr>
              <a:t>Instead of loading all images, loads a 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batch</a:t>
            </a:r>
            <a:r>
              <a:rPr lang="en-US" dirty="0">
                <a:ea typeface="+mn-lt"/>
                <a:cs typeface="+mn-lt"/>
              </a:rPr>
              <a:t> of images</a:t>
            </a:r>
            <a:endParaRPr lang="en-US" dirty="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FBCB-B002-4F0B-BD95-F4B49DB8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88</a:t>
            </a:fld>
            <a:endParaRPr lang="en-US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9048745-90EF-4EBC-953C-5DF9295AD4D6}"/>
              </a:ext>
            </a:extLst>
          </p:cNvPr>
          <p:cNvSpPr txBox="1"/>
          <p:nvPr/>
        </p:nvSpPr>
        <p:spPr>
          <a:xfrm>
            <a:off x="5158649" y="7458416"/>
            <a:ext cx="41147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/>
              <a:t>D:/path/to/files</a:t>
            </a:r>
          </a:p>
        </p:txBody>
      </p:sp>
      <p:sp>
        <p:nvSpPr>
          <p:cNvPr id="637" name="Arrow: Curved Down 636">
            <a:extLst>
              <a:ext uri="{FF2B5EF4-FFF2-40B4-BE49-F238E27FC236}">
                <a16:creationId xmlns:a16="http://schemas.microsoft.com/office/drawing/2014/main" id="{072CED5C-DC99-4026-BBAA-B5A00F579DAA}"/>
              </a:ext>
            </a:extLst>
          </p:cNvPr>
          <p:cNvSpPr/>
          <p:nvPr/>
        </p:nvSpPr>
        <p:spPr>
          <a:xfrm>
            <a:off x="6953253" y="5891421"/>
            <a:ext cx="6623892" cy="1087914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CF8B6051-D6AE-45CC-ADB8-16C5AB67F13C}"/>
              </a:ext>
            </a:extLst>
          </p:cNvPr>
          <p:cNvGrpSpPr/>
          <p:nvPr/>
        </p:nvGrpSpPr>
        <p:grpSpPr>
          <a:xfrm>
            <a:off x="13645438" y="5286386"/>
            <a:ext cx="4114799" cy="1990956"/>
            <a:chOff x="1677548" y="3247450"/>
            <a:chExt cx="2743199" cy="1327304"/>
          </a:xfrm>
        </p:grpSpPr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F0C33DDA-979A-4F25-9E49-A0DFAAEAD793}"/>
                </a:ext>
              </a:extLst>
            </p:cNvPr>
            <p:cNvGrpSpPr/>
            <p:nvPr/>
          </p:nvGrpSpPr>
          <p:grpSpPr>
            <a:xfrm>
              <a:off x="2030775" y="3458378"/>
              <a:ext cx="1107196" cy="1116376"/>
              <a:chOff x="4426944" y="2769824"/>
              <a:chExt cx="1107196" cy="1116376"/>
            </a:xfrm>
          </p:grpSpPr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F5E05D49-9972-4306-9EEE-352386A48C7C}"/>
                  </a:ext>
                </a:extLst>
              </p:cNvPr>
              <p:cNvGrpSpPr/>
              <p:nvPr/>
            </p:nvGrpSpPr>
            <p:grpSpPr>
              <a:xfrm>
                <a:off x="4588183" y="2769824"/>
                <a:ext cx="945957" cy="914400"/>
                <a:chOff x="5845941" y="1925197"/>
                <a:chExt cx="945957" cy="914400"/>
              </a:xfrm>
            </p:grpSpPr>
            <p:pic>
              <p:nvPicPr>
                <p:cNvPr id="643" name="Graphic 9" descr="Images">
                  <a:extLst>
                    <a:ext uri="{FF2B5EF4-FFF2-40B4-BE49-F238E27FC236}">
                      <a16:creationId xmlns:a16="http://schemas.microsoft.com/office/drawing/2014/main" id="{4B8416F0-4F16-40EB-8C3A-412619770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7498" y="192519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89EF3DA3-279D-46D8-91B4-24769E03CB87}"/>
                    </a:ext>
                  </a:extLst>
                </p:cNvPr>
                <p:cNvSpPr/>
                <p:nvPr/>
              </p:nvSpPr>
              <p:spPr>
                <a:xfrm>
                  <a:off x="5845941" y="2242506"/>
                  <a:ext cx="734456" cy="541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pic>
            <p:nvPicPr>
              <p:cNvPr id="642" name="Graphic 9" descr="Images">
                <a:extLst>
                  <a:ext uri="{FF2B5EF4-FFF2-40B4-BE49-F238E27FC236}">
                    <a16:creationId xmlns:a16="http://schemas.microsoft.com/office/drawing/2014/main" id="{3C481E91-7CD7-4904-92FB-6B60DD3FF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26944" y="297180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BD8BC869-04F2-48E4-90F8-1DB3F1A2D15C}"/>
                </a:ext>
              </a:extLst>
            </p:cNvPr>
            <p:cNvSpPr txBox="1"/>
            <p:nvPr/>
          </p:nvSpPr>
          <p:spPr>
            <a:xfrm>
              <a:off x="1677548" y="3247450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Batch of 4 images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75A99B-AB39-4F17-B1B5-E297AA3E92DE}"/>
              </a:ext>
            </a:extLst>
          </p:cNvPr>
          <p:cNvGrpSpPr/>
          <p:nvPr/>
        </p:nvGrpSpPr>
        <p:grpSpPr>
          <a:xfrm>
            <a:off x="2082112" y="6708374"/>
            <a:ext cx="3064436" cy="2687199"/>
            <a:chOff x="2691737" y="3425646"/>
            <a:chExt cx="2042957" cy="179146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1EF4B06-B6F8-444A-9CC5-923D2C892C3B}"/>
                </a:ext>
              </a:extLst>
            </p:cNvPr>
            <p:cNvSpPr txBox="1"/>
            <p:nvPr/>
          </p:nvSpPr>
          <p:spPr>
            <a:xfrm>
              <a:off x="2691737" y="3425646"/>
              <a:ext cx="20137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 dirty="0"/>
                <a:t>Storage</a:t>
              </a:r>
              <a:endParaRPr lang="en-US" sz="3750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380264A-86AA-4391-89B7-53C9150A4D76}"/>
                </a:ext>
              </a:extLst>
            </p:cNvPr>
            <p:cNvGrpSpPr/>
            <p:nvPr/>
          </p:nvGrpSpPr>
          <p:grpSpPr>
            <a:xfrm>
              <a:off x="2720960" y="3924577"/>
              <a:ext cx="2013734" cy="1292535"/>
              <a:chOff x="865680" y="2530299"/>
              <a:chExt cx="2013734" cy="1292535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909E2F9-7846-46E6-9886-E89E3C9274FC}"/>
                  </a:ext>
                </a:extLst>
              </p:cNvPr>
              <p:cNvSpPr/>
              <p:nvPr/>
            </p:nvSpPr>
            <p:spPr>
              <a:xfrm>
                <a:off x="865681" y="3145712"/>
                <a:ext cx="2013733" cy="3398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EED785B-D0F1-4264-BF53-93596DBF02A7}"/>
                  </a:ext>
                </a:extLst>
              </p:cNvPr>
              <p:cNvGrpSpPr/>
              <p:nvPr/>
            </p:nvGrpSpPr>
            <p:grpSpPr>
              <a:xfrm>
                <a:off x="865681" y="3145211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A5387B6-22AE-4B2E-A972-C36BBFC3CA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9DE4391D-CF8C-416E-93CA-A401FBE76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DCF5034-98F5-45C5-B6FE-26300E9642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3EE04299-2E53-44A1-AF71-9CF5614CEF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3ED19A81-0AA0-41B9-A2EA-E44001BD6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1E59BD4-2622-4FE8-AAA2-A6B3E4373D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40D08B58-3CAC-4BD4-8A7E-283623E41A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782BE7C3-430C-4B6C-BAE8-515C02676A0C}"/>
                  </a:ext>
                </a:extLst>
              </p:cNvPr>
              <p:cNvGrpSpPr/>
              <p:nvPr/>
            </p:nvGrpSpPr>
            <p:grpSpPr>
              <a:xfrm>
                <a:off x="865681" y="3476745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0D65D14-79BF-43C1-AACB-AEFF566D4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8274BFD-4B13-4F56-9BB0-3E0A845118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7DFA8C4A-3FCC-4609-A3B8-395D665E8B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91013BD-5825-4EB4-A838-DEB7A0CFF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D210F06-EBF1-48C1-90EC-D0DE49C947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252C4ED-3668-4A85-958D-66EE3DE31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253FC0FE-25FA-4CC4-90A7-9BBC26E705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A62DED0-D3A4-442A-9690-B27896E7FC93}"/>
                  </a:ext>
                </a:extLst>
              </p:cNvPr>
              <p:cNvGrpSpPr/>
              <p:nvPr/>
            </p:nvGrpSpPr>
            <p:grpSpPr>
              <a:xfrm>
                <a:off x="865681" y="2846254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F777453-9D3C-46CD-9BF5-839983CD53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95D1139-42A3-4A4A-A41B-6D5309AE47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4E44D9E-D0C9-4E15-88AD-3E24823C38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8782157-409C-4622-A305-80607E92E0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B74C4A9C-4D30-4710-A20C-B2628A48A6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2CFE13D-D099-483C-A39B-E998B08F2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CBD6DAB-96EF-48D5-9006-A0A9BB7F3A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2BDFA45-2D76-4CDF-9582-7B26FB8A0A3D}"/>
                  </a:ext>
                </a:extLst>
              </p:cNvPr>
              <p:cNvGrpSpPr/>
              <p:nvPr/>
            </p:nvGrpSpPr>
            <p:grpSpPr>
              <a:xfrm>
                <a:off x="865681" y="2530299"/>
                <a:ext cx="2013732" cy="340893"/>
                <a:chOff x="6662173" y="3593688"/>
                <a:chExt cx="2928947" cy="4254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3D7A499-B421-49CE-ACE3-C8AE0E9A0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AA73777C-4227-4E1D-B0BB-879B412D9E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AC2B0A8-5A40-486A-818A-50D7E7E6D3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17122A4-84AB-416B-A20A-918D6FB820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0C9EFDB-DF1D-49D3-8FC5-4B58B4A8D9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CABC2E7F-08D8-499B-BF95-FAF23E1621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F9AD856-4010-4A7F-AA7C-1AEB66A559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5DA1D77-6780-457E-A77F-704176CC19DB}"/>
                  </a:ext>
                </a:extLst>
              </p:cNvPr>
              <p:cNvSpPr/>
              <p:nvPr/>
            </p:nvSpPr>
            <p:spPr>
              <a:xfrm>
                <a:off x="865680" y="2530299"/>
                <a:ext cx="2013733" cy="1292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D35CD4-7AA2-43EC-86E3-A9C2654EFECE}"/>
              </a:ext>
            </a:extLst>
          </p:cNvPr>
          <p:cNvGrpSpPr/>
          <p:nvPr/>
        </p:nvGrpSpPr>
        <p:grpSpPr>
          <a:xfrm>
            <a:off x="11987351" y="7268693"/>
            <a:ext cx="2157570" cy="2182983"/>
            <a:chOff x="2868723" y="2238470"/>
            <a:chExt cx="1438380" cy="1455322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C81CCD9-4F03-42CE-B6B3-4D843678AF7C}"/>
                </a:ext>
              </a:extLst>
            </p:cNvPr>
            <p:cNvSpPr/>
            <p:nvPr/>
          </p:nvSpPr>
          <p:spPr>
            <a:xfrm>
              <a:off x="3211624" y="2737987"/>
              <a:ext cx="866880" cy="955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AB4A74B-8D2D-4F45-A7F4-90B6B32733EB}"/>
                </a:ext>
              </a:extLst>
            </p:cNvPr>
            <p:cNvSpPr txBox="1"/>
            <p:nvPr/>
          </p:nvSpPr>
          <p:spPr>
            <a:xfrm>
              <a:off x="2868723" y="2238470"/>
              <a:ext cx="143838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/>
                <a:t>RAM</a:t>
              </a:r>
              <a:endParaRPr lang="en-US" sz="375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B40CA81-B03A-4E12-96AE-AC3104B909DE}"/>
                </a:ext>
              </a:extLst>
            </p:cNvPr>
            <p:cNvGrpSpPr/>
            <p:nvPr/>
          </p:nvGrpSpPr>
          <p:grpSpPr>
            <a:xfrm>
              <a:off x="3211624" y="3353399"/>
              <a:ext cx="863028" cy="340393"/>
              <a:chOff x="6662173" y="3594312"/>
              <a:chExt cx="1255263" cy="424801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262AD1A-D8F6-42F3-A86C-D66FBF6378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0DF6FD4-D3E4-40C3-827B-926E70D136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E5E481F-0687-4F4B-A5B8-5D8A83638E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8B8DEE7-BBF8-4FF4-9F79-E187AE9EE644}"/>
                </a:ext>
              </a:extLst>
            </p:cNvPr>
            <p:cNvGrpSpPr/>
            <p:nvPr/>
          </p:nvGrpSpPr>
          <p:grpSpPr>
            <a:xfrm>
              <a:off x="3211624" y="3054442"/>
              <a:ext cx="863028" cy="340393"/>
              <a:chOff x="6662173" y="3594312"/>
              <a:chExt cx="1255263" cy="424801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D56E7C6-5AA6-428F-9309-AFCC9E86DC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AFFAE72-1C3F-49EC-B346-E1F38E7D8E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75626CF-721C-4622-BB41-00F268FA58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0119E2C-1C53-4EAF-87D0-0950FD3AFAE3}"/>
                </a:ext>
              </a:extLst>
            </p:cNvPr>
            <p:cNvGrpSpPr/>
            <p:nvPr/>
          </p:nvGrpSpPr>
          <p:grpSpPr>
            <a:xfrm>
              <a:off x="3211624" y="2738487"/>
              <a:ext cx="863028" cy="340393"/>
              <a:chOff x="5273718" y="2530799"/>
              <a:chExt cx="863028" cy="340393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4E37594-4864-4ACE-9E42-065516AEB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3718" y="2531216"/>
                <a:ext cx="287676" cy="33947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CFCD88A-307F-4CFB-81E8-743F4EFD2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1394" y="2530800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AEA07238-8B12-495E-A9CD-812FCF670C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9070" y="2530799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3AC7BCF-DB58-486F-9132-3DBB840377ED}"/>
                </a:ext>
              </a:extLst>
            </p:cNvPr>
            <p:cNvSpPr/>
            <p:nvPr/>
          </p:nvSpPr>
          <p:spPr>
            <a:xfrm>
              <a:off x="3211623" y="2737485"/>
              <a:ext cx="879215" cy="9553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FE5921A-D6DC-456D-AA2F-2967EBA6D937}"/>
              </a:ext>
            </a:extLst>
          </p:cNvPr>
          <p:cNvSpPr/>
          <p:nvPr/>
        </p:nvSpPr>
        <p:spPr>
          <a:xfrm>
            <a:off x="2171701" y="7498896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84E564-219F-4A99-BF58-934BD6BA888E}"/>
              </a:ext>
            </a:extLst>
          </p:cNvPr>
          <p:cNvSpPr/>
          <p:nvPr/>
        </p:nvSpPr>
        <p:spPr>
          <a:xfrm>
            <a:off x="12503605" y="8033657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D1CFA1-138F-F6D7-E02A-7ABD2BB02EA6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D49A466C-E339-0981-4492-89599BBABDD9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1AB2466B-6538-3C64-0DAB-E5B6461E4009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AFDA9D38-11AC-3E71-1C2D-C6AF74F9AD42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 err="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PyTorch</a:t>
            </a: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image data generator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DD26C96A-14BB-D732-7D40-440DEE4DCA44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8239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ABBB-60FA-4A34-93D1-755E915C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38" y="2179178"/>
            <a:ext cx="16849704" cy="7756416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/>
              <a:t>Image data generator can load images from hard drive in batches</a:t>
            </a:r>
          </a:p>
          <a:p>
            <a:r>
              <a:rPr lang="en-US">
                <a:ea typeface="+mn-lt"/>
                <a:cs typeface="+mn-lt"/>
              </a:rPr>
              <a:t>Give the generator the location of images in memory</a:t>
            </a:r>
          </a:p>
          <a:p>
            <a:pPr lvl="1"/>
            <a:r>
              <a:rPr lang="en-US">
                <a:ea typeface="+mn-lt"/>
                <a:cs typeface="+mn-lt"/>
              </a:rPr>
              <a:t>Loads </a:t>
            </a:r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next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batch of images onto RAM, after removing old batch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FBCB-B002-4F0B-BD95-F4B49DB8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89</a:t>
            </a:fld>
            <a:endParaRPr lang="en-US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9048745-90EF-4EBC-953C-5DF9295AD4D6}"/>
              </a:ext>
            </a:extLst>
          </p:cNvPr>
          <p:cNvSpPr txBox="1"/>
          <p:nvPr/>
        </p:nvSpPr>
        <p:spPr>
          <a:xfrm>
            <a:off x="5158649" y="7458416"/>
            <a:ext cx="41147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/>
              <a:t>D:/path/to/files</a:t>
            </a:r>
          </a:p>
        </p:txBody>
      </p:sp>
      <p:sp>
        <p:nvSpPr>
          <p:cNvPr id="637" name="Arrow: Curved Down 636">
            <a:extLst>
              <a:ext uri="{FF2B5EF4-FFF2-40B4-BE49-F238E27FC236}">
                <a16:creationId xmlns:a16="http://schemas.microsoft.com/office/drawing/2014/main" id="{072CED5C-DC99-4026-BBAA-B5A00F579DAA}"/>
              </a:ext>
            </a:extLst>
          </p:cNvPr>
          <p:cNvSpPr/>
          <p:nvPr/>
        </p:nvSpPr>
        <p:spPr>
          <a:xfrm>
            <a:off x="6953253" y="5891421"/>
            <a:ext cx="6623892" cy="1087914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CF8B6051-D6AE-45CC-ADB8-16C5AB67F13C}"/>
              </a:ext>
            </a:extLst>
          </p:cNvPr>
          <p:cNvGrpSpPr/>
          <p:nvPr/>
        </p:nvGrpSpPr>
        <p:grpSpPr>
          <a:xfrm>
            <a:off x="4487666" y="4900796"/>
            <a:ext cx="4486617" cy="1990956"/>
            <a:chOff x="1677548" y="3247450"/>
            <a:chExt cx="2991078" cy="1327304"/>
          </a:xfrm>
        </p:grpSpPr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F0C33DDA-979A-4F25-9E49-A0DFAAEAD793}"/>
                </a:ext>
              </a:extLst>
            </p:cNvPr>
            <p:cNvGrpSpPr/>
            <p:nvPr/>
          </p:nvGrpSpPr>
          <p:grpSpPr>
            <a:xfrm>
              <a:off x="2030775" y="3458378"/>
              <a:ext cx="1107196" cy="1116376"/>
              <a:chOff x="4426944" y="2769824"/>
              <a:chExt cx="1107196" cy="1116376"/>
            </a:xfrm>
          </p:grpSpPr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F5E05D49-9972-4306-9EEE-352386A48C7C}"/>
                  </a:ext>
                </a:extLst>
              </p:cNvPr>
              <p:cNvGrpSpPr/>
              <p:nvPr/>
            </p:nvGrpSpPr>
            <p:grpSpPr>
              <a:xfrm>
                <a:off x="4588183" y="2769824"/>
                <a:ext cx="945957" cy="914400"/>
                <a:chOff x="5845941" y="1925197"/>
                <a:chExt cx="945957" cy="914400"/>
              </a:xfrm>
            </p:grpSpPr>
            <p:pic>
              <p:nvPicPr>
                <p:cNvPr id="643" name="Graphic 9" descr="Images">
                  <a:extLst>
                    <a:ext uri="{FF2B5EF4-FFF2-40B4-BE49-F238E27FC236}">
                      <a16:creationId xmlns:a16="http://schemas.microsoft.com/office/drawing/2014/main" id="{4B8416F0-4F16-40EB-8C3A-412619770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7498" y="192519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89EF3DA3-279D-46D8-91B4-24769E03CB87}"/>
                    </a:ext>
                  </a:extLst>
                </p:cNvPr>
                <p:cNvSpPr/>
                <p:nvPr/>
              </p:nvSpPr>
              <p:spPr>
                <a:xfrm>
                  <a:off x="5845941" y="2242506"/>
                  <a:ext cx="734456" cy="541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pic>
            <p:nvPicPr>
              <p:cNvPr id="642" name="Graphic 9" descr="Images">
                <a:extLst>
                  <a:ext uri="{FF2B5EF4-FFF2-40B4-BE49-F238E27FC236}">
                    <a16:creationId xmlns:a16="http://schemas.microsoft.com/office/drawing/2014/main" id="{3C481E91-7CD7-4904-92FB-6B60DD3FF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26944" y="297180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BD8BC869-04F2-48E4-90F8-1DB3F1A2D15C}"/>
                </a:ext>
              </a:extLst>
            </p:cNvPr>
            <p:cNvSpPr txBox="1"/>
            <p:nvPr/>
          </p:nvSpPr>
          <p:spPr>
            <a:xfrm>
              <a:off x="1677548" y="3247450"/>
              <a:ext cx="299107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Next batch of 4 images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278A6D-C890-4FD4-9BE6-3DA8089F7848}"/>
              </a:ext>
            </a:extLst>
          </p:cNvPr>
          <p:cNvGrpSpPr/>
          <p:nvPr/>
        </p:nvGrpSpPr>
        <p:grpSpPr>
          <a:xfrm>
            <a:off x="2082112" y="6708374"/>
            <a:ext cx="3064436" cy="2687199"/>
            <a:chOff x="2691737" y="3425646"/>
            <a:chExt cx="2042957" cy="179146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F78F33-64C1-4FDC-A4F0-E0765D4E8BAF}"/>
                </a:ext>
              </a:extLst>
            </p:cNvPr>
            <p:cNvSpPr txBox="1"/>
            <p:nvPr/>
          </p:nvSpPr>
          <p:spPr>
            <a:xfrm>
              <a:off x="2691737" y="3425646"/>
              <a:ext cx="20137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 dirty="0"/>
                <a:t>Storage</a:t>
              </a:r>
              <a:endParaRPr lang="en-US" sz="375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2F7E43F-8716-4F7F-B36D-7850625C3689}"/>
                </a:ext>
              </a:extLst>
            </p:cNvPr>
            <p:cNvGrpSpPr/>
            <p:nvPr/>
          </p:nvGrpSpPr>
          <p:grpSpPr>
            <a:xfrm>
              <a:off x="2720960" y="3924577"/>
              <a:ext cx="2013734" cy="1292535"/>
              <a:chOff x="865680" y="2530299"/>
              <a:chExt cx="2013734" cy="129253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4FE0B8A-F444-48BF-9A73-074B545F4779}"/>
                  </a:ext>
                </a:extLst>
              </p:cNvPr>
              <p:cNvSpPr/>
              <p:nvPr/>
            </p:nvSpPr>
            <p:spPr>
              <a:xfrm>
                <a:off x="865681" y="3145712"/>
                <a:ext cx="2013733" cy="3398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41677A4-9C77-4F14-99AD-576F3439CD4F}"/>
                  </a:ext>
                </a:extLst>
              </p:cNvPr>
              <p:cNvGrpSpPr/>
              <p:nvPr/>
            </p:nvGrpSpPr>
            <p:grpSpPr>
              <a:xfrm>
                <a:off x="865681" y="3145211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322461EE-06B3-4268-A31D-E6BC14881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BB5788B-E3E2-4B13-BAC0-339599484C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BBEBF7E-1165-4A12-8520-73FB29D6C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16A841A2-2ED5-4749-9D13-C263B2DA7F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5C13D2E3-BB64-4126-B95C-B653DFBBE3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C3DB22FE-4259-4DD1-920C-375C8B015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76D0730-6DDB-4D77-8E5D-B15E4B554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FFC1ABF3-12AD-4925-9CAF-3831E95C3328}"/>
                  </a:ext>
                </a:extLst>
              </p:cNvPr>
              <p:cNvGrpSpPr/>
              <p:nvPr/>
            </p:nvGrpSpPr>
            <p:grpSpPr>
              <a:xfrm>
                <a:off x="865681" y="3476745"/>
                <a:ext cx="2013732" cy="340893"/>
                <a:chOff x="6662173" y="3593688"/>
                <a:chExt cx="2928947" cy="425425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91A28BF-4926-44F1-A165-22E2BFBCC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5659192-265F-4A92-A16C-E75DFF6597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671CD8C-A983-40F5-B415-48BBC35C30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86774F4F-C858-4CB4-AC61-193716C055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A0AF35F-41E3-472B-980E-D1B1B78BD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EB42AC1-4CA8-477E-BF11-F65FC72725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9A61897C-369B-4709-B3C5-F9CE3BEA98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423ADC3-B547-4DA5-94D7-BE93E27B7613}"/>
                  </a:ext>
                </a:extLst>
              </p:cNvPr>
              <p:cNvGrpSpPr/>
              <p:nvPr/>
            </p:nvGrpSpPr>
            <p:grpSpPr>
              <a:xfrm>
                <a:off x="865681" y="2846254"/>
                <a:ext cx="2013732" cy="340893"/>
                <a:chOff x="6662173" y="3593688"/>
                <a:chExt cx="2928947" cy="425425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34A36B8-A0AA-4969-9E83-1C11849E0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B30BDA04-B6DB-4192-9E00-7A9F430BE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D179C40E-8A8F-4511-9B84-629861B645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34EFB66-5F90-4945-8F36-509E9CE03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52AF257-1424-47BF-A120-465D1304D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50B4C0E-23DC-4681-B9CD-BE0D4CE5E7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8136F29-1BCF-458C-B511-9187F4E745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3ED9CEF-EAE8-4BCE-9720-F5FDA3A58373}"/>
                  </a:ext>
                </a:extLst>
              </p:cNvPr>
              <p:cNvGrpSpPr/>
              <p:nvPr/>
            </p:nvGrpSpPr>
            <p:grpSpPr>
              <a:xfrm>
                <a:off x="865681" y="2530299"/>
                <a:ext cx="2013732" cy="340893"/>
                <a:chOff x="6662173" y="3593688"/>
                <a:chExt cx="2928947" cy="4254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D49B093-1AFE-49B8-8005-6F8A6C3637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C49F303-9F74-4165-A908-8C1B83A2AF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30B8CA6-3502-4FE5-9523-B7770EEC00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006EAD35-E1F9-445A-B124-08F0C2BF7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659A9B0-AAA9-424A-A6C6-1DDDFED570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DBF7923-B427-41AD-A907-DD65998CD6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86294F8-9475-430C-939E-F1004BC303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2AEBD71-E014-4842-9655-C881EB4C6C6C}"/>
                  </a:ext>
                </a:extLst>
              </p:cNvPr>
              <p:cNvSpPr/>
              <p:nvPr/>
            </p:nvSpPr>
            <p:spPr>
              <a:xfrm>
                <a:off x="865680" y="2530299"/>
                <a:ext cx="2013733" cy="1292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69FCF4-54B4-4F8C-8AE1-5E0D7B98ED5B}"/>
              </a:ext>
            </a:extLst>
          </p:cNvPr>
          <p:cNvGrpSpPr/>
          <p:nvPr/>
        </p:nvGrpSpPr>
        <p:grpSpPr>
          <a:xfrm>
            <a:off x="11987351" y="7268693"/>
            <a:ext cx="2157570" cy="2182983"/>
            <a:chOff x="2868723" y="2238470"/>
            <a:chExt cx="1438380" cy="14553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1CDC350-67C8-4FDF-BA5D-9D628003E13E}"/>
                </a:ext>
              </a:extLst>
            </p:cNvPr>
            <p:cNvSpPr/>
            <p:nvPr/>
          </p:nvSpPr>
          <p:spPr>
            <a:xfrm>
              <a:off x="3211624" y="2737987"/>
              <a:ext cx="866880" cy="955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D3405A1-5265-4B49-9658-9ED824182314}"/>
                </a:ext>
              </a:extLst>
            </p:cNvPr>
            <p:cNvSpPr txBox="1"/>
            <p:nvPr/>
          </p:nvSpPr>
          <p:spPr>
            <a:xfrm>
              <a:off x="2868723" y="2238470"/>
              <a:ext cx="143838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/>
                <a:t>RAM</a:t>
              </a:r>
              <a:endParaRPr lang="en-US" sz="375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1F14B99-70EC-4ACA-8C01-21A14F254E5A}"/>
                </a:ext>
              </a:extLst>
            </p:cNvPr>
            <p:cNvGrpSpPr/>
            <p:nvPr/>
          </p:nvGrpSpPr>
          <p:grpSpPr>
            <a:xfrm>
              <a:off x="3211624" y="3353399"/>
              <a:ext cx="863028" cy="340393"/>
              <a:chOff x="6662173" y="3594312"/>
              <a:chExt cx="1255263" cy="42480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653D933-9D52-4DCC-9E4A-9386A176E5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8C4F5FD-5C27-4A0B-AE7B-817BF21490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4F6F4FD-FA9C-4DF3-A24D-3A4CB03AE7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7C3BD23-E348-447F-8F54-0898A2DE8CAD}"/>
                </a:ext>
              </a:extLst>
            </p:cNvPr>
            <p:cNvGrpSpPr/>
            <p:nvPr/>
          </p:nvGrpSpPr>
          <p:grpSpPr>
            <a:xfrm>
              <a:off x="3211624" y="3054442"/>
              <a:ext cx="863028" cy="340393"/>
              <a:chOff x="6662173" y="3594312"/>
              <a:chExt cx="1255263" cy="424801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9AA830E-9976-4AC4-A6C6-21A1AB9DD2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947DBB5-A1E9-4668-85B1-17F23AF481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FC7BD8A-0096-45B3-AC42-A98DB2EAEF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983A9C2-9F59-4023-97A4-344CA1969D33}"/>
                </a:ext>
              </a:extLst>
            </p:cNvPr>
            <p:cNvGrpSpPr/>
            <p:nvPr/>
          </p:nvGrpSpPr>
          <p:grpSpPr>
            <a:xfrm>
              <a:off x="3211624" y="2738487"/>
              <a:ext cx="863028" cy="340393"/>
              <a:chOff x="5273718" y="2530799"/>
              <a:chExt cx="863028" cy="340393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3D428F8-F45D-4066-B87D-5772859727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3718" y="2531216"/>
                <a:ext cx="287676" cy="33947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ECABE6C-45A9-4736-B01E-5C77BAA01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1394" y="2530800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BDD10D5-B063-4358-91CB-9CCCB00D60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9070" y="2530799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2FE72E-F813-4A7A-80B3-A77AF1372BA3}"/>
                </a:ext>
              </a:extLst>
            </p:cNvPr>
            <p:cNvSpPr/>
            <p:nvPr/>
          </p:nvSpPr>
          <p:spPr>
            <a:xfrm>
              <a:off x="3211623" y="2737485"/>
              <a:ext cx="879215" cy="9553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4751D7A-6211-40B8-ADD4-4A6F1784B5DA}"/>
              </a:ext>
            </a:extLst>
          </p:cNvPr>
          <p:cNvSpPr/>
          <p:nvPr/>
        </p:nvSpPr>
        <p:spPr>
          <a:xfrm>
            <a:off x="2559889" y="7477331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8BB8EB-D52B-A0C4-6E9B-A3D5CE2430F6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4896D4CC-B62C-B7F6-1712-53DD1FDAD637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109A9BD8-D3FE-37A6-D0F4-07A417856A46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44218541-01CC-020B-2F98-D0E169176913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 err="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PyTorch</a:t>
            </a: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image data generator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65E7628-559A-E97A-9FE7-3B62C315F323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06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EC48-8549-9A46-8EFA-5D1D7B73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390A0D-BE57-FF46-BC76-33191D9A1FF6}"/>
              </a:ext>
            </a:extLst>
          </p:cNvPr>
          <p:cNvGrpSpPr/>
          <p:nvPr/>
        </p:nvGrpSpPr>
        <p:grpSpPr>
          <a:xfrm>
            <a:off x="1603261" y="2569502"/>
            <a:ext cx="4054592" cy="3866283"/>
            <a:chOff x="687866" y="1686662"/>
            <a:chExt cx="3919610" cy="382750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CAA612-C784-F84E-AB0C-6E7F4CB3C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08" t="38991" r="90083" b="51404"/>
            <a:stretch/>
          </p:blipFill>
          <p:spPr>
            <a:xfrm>
              <a:off x="687866" y="1686662"/>
              <a:ext cx="2242062" cy="2453814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3735BD-9BA9-4B46-BD06-78D13057F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60" t="3195" r="90676" b="89521"/>
            <a:stretch/>
          </p:blipFill>
          <p:spPr>
            <a:xfrm>
              <a:off x="1074174" y="2048933"/>
              <a:ext cx="2249193" cy="2354642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865C2C-8255-7E40-89FA-1E8AC6659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5" t="76653" r="61007" b="16108"/>
            <a:stretch/>
          </p:blipFill>
          <p:spPr>
            <a:xfrm>
              <a:off x="1458977" y="2362443"/>
              <a:ext cx="2285767" cy="2453219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E28E6-9B1F-954A-9C9C-213B873A82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425" t="21515" r="72993" b="71126"/>
            <a:stretch/>
          </p:blipFill>
          <p:spPr>
            <a:xfrm>
              <a:off x="1881329" y="2715606"/>
              <a:ext cx="2269354" cy="2495158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B0AAA0-725D-9944-B8DD-975E91075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357" t="30604" r="73061" b="62037"/>
            <a:stretch/>
          </p:blipFill>
          <p:spPr>
            <a:xfrm>
              <a:off x="2338122" y="3019006"/>
              <a:ext cx="2269354" cy="2495158"/>
            </a:xfrm>
            <a:prstGeom prst="rect">
              <a:avLst/>
            </a:prstGeom>
            <a:ln w="57150">
              <a:solidFill>
                <a:schemeClr val="tx2"/>
              </a:solidFill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3C98EA5-B196-9F42-9DA0-22B03C2FB0DA}"/>
              </a:ext>
            </a:extLst>
          </p:cNvPr>
          <p:cNvSpPr txBox="1"/>
          <p:nvPr/>
        </p:nvSpPr>
        <p:spPr>
          <a:xfrm>
            <a:off x="2566713" y="6606006"/>
            <a:ext cx="2032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MNIST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7C0CC5-DA3B-4B49-8C22-C0916F62AB97}"/>
              </a:ext>
            </a:extLst>
          </p:cNvPr>
          <p:cNvGrpSpPr/>
          <p:nvPr/>
        </p:nvGrpSpPr>
        <p:grpSpPr>
          <a:xfrm>
            <a:off x="6234194" y="3097368"/>
            <a:ext cx="10050935" cy="4386981"/>
            <a:chOff x="4229497" y="1887736"/>
            <a:chExt cx="6700623" cy="29246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4F1D5A6-F0F3-4845-AB35-B0767F4854E8}"/>
                </a:ext>
              </a:extLst>
            </p:cNvPr>
            <p:cNvGrpSpPr/>
            <p:nvPr/>
          </p:nvGrpSpPr>
          <p:grpSpPr>
            <a:xfrm>
              <a:off x="4229497" y="2265903"/>
              <a:ext cx="767129" cy="1847470"/>
              <a:chOff x="4956580" y="1946787"/>
              <a:chExt cx="767129" cy="328889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049843-72EE-4EBA-B1B1-C1D728766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669" y="1963245"/>
                <a:ext cx="42033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EB53F3C-119C-4353-9CA0-B30E127401E7}"/>
                  </a:ext>
                </a:extLst>
              </p:cNvPr>
              <p:cNvCxnSpPr/>
              <p:nvPr/>
            </p:nvCxnSpPr>
            <p:spPr>
              <a:xfrm>
                <a:off x="5309419" y="1946787"/>
                <a:ext cx="0" cy="328889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610EC14-0255-46CE-A987-540B0AC50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6580" y="3715071"/>
                <a:ext cx="3467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5F7651D-D6D3-4372-A5ED-868D03120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378" y="5226968"/>
                <a:ext cx="42033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C8F1B0F-6F2F-4FB0-BF7E-39A126BE6DB3}"/>
                </a:ext>
              </a:extLst>
            </p:cNvPr>
            <p:cNvGrpSpPr/>
            <p:nvPr/>
          </p:nvGrpSpPr>
          <p:grpSpPr>
            <a:xfrm>
              <a:off x="5238917" y="1887736"/>
              <a:ext cx="5691203" cy="1321757"/>
              <a:chOff x="6490740" y="4917819"/>
              <a:chExt cx="5691203" cy="132175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5D93232-E044-4618-B891-89B24AA23857}"/>
                  </a:ext>
                </a:extLst>
              </p:cNvPr>
              <p:cNvSpPr/>
              <p:nvPr/>
            </p:nvSpPr>
            <p:spPr>
              <a:xfrm>
                <a:off x="6490740" y="4917819"/>
                <a:ext cx="5691203" cy="859477"/>
              </a:xfrm>
              <a:prstGeom prst="rect">
                <a:avLst/>
              </a:prstGeom>
              <a:solidFill>
                <a:srgbClr val="6692FC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Training set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C7210-6413-4549-82D3-46FAED1306CC}"/>
                  </a:ext>
                </a:extLst>
              </p:cNvPr>
              <p:cNvSpPr txBox="1"/>
              <p:nvPr/>
            </p:nvSpPr>
            <p:spPr>
              <a:xfrm>
                <a:off x="8136718" y="5870244"/>
                <a:ext cx="20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60,000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26B3EB-6063-4AE2-807D-D7BBB9AE9139}"/>
                </a:ext>
              </a:extLst>
            </p:cNvPr>
            <p:cNvGrpSpPr/>
            <p:nvPr/>
          </p:nvGrpSpPr>
          <p:grpSpPr>
            <a:xfrm>
              <a:off x="5238917" y="3490633"/>
              <a:ext cx="2492758" cy="1321757"/>
              <a:chOff x="6490741" y="4917819"/>
              <a:chExt cx="2492758" cy="132175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9814944-B6CC-40A5-92A8-AC7B41884C1D}"/>
                  </a:ext>
                </a:extLst>
              </p:cNvPr>
              <p:cNvSpPr/>
              <p:nvPr/>
            </p:nvSpPr>
            <p:spPr>
              <a:xfrm>
                <a:off x="6490741" y="4917819"/>
                <a:ext cx="2492758" cy="859477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b="1" dirty="0"/>
                  <a:t>Test set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AF708C-BDD5-4B3E-9F59-1AD268AB545D}"/>
                  </a:ext>
                </a:extLst>
              </p:cNvPr>
              <p:cNvSpPr txBox="1"/>
              <p:nvPr/>
            </p:nvSpPr>
            <p:spPr>
              <a:xfrm>
                <a:off x="6712653" y="5870244"/>
                <a:ext cx="20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10,000</a:t>
                </a:r>
              </a:p>
            </p:txBody>
          </p:sp>
        </p:grp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1336B42-240F-4658-B1EE-AB987523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326" y="7799682"/>
            <a:ext cx="10281488" cy="160543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Why do we not use </a:t>
            </a:r>
            <a:r>
              <a:rPr lang="en-US" b="1" dirty="0">
                <a:solidFill>
                  <a:schemeClr val="accent1"/>
                </a:solidFill>
              </a:rPr>
              <a:t>all</a:t>
            </a:r>
            <a:r>
              <a:rPr lang="en-US" dirty="0"/>
              <a:t> our data to train and test our network?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53697C-E939-0098-94EA-DDC04991C645}"/>
              </a:ext>
            </a:extLst>
          </p:cNvPr>
          <p:cNvGrpSpPr/>
          <p:nvPr/>
        </p:nvGrpSpPr>
        <p:grpSpPr>
          <a:xfrm rot="-10800000">
            <a:off x="17720" y="210312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129F5F00-0E72-1857-AFC7-3DA113D8C264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8B50B630-6971-1538-57F7-14A37DDE0B26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10FE6A-DD6D-8305-327E-FC87C04E8320}"/>
              </a:ext>
            </a:extLst>
          </p:cNvPr>
          <p:cNvSpPr txBox="1"/>
          <p:nvPr/>
        </p:nvSpPr>
        <p:spPr>
          <a:xfrm>
            <a:off x="152400" y="268127"/>
            <a:ext cx="17297400" cy="868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754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Partitioning data for the neural network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77D2563-7A32-6027-AB4A-29836A1C2DD9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8016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ABBB-60FA-4A34-93D1-755E915C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38" y="2179178"/>
            <a:ext cx="16849704" cy="7756416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/>
              <a:t>Image data generator can load images from hard drive in batches</a:t>
            </a:r>
          </a:p>
          <a:p>
            <a:r>
              <a:rPr lang="en-US">
                <a:ea typeface="+mn-lt"/>
                <a:cs typeface="+mn-lt"/>
              </a:rPr>
              <a:t>Give the generator the location of images in memory</a:t>
            </a:r>
          </a:p>
          <a:p>
            <a:pPr lvl="1"/>
            <a:r>
              <a:rPr lang="en-US">
                <a:ea typeface="+mn-lt"/>
                <a:cs typeface="+mn-lt"/>
              </a:rPr>
              <a:t>Loads </a:t>
            </a:r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next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batch of images onto RAM, after removing old batch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FBCB-B002-4F0B-BD95-F4B49DB8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90</a:t>
            </a:fld>
            <a:endParaRPr lang="en-US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9048745-90EF-4EBC-953C-5DF9295AD4D6}"/>
              </a:ext>
            </a:extLst>
          </p:cNvPr>
          <p:cNvSpPr txBox="1"/>
          <p:nvPr/>
        </p:nvSpPr>
        <p:spPr>
          <a:xfrm>
            <a:off x="5158649" y="7458416"/>
            <a:ext cx="41147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/>
              <a:t>D:/path/to/files</a:t>
            </a:r>
          </a:p>
        </p:txBody>
      </p:sp>
      <p:sp>
        <p:nvSpPr>
          <p:cNvPr id="637" name="Arrow: Curved Down 636">
            <a:extLst>
              <a:ext uri="{FF2B5EF4-FFF2-40B4-BE49-F238E27FC236}">
                <a16:creationId xmlns:a16="http://schemas.microsoft.com/office/drawing/2014/main" id="{072CED5C-DC99-4026-BBAA-B5A00F579DAA}"/>
              </a:ext>
            </a:extLst>
          </p:cNvPr>
          <p:cNvSpPr/>
          <p:nvPr/>
        </p:nvSpPr>
        <p:spPr>
          <a:xfrm>
            <a:off x="6953253" y="5891421"/>
            <a:ext cx="6623892" cy="1087914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C68CA0-EDC8-4031-A71A-ECB0B3F04C73}"/>
              </a:ext>
            </a:extLst>
          </p:cNvPr>
          <p:cNvGrpSpPr/>
          <p:nvPr/>
        </p:nvGrpSpPr>
        <p:grpSpPr>
          <a:xfrm>
            <a:off x="13411328" y="5148675"/>
            <a:ext cx="4486617" cy="1990956"/>
            <a:chOff x="1677548" y="3247450"/>
            <a:chExt cx="2991078" cy="132730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9A6A4FA-2144-43D7-827D-2B7CD0D30BFC}"/>
                </a:ext>
              </a:extLst>
            </p:cNvPr>
            <p:cNvGrpSpPr/>
            <p:nvPr/>
          </p:nvGrpSpPr>
          <p:grpSpPr>
            <a:xfrm>
              <a:off x="2030775" y="3458378"/>
              <a:ext cx="1107196" cy="1116376"/>
              <a:chOff x="4426944" y="2769824"/>
              <a:chExt cx="1107196" cy="1116376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A57D28-BEB2-485C-8A68-05AC905F6F60}"/>
                  </a:ext>
                </a:extLst>
              </p:cNvPr>
              <p:cNvGrpSpPr/>
              <p:nvPr/>
            </p:nvGrpSpPr>
            <p:grpSpPr>
              <a:xfrm>
                <a:off x="4588183" y="2769824"/>
                <a:ext cx="945957" cy="914400"/>
                <a:chOff x="5845941" y="1925197"/>
                <a:chExt cx="945957" cy="914400"/>
              </a:xfrm>
            </p:grpSpPr>
            <p:pic>
              <p:nvPicPr>
                <p:cNvPr id="79" name="Graphic 9" descr="Images">
                  <a:extLst>
                    <a:ext uri="{FF2B5EF4-FFF2-40B4-BE49-F238E27FC236}">
                      <a16:creationId xmlns:a16="http://schemas.microsoft.com/office/drawing/2014/main" id="{72F9E11E-B12D-4556-8812-2F3076EC9D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7498" y="192519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E451009-2083-4FA1-8B4B-8520FA87636F}"/>
                    </a:ext>
                  </a:extLst>
                </p:cNvPr>
                <p:cNvSpPr/>
                <p:nvPr/>
              </p:nvSpPr>
              <p:spPr>
                <a:xfrm>
                  <a:off x="5845941" y="2242506"/>
                  <a:ext cx="734456" cy="541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pic>
            <p:nvPicPr>
              <p:cNvPr id="78" name="Graphic 9" descr="Images">
                <a:extLst>
                  <a:ext uri="{FF2B5EF4-FFF2-40B4-BE49-F238E27FC236}">
                    <a16:creationId xmlns:a16="http://schemas.microsoft.com/office/drawing/2014/main" id="{1563622E-E63A-4730-A6AA-938F51288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26944" y="297180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4A8848-83A2-4116-B198-3261A24C6004}"/>
                </a:ext>
              </a:extLst>
            </p:cNvPr>
            <p:cNvSpPr txBox="1"/>
            <p:nvPr/>
          </p:nvSpPr>
          <p:spPr>
            <a:xfrm>
              <a:off x="1677548" y="3247450"/>
              <a:ext cx="299107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Next batch of 4 images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CDFFE2B-1687-4071-8EDE-E71108E8610C}"/>
              </a:ext>
            </a:extLst>
          </p:cNvPr>
          <p:cNvGrpSpPr/>
          <p:nvPr/>
        </p:nvGrpSpPr>
        <p:grpSpPr>
          <a:xfrm>
            <a:off x="2082112" y="6708374"/>
            <a:ext cx="3064436" cy="2687199"/>
            <a:chOff x="2691737" y="3425646"/>
            <a:chExt cx="2042957" cy="179146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8BBE11-64AB-48DE-8284-5A69A7099849}"/>
                </a:ext>
              </a:extLst>
            </p:cNvPr>
            <p:cNvSpPr txBox="1"/>
            <p:nvPr/>
          </p:nvSpPr>
          <p:spPr>
            <a:xfrm>
              <a:off x="2691737" y="3425646"/>
              <a:ext cx="20137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 dirty="0"/>
                <a:t>Storage</a:t>
              </a:r>
              <a:endParaRPr lang="en-US" sz="3750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ECFA8DA-86FD-47BE-9232-568FC2AC2883}"/>
                </a:ext>
              </a:extLst>
            </p:cNvPr>
            <p:cNvGrpSpPr/>
            <p:nvPr/>
          </p:nvGrpSpPr>
          <p:grpSpPr>
            <a:xfrm>
              <a:off x="2720960" y="3924577"/>
              <a:ext cx="2013734" cy="1292535"/>
              <a:chOff x="865680" y="2530299"/>
              <a:chExt cx="2013734" cy="129253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13C29BC-40C9-42F9-BE26-FC4751ACB97A}"/>
                  </a:ext>
                </a:extLst>
              </p:cNvPr>
              <p:cNvSpPr/>
              <p:nvPr/>
            </p:nvSpPr>
            <p:spPr>
              <a:xfrm>
                <a:off x="865681" y="3145712"/>
                <a:ext cx="2013733" cy="3398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8D38833-9EF3-4C2F-A084-1C6B89346F35}"/>
                  </a:ext>
                </a:extLst>
              </p:cNvPr>
              <p:cNvGrpSpPr/>
              <p:nvPr/>
            </p:nvGrpSpPr>
            <p:grpSpPr>
              <a:xfrm>
                <a:off x="865681" y="3145211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ED05486-6D6F-4718-B62C-5AF31AD87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A0D0D60D-0F85-4B98-B640-88939E346D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47B16057-C67D-4F43-AE47-3A25F808C9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875B70BF-5F9B-4662-8999-5BDBBAB9F4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26BFB37-649C-475F-A8A4-47245F40F9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2ECD7C8-C946-4C22-BFDA-0795C511D7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8CD7A44B-E754-4211-83E8-0E812A346B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B8E8364-D47E-4B8B-9BF5-03AAB2C1EE5C}"/>
                  </a:ext>
                </a:extLst>
              </p:cNvPr>
              <p:cNvGrpSpPr/>
              <p:nvPr/>
            </p:nvGrpSpPr>
            <p:grpSpPr>
              <a:xfrm>
                <a:off x="865681" y="3476745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806233A-6AFF-48A6-A7C0-8BD05F78C8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6C3DCC9-C107-4405-A10C-09F4B2E972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BCDD3F9-D75A-43C9-AC67-DE3A703AD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62C9F44F-0CA8-487F-87B1-1B43EF8F4E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678B1BF-A9AF-4DB4-A4B6-5B3222DC07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E0EF25E9-1F7A-4D6B-B0CC-65851DE000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A8E61B1-1C69-4D4F-BECF-CA87FD14D3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B82CA38-0A46-474F-82B3-FFFEDD640C71}"/>
                  </a:ext>
                </a:extLst>
              </p:cNvPr>
              <p:cNvGrpSpPr/>
              <p:nvPr/>
            </p:nvGrpSpPr>
            <p:grpSpPr>
              <a:xfrm>
                <a:off x="865681" y="2846254"/>
                <a:ext cx="2013732" cy="340893"/>
                <a:chOff x="6662173" y="3593688"/>
                <a:chExt cx="2928947" cy="425425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538FFED-126C-45FE-80A3-6DBE43EF3D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16A5D92-BAB4-4896-BDF1-305B9A8930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3DFC646-F50C-4524-B8AD-1F5F5F88C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82F0F305-F5D1-4CC0-9A75-1FA01E78E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C90B17EB-8228-4426-A08A-1FB186E59F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05597FF-934B-4BA0-A978-FA0104DB35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535191F-E12B-4150-9D10-CC0FCFC38C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0B2905B-81EC-4BF2-9C42-215D4E40BDD1}"/>
                  </a:ext>
                </a:extLst>
              </p:cNvPr>
              <p:cNvGrpSpPr/>
              <p:nvPr/>
            </p:nvGrpSpPr>
            <p:grpSpPr>
              <a:xfrm>
                <a:off x="865681" y="2530299"/>
                <a:ext cx="2013732" cy="340893"/>
                <a:chOff x="6662173" y="3593688"/>
                <a:chExt cx="2928947" cy="4254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BDEF901-A65D-4260-8867-F30BBB721B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C971A51-606D-4D0D-8E92-35924F29DD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73F16A6-DCAD-4F4C-A89E-FC2014C179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6541AA8-DF81-4532-BF81-75059CCE6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533DA62-2AC3-4FD4-9A4E-944D75FF79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37AC06CD-7F43-484C-80EB-54694F9A3E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C9E37C6-A861-4304-B844-D0E774DBDA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2F2424A-318B-4480-B666-03F2361B2C97}"/>
                  </a:ext>
                </a:extLst>
              </p:cNvPr>
              <p:cNvSpPr/>
              <p:nvPr/>
            </p:nvSpPr>
            <p:spPr>
              <a:xfrm>
                <a:off x="865680" y="2530299"/>
                <a:ext cx="2013733" cy="1292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3ABF4-4033-4628-88E0-13A7F7512E1D}"/>
              </a:ext>
            </a:extLst>
          </p:cNvPr>
          <p:cNvGrpSpPr/>
          <p:nvPr/>
        </p:nvGrpSpPr>
        <p:grpSpPr>
          <a:xfrm>
            <a:off x="11987351" y="7268693"/>
            <a:ext cx="2157570" cy="2182983"/>
            <a:chOff x="2868723" y="2238470"/>
            <a:chExt cx="1438380" cy="145532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3FF59FD-5DC0-42F9-A6E3-6FA9D2440AB2}"/>
                </a:ext>
              </a:extLst>
            </p:cNvPr>
            <p:cNvSpPr/>
            <p:nvPr/>
          </p:nvSpPr>
          <p:spPr>
            <a:xfrm>
              <a:off x="3211624" y="2737987"/>
              <a:ext cx="866880" cy="955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C455C2C-EB2F-48C2-8191-DB1CB6F938ED}"/>
                </a:ext>
              </a:extLst>
            </p:cNvPr>
            <p:cNvSpPr txBox="1"/>
            <p:nvPr/>
          </p:nvSpPr>
          <p:spPr>
            <a:xfrm>
              <a:off x="2868723" y="2238470"/>
              <a:ext cx="143838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/>
                <a:t>RAM</a:t>
              </a:r>
              <a:endParaRPr lang="en-US" sz="3750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A22C68C-6A30-43D7-A06F-34DA40E9CC69}"/>
                </a:ext>
              </a:extLst>
            </p:cNvPr>
            <p:cNvGrpSpPr/>
            <p:nvPr/>
          </p:nvGrpSpPr>
          <p:grpSpPr>
            <a:xfrm>
              <a:off x="3211624" y="3353399"/>
              <a:ext cx="863028" cy="340393"/>
              <a:chOff x="6662173" y="3594312"/>
              <a:chExt cx="1255263" cy="424801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431C0CC-FC65-41FB-B313-1744FEAECF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DE826F0-8C2D-4836-A4C5-C61B354A8B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58F366E1-30BB-419F-8826-BE9815C974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816AEBC-39D9-4154-B52C-AFF34AA0E05A}"/>
                </a:ext>
              </a:extLst>
            </p:cNvPr>
            <p:cNvGrpSpPr/>
            <p:nvPr/>
          </p:nvGrpSpPr>
          <p:grpSpPr>
            <a:xfrm>
              <a:off x="3211624" y="3054442"/>
              <a:ext cx="863028" cy="340393"/>
              <a:chOff x="6662173" y="3594312"/>
              <a:chExt cx="1255263" cy="424801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0F70FB5-10D6-4204-9BC8-A626F2299F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ED1A4DE-1FDC-4B12-ACDE-9AE96AF02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1886878-68C7-4F94-8329-8E1D21AC95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5359E3C-36C4-4914-8A80-94C25E6C2622}"/>
                </a:ext>
              </a:extLst>
            </p:cNvPr>
            <p:cNvGrpSpPr/>
            <p:nvPr/>
          </p:nvGrpSpPr>
          <p:grpSpPr>
            <a:xfrm>
              <a:off x="3211624" y="2738487"/>
              <a:ext cx="863028" cy="340393"/>
              <a:chOff x="5273718" y="2530799"/>
              <a:chExt cx="863028" cy="340393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902BCD2-89F0-489D-A240-F69EFB3E20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3718" y="2531216"/>
                <a:ext cx="287676" cy="33947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5BB9475-4DCB-4300-9089-F77AA0B4C5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1394" y="2530800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79C1F8B-4454-4A33-91B1-56E1983FB1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9070" y="2530799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F3D4768-2679-4C4C-B7FF-607EB173FA6F}"/>
                </a:ext>
              </a:extLst>
            </p:cNvPr>
            <p:cNvSpPr/>
            <p:nvPr/>
          </p:nvSpPr>
          <p:spPr>
            <a:xfrm>
              <a:off x="3211623" y="2737485"/>
              <a:ext cx="879215" cy="9553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0B96B17-BA40-455C-811D-7F3AF1771EE7}"/>
              </a:ext>
            </a:extLst>
          </p:cNvPr>
          <p:cNvSpPr/>
          <p:nvPr/>
        </p:nvSpPr>
        <p:spPr>
          <a:xfrm>
            <a:off x="2579915" y="7498896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1AA53-B7E2-40FA-BAC0-CA2BC5FA2B8D}"/>
              </a:ext>
            </a:extLst>
          </p:cNvPr>
          <p:cNvSpPr/>
          <p:nvPr/>
        </p:nvSpPr>
        <p:spPr>
          <a:xfrm>
            <a:off x="12503605" y="8033657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5386C6-D8CC-37F1-FC5B-77E2E5D2AB10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313DBC52-8045-753F-31E3-D76C093B4D68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2B95FEE0-DF36-99EE-4341-5399BACB15B6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5" name="TextBox 10">
            <a:extLst>
              <a:ext uri="{FF2B5EF4-FFF2-40B4-BE49-F238E27FC236}">
                <a16:creationId xmlns:a16="http://schemas.microsoft.com/office/drawing/2014/main" id="{EC73CE0D-84D7-BC87-A95B-B287CAEE6674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 err="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PyTorch</a:t>
            </a: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image data generator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D8AA81EC-FAA1-FA1C-E2B9-E9DE8BB3058E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570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FBCB-B002-4F0B-BD95-F4B49DB8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91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203953-80A8-40A0-B71E-21410EDE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37160" tIns="68580" rIns="137160" bIns="6858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Images are only loaded onto RAM as needed</a:t>
            </a:r>
          </a:p>
          <a:p>
            <a:pPr marL="411480" lvl="1" indent="0">
              <a:buNone/>
            </a:pPr>
            <a:endParaRPr lang="en-US">
              <a:ea typeface="+mn-lt"/>
              <a:cs typeface="+mn-lt"/>
            </a:endParaRPr>
          </a:p>
          <a:p>
            <a:pPr lvl="1"/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091195-7B16-4360-BB8B-4909D64CEC8A}"/>
              </a:ext>
            </a:extLst>
          </p:cNvPr>
          <p:cNvSpPr txBox="1"/>
          <p:nvPr/>
        </p:nvSpPr>
        <p:spPr>
          <a:xfrm>
            <a:off x="5158649" y="7458416"/>
            <a:ext cx="41147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/>
              <a:t>D:/path/to/files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3BA493B6-437E-4989-9D62-A35988020182}"/>
              </a:ext>
            </a:extLst>
          </p:cNvPr>
          <p:cNvSpPr/>
          <p:nvPr/>
        </p:nvSpPr>
        <p:spPr>
          <a:xfrm>
            <a:off x="6953253" y="5891421"/>
            <a:ext cx="6623892" cy="1087914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468DE3B-0B7E-4ABF-967A-DBCAD0098D92}"/>
              </a:ext>
            </a:extLst>
          </p:cNvPr>
          <p:cNvGrpSpPr/>
          <p:nvPr/>
        </p:nvGrpSpPr>
        <p:grpSpPr>
          <a:xfrm>
            <a:off x="13411328" y="5148675"/>
            <a:ext cx="4486617" cy="1990956"/>
            <a:chOff x="1677548" y="3247450"/>
            <a:chExt cx="2991078" cy="132730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B929FC0-94AF-433B-812C-889DC486A9F0}"/>
                </a:ext>
              </a:extLst>
            </p:cNvPr>
            <p:cNvGrpSpPr/>
            <p:nvPr/>
          </p:nvGrpSpPr>
          <p:grpSpPr>
            <a:xfrm>
              <a:off x="2030775" y="3458378"/>
              <a:ext cx="1107196" cy="1116376"/>
              <a:chOff x="4426944" y="2769824"/>
              <a:chExt cx="1107196" cy="111637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30FE43C-6327-4375-9FB3-B703BA6194FD}"/>
                  </a:ext>
                </a:extLst>
              </p:cNvPr>
              <p:cNvGrpSpPr/>
              <p:nvPr/>
            </p:nvGrpSpPr>
            <p:grpSpPr>
              <a:xfrm>
                <a:off x="4588183" y="2769824"/>
                <a:ext cx="945957" cy="914400"/>
                <a:chOff x="5845941" y="1925197"/>
                <a:chExt cx="945957" cy="914400"/>
              </a:xfrm>
            </p:grpSpPr>
            <p:pic>
              <p:nvPicPr>
                <p:cNvPr id="88" name="Graphic 9" descr="Images">
                  <a:extLst>
                    <a:ext uri="{FF2B5EF4-FFF2-40B4-BE49-F238E27FC236}">
                      <a16:creationId xmlns:a16="http://schemas.microsoft.com/office/drawing/2014/main" id="{2B13BC53-F366-49CE-9156-99CF3E10C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7498" y="192519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504D10E-A107-4F8C-8938-0A68C55E05CD}"/>
                    </a:ext>
                  </a:extLst>
                </p:cNvPr>
                <p:cNvSpPr/>
                <p:nvPr/>
              </p:nvSpPr>
              <p:spPr>
                <a:xfrm>
                  <a:off x="5845941" y="2242506"/>
                  <a:ext cx="734456" cy="541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pic>
            <p:nvPicPr>
              <p:cNvPr id="87" name="Graphic 9" descr="Images">
                <a:extLst>
                  <a:ext uri="{FF2B5EF4-FFF2-40B4-BE49-F238E27FC236}">
                    <a16:creationId xmlns:a16="http://schemas.microsoft.com/office/drawing/2014/main" id="{FAF0F542-5645-49A0-81AC-DA86DEB89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26944" y="297180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FA4F29-0811-4F8A-8492-319A34175B8A}"/>
                </a:ext>
              </a:extLst>
            </p:cNvPr>
            <p:cNvSpPr txBox="1"/>
            <p:nvPr/>
          </p:nvSpPr>
          <p:spPr>
            <a:xfrm>
              <a:off x="1677548" y="3247450"/>
              <a:ext cx="299107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Next batch of 4 images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E0D591-2847-4769-847F-AA885CE6411A}"/>
              </a:ext>
            </a:extLst>
          </p:cNvPr>
          <p:cNvGrpSpPr/>
          <p:nvPr/>
        </p:nvGrpSpPr>
        <p:grpSpPr>
          <a:xfrm>
            <a:off x="2082112" y="6708374"/>
            <a:ext cx="3064436" cy="2687199"/>
            <a:chOff x="2691737" y="3425646"/>
            <a:chExt cx="2042957" cy="179146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A89099-280C-4AE3-8EE9-E3CB21754FDF}"/>
                </a:ext>
              </a:extLst>
            </p:cNvPr>
            <p:cNvSpPr txBox="1"/>
            <p:nvPr/>
          </p:nvSpPr>
          <p:spPr>
            <a:xfrm>
              <a:off x="2691737" y="3425646"/>
              <a:ext cx="20137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 dirty="0"/>
                <a:t>Storage</a:t>
              </a:r>
              <a:endParaRPr lang="en-US" sz="3750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5533474-8ED3-40A6-8AD2-7DF78ACCA81C}"/>
                </a:ext>
              </a:extLst>
            </p:cNvPr>
            <p:cNvGrpSpPr/>
            <p:nvPr/>
          </p:nvGrpSpPr>
          <p:grpSpPr>
            <a:xfrm>
              <a:off x="2720960" y="3924577"/>
              <a:ext cx="2013734" cy="1292535"/>
              <a:chOff x="865680" y="2530299"/>
              <a:chExt cx="2013734" cy="1292535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C906B67-6411-4AA4-BBBF-90FB6BB9E627}"/>
                  </a:ext>
                </a:extLst>
              </p:cNvPr>
              <p:cNvSpPr/>
              <p:nvPr/>
            </p:nvSpPr>
            <p:spPr>
              <a:xfrm>
                <a:off x="865681" y="3145712"/>
                <a:ext cx="2013733" cy="3398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7B1C314-F348-4199-98A2-3ABD46F7E4A4}"/>
                  </a:ext>
                </a:extLst>
              </p:cNvPr>
              <p:cNvGrpSpPr/>
              <p:nvPr/>
            </p:nvGrpSpPr>
            <p:grpSpPr>
              <a:xfrm>
                <a:off x="865681" y="3145211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2A9FA34-307E-4108-B2A8-DF7B234D4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AFF740EF-7A75-4869-A190-3EF8E632A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17E67F2-EDA2-477B-8873-6BF438D710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D68976B-8EB2-49A1-AFE5-297A299E6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5D41DB73-8F21-4854-A87B-141B9C117A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E1CD6BB-01C8-4C61-9E6D-FA300C7717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AE34643-432C-43B1-89D2-E83EE9A9F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ED83869-CD53-473D-A2B4-54EEC3166B0C}"/>
                  </a:ext>
                </a:extLst>
              </p:cNvPr>
              <p:cNvGrpSpPr/>
              <p:nvPr/>
            </p:nvGrpSpPr>
            <p:grpSpPr>
              <a:xfrm>
                <a:off x="865681" y="3476745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EC5F64D-B6C0-406C-BEE3-32C8C1926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6E420E00-5485-40D5-93DE-FF4A1D80E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5F8D45C-B0EE-4FC9-9FAA-495E52DBBD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10881952-B763-4706-B782-BE0192284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679366B-CCC9-4B39-811D-780119723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A6821D41-4C3B-4C11-A51E-61B26C791E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23E01B9-FF48-44C8-8CB2-B517E8F68E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23F294E-9F98-412D-A296-C65F2903578B}"/>
                  </a:ext>
                </a:extLst>
              </p:cNvPr>
              <p:cNvGrpSpPr/>
              <p:nvPr/>
            </p:nvGrpSpPr>
            <p:grpSpPr>
              <a:xfrm>
                <a:off x="865681" y="2846254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9A19C87-20DF-423A-A60F-92F6052017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822C4126-3CA9-4C71-841F-9D2706293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E38670F2-2FF3-4DBB-8363-1726E18FC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C69BF8B-4836-47B1-B645-5B6AF7ED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80D56D17-4D44-49BB-894E-E8AF80198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66166BD-E699-4883-9FF5-10588A9EF6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53DB1E0-A4FF-40F8-BAB0-6AFA9F8AE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74EC85A-DD8D-4957-88DC-DCA4688C5A9D}"/>
                  </a:ext>
                </a:extLst>
              </p:cNvPr>
              <p:cNvGrpSpPr/>
              <p:nvPr/>
            </p:nvGrpSpPr>
            <p:grpSpPr>
              <a:xfrm>
                <a:off x="865681" y="2530299"/>
                <a:ext cx="2013732" cy="340893"/>
                <a:chOff x="6662173" y="3593688"/>
                <a:chExt cx="2928947" cy="4254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BB238E5-76C7-41F3-88F6-C6104367C6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4D9E37-7E48-4A99-B640-9018425B3D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7D43604E-6D48-4B56-832A-29F4FF9A3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C905CB9-FC4E-45CA-B688-0108455E5E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447F39C-ACE9-450A-9588-70D351EB26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E088805-E2A2-47DA-B8B6-A29B649D11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9D377C29-D0C9-4DC6-B6DF-A905DF7EA7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68E9F66-4B34-4BCA-A3C5-15C547F11058}"/>
                  </a:ext>
                </a:extLst>
              </p:cNvPr>
              <p:cNvSpPr/>
              <p:nvPr/>
            </p:nvSpPr>
            <p:spPr>
              <a:xfrm>
                <a:off x="865680" y="2530299"/>
                <a:ext cx="2013733" cy="1292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435CFB-9EC5-454A-AB47-B2201C6D0684}"/>
              </a:ext>
            </a:extLst>
          </p:cNvPr>
          <p:cNvGrpSpPr/>
          <p:nvPr/>
        </p:nvGrpSpPr>
        <p:grpSpPr>
          <a:xfrm>
            <a:off x="11987351" y="7268693"/>
            <a:ext cx="2157570" cy="2182983"/>
            <a:chOff x="2868723" y="2238470"/>
            <a:chExt cx="1438380" cy="145532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988B358-A88C-49CA-ABAE-397DFD367929}"/>
                </a:ext>
              </a:extLst>
            </p:cNvPr>
            <p:cNvSpPr/>
            <p:nvPr/>
          </p:nvSpPr>
          <p:spPr>
            <a:xfrm>
              <a:off x="3211624" y="2737987"/>
              <a:ext cx="866880" cy="955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E053075-6ED8-48F8-8DBF-3DB61D1FA63F}"/>
                </a:ext>
              </a:extLst>
            </p:cNvPr>
            <p:cNvSpPr txBox="1"/>
            <p:nvPr/>
          </p:nvSpPr>
          <p:spPr>
            <a:xfrm>
              <a:off x="2868723" y="2238470"/>
              <a:ext cx="143838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/>
                <a:t>RAM</a:t>
              </a:r>
              <a:endParaRPr lang="en-US" sz="375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0D39F16-49F0-4A9D-8F81-FBAC396B67E3}"/>
                </a:ext>
              </a:extLst>
            </p:cNvPr>
            <p:cNvGrpSpPr/>
            <p:nvPr/>
          </p:nvGrpSpPr>
          <p:grpSpPr>
            <a:xfrm>
              <a:off x="3211624" y="3353399"/>
              <a:ext cx="863028" cy="340393"/>
              <a:chOff x="6662173" y="3594312"/>
              <a:chExt cx="1255263" cy="42480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D2C8293-F142-4113-AE2D-9B2E592AA8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9EAC9E0-144D-462A-BDE4-F1E81F8A5F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F80F827-C9BC-47C8-B1E8-95EC1DC7BB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69BC88-1327-4D48-BA88-4DD4424C8A7C}"/>
                </a:ext>
              </a:extLst>
            </p:cNvPr>
            <p:cNvGrpSpPr/>
            <p:nvPr/>
          </p:nvGrpSpPr>
          <p:grpSpPr>
            <a:xfrm>
              <a:off x="3211624" y="3054442"/>
              <a:ext cx="863028" cy="340393"/>
              <a:chOff x="6662173" y="3594312"/>
              <a:chExt cx="1255263" cy="424801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D323DC6-51B7-451F-AD65-81BA1CD96C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69284D9-439A-4A81-9D6E-96DBC34B5E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00FC8F8-7922-419F-A44A-DF5F0A1EE6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ECB575E-DC02-4F78-945E-1339DCB9E8BE}"/>
                </a:ext>
              </a:extLst>
            </p:cNvPr>
            <p:cNvGrpSpPr/>
            <p:nvPr/>
          </p:nvGrpSpPr>
          <p:grpSpPr>
            <a:xfrm>
              <a:off x="3211624" y="2738487"/>
              <a:ext cx="863028" cy="340393"/>
              <a:chOff x="5273718" y="2530799"/>
              <a:chExt cx="863028" cy="340393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AEA2BF9-DA2C-45EC-B4DB-DD662152B3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3718" y="2531216"/>
                <a:ext cx="287676" cy="33947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0765CF1-6E46-42F5-B7C1-77E8E053D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1394" y="2530800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0D6951F-F3EA-4761-B6E5-F68048F08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9070" y="2530799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C7551D6-03D4-4922-986D-B6946E1F9A2F}"/>
                </a:ext>
              </a:extLst>
            </p:cNvPr>
            <p:cNvSpPr/>
            <p:nvPr/>
          </p:nvSpPr>
          <p:spPr>
            <a:xfrm>
              <a:off x="3211623" y="2737485"/>
              <a:ext cx="879215" cy="9553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48A514C-D738-4F61-B9D5-BC847D79BC18}"/>
              </a:ext>
            </a:extLst>
          </p:cNvPr>
          <p:cNvSpPr/>
          <p:nvPr/>
        </p:nvSpPr>
        <p:spPr>
          <a:xfrm>
            <a:off x="2600326" y="7478486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AC46F-C984-408D-BF2E-D1878AECBA0C}"/>
              </a:ext>
            </a:extLst>
          </p:cNvPr>
          <p:cNvSpPr/>
          <p:nvPr/>
        </p:nvSpPr>
        <p:spPr>
          <a:xfrm>
            <a:off x="12503605" y="8033657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76B74-B34C-8652-254C-92513EDBD6AD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773F303F-2CD6-B5A3-A6AB-7744EC1C168F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603D0053-0467-9331-B463-45EA2809275C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469E7852-A5DA-848E-30E3-1926A2A35313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 err="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PyTorch</a:t>
            </a: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image data generator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08F43663-AA4E-2B65-3EFD-335799AB2D65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6151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FBCB-B002-4F0B-BD95-F4B49DB8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92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203953-80A8-40A0-B71E-21410EDE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37160" tIns="68580" rIns="137160" bIns="6858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Images are only loaded onto RAM as needed</a:t>
            </a:r>
          </a:p>
          <a:p>
            <a:pPr lvl="1"/>
            <a:r>
              <a:rPr lang="en-US" dirty="0">
                <a:ea typeface="+mn-lt"/>
                <a:cs typeface="+mn-lt"/>
              </a:rPr>
              <a:t>Train using a large amount of data, without loading all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at once</a:t>
            </a:r>
          </a:p>
          <a:p>
            <a:pPr lvl="1"/>
            <a:r>
              <a:rPr lang="en-US" dirty="0">
                <a:ea typeface="+mn-lt"/>
                <a:cs typeface="+mn-lt"/>
              </a:rPr>
              <a:t>Batch size limited by available RAM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D955F1-5144-43E2-8F55-B85C6AB51487}"/>
              </a:ext>
            </a:extLst>
          </p:cNvPr>
          <p:cNvSpPr txBox="1"/>
          <p:nvPr/>
        </p:nvSpPr>
        <p:spPr>
          <a:xfrm>
            <a:off x="5158649" y="7458416"/>
            <a:ext cx="41147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/>
              <a:t>D:/path/to/files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90A6780A-3AE1-4216-804A-2B2C0D6034D0}"/>
              </a:ext>
            </a:extLst>
          </p:cNvPr>
          <p:cNvSpPr/>
          <p:nvPr/>
        </p:nvSpPr>
        <p:spPr>
          <a:xfrm>
            <a:off x="6953253" y="5891421"/>
            <a:ext cx="6623892" cy="1087914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150C4C0-2CA1-41B0-B2B8-DC9BE70B81A8}"/>
              </a:ext>
            </a:extLst>
          </p:cNvPr>
          <p:cNvGrpSpPr/>
          <p:nvPr/>
        </p:nvGrpSpPr>
        <p:grpSpPr>
          <a:xfrm>
            <a:off x="13411328" y="5148675"/>
            <a:ext cx="4486617" cy="1990956"/>
            <a:chOff x="1677548" y="3247450"/>
            <a:chExt cx="2991078" cy="132730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FAEED4D-3B1E-48B3-A310-17EEDAF58EB7}"/>
                </a:ext>
              </a:extLst>
            </p:cNvPr>
            <p:cNvGrpSpPr/>
            <p:nvPr/>
          </p:nvGrpSpPr>
          <p:grpSpPr>
            <a:xfrm>
              <a:off x="2030775" y="3458378"/>
              <a:ext cx="1107196" cy="1116376"/>
              <a:chOff x="4426944" y="2769824"/>
              <a:chExt cx="1107196" cy="111637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F298912-FACE-4F7D-A51E-805D8FB4C9FD}"/>
                  </a:ext>
                </a:extLst>
              </p:cNvPr>
              <p:cNvGrpSpPr/>
              <p:nvPr/>
            </p:nvGrpSpPr>
            <p:grpSpPr>
              <a:xfrm>
                <a:off x="4588183" y="2769824"/>
                <a:ext cx="945957" cy="914400"/>
                <a:chOff x="5845941" y="1925197"/>
                <a:chExt cx="945957" cy="914400"/>
              </a:xfrm>
            </p:grpSpPr>
            <p:pic>
              <p:nvPicPr>
                <p:cNvPr id="88" name="Graphic 9" descr="Images">
                  <a:extLst>
                    <a:ext uri="{FF2B5EF4-FFF2-40B4-BE49-F238E27FC236}">
                      <a16:creationId xmlns:a16="http://schemas.microsoft.com/office/drawing/2014/main" id="{5D564BB6-F5C2-4722-892D-713C3725E0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7498" y="192519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756131-5766-4E3E-8376-4E12C5DEC983}"/>
                    </a:ext>
                  </a:extLst>
                </p:cNvPr>
                <p:cNvSpPr/>
                <p:nvPr/>
              </p:nvSpPr>
              <p:spPr>
                <a:xfrm>
                  <a:off x="5845941" y="2242506"/>
                  <a:ext cx="734456" cy="5416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pic>
            <p:nvPicPr>
              <p:cNvPr id="87" name="Graphic 9" descr="Images">
                <a:extLst>
                  <a:ext uri="{FF2B5EF4-FFF2-40B4-BE49-F238E27FC236}">
                    <a16:creationId xmlns:a16="http://schemas.microsoft.com/office/drawing/2014/main" id="{E8BF4FE0-01B0-45E0-B9D5-DAB099937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26944" y="297180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ED3ABE-BD85-4BE7-8101-C954F9CDD0BB}"/>
                </a:ext>
              </a:extLst>
            </p:cNvPr>
            <p:cNvSpPr txBox="1"/>
            <p:nvPr/>
          </p:nvSpPr>
          <p:spPr>
            <a:xfrm>
              <a:off x="1677548" y="3247450"/>
              <a:ext cx="299107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/>
                <a:t>Next batch of 4 images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773DF0-D72C-432F-8383-4D79DF588F66}"/>
              </a:ext>
            </a:extLst>
          </p:cNvPr>
          <p:cNvGrpSpPr/>
          <p:nvPr/>
        </p:nvGrpSpPr>
        <p:grpSpPr>
          <a:xfrm>
            <a:off x="2082112" y="6708374"/>
            <a:ext cx="3064436" cy="2687199"/>
            <a:chOff x="2691737" y="3425646"/>
            <a:chExt cx="2042957" cy="179146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B689F9-B7B7-4B6A-BF88-61E70583D547}"/>
                </a:ext>
              </a:extLst>
            </p:cNvPr>
            <p:cNvSpPr txBox="1"/>
            <p:nvPr/>
          </p:nvSpPr>
          <p:spPr>
            <a:xfrm>
              <a:off x="2691737" y="3425646"/>
              <a:ext cx="20137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 dirty="0"/>
                <a:t>Storage</a:t>
              </a:r>
              <a:endParaRPr lang="en-US" sz="3750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0C0DA0D-F11F-4234-9E59-392560FC8BE3}"/>
                </a:ext>
              </a:extLst>
            </p:cNvPr>
            <p:cNvGrpSpPr/>
            <p:nvPr/>
          </p:nvGrpSpPr>
          <p:grpSpPr>
            <a:xfrm>
              <a:off x="2720960" y="3924577"/>
              <a:ext cx="2013734" cy="1292535"/>
              <a:chOff x="865680" y="2530299"/>
              <a:chExt cx="2013734" cy="1292535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013CFDD-5390-4154-8E90-71A4DE7A9474}"/>
                  </a:ext>
                </a:extLst>
              </p:cNvPr>
              <p:cNvSpPr/>
              <p:nvPr/>
            </p:nvSpPr>
            <p:spPr>
              <a:xfrm>
                <a:off x="865681" y="3145712"/>
                <a:ext cx="2013733" cy="3398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526B91B-CD14-4AB2-BB0B-B790830CD90D}"/>
                  </a:ext>
                </a:extLst>
              </p:cNvPr>
              <p:cNvGrpSpPr/>
              <p:nvPr/>
            </p:nvGrpSpPr>
            <p:grpSpPr>
              <a:xfrm>
                <a:off x="865681" y="3145211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2223DBF-74A8-4105-A686-461800B2C9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CFC3370E-6B1F-4EB5-A401-0197EEE5B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1271F649-2291-4947-8EF4-C9571B943A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0E81228F-A4F8-4124-BF9C-457651922D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67E40A00-28DB-462C-9F99-35F266114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19D7C95-69FA-48B2-85B3-D5FD7A369D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9770638B-DB17-4554-B9B0-B72EF3F4FF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AC429EF-9BDC-43B6-A081-F97397E70A1D}"/>
                  </a:ext>
                </a:extLst>
              </p:cNvPr>
              <p:cNvGrpSpPr/>
              <p:nvPr/>
            </p:nvGrpSpPr>
            <p:grpSpPr>
              <a:xfrm>
                <a:off x="865681" y="3476745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1C3FDF7-4F8C-4BD9-83DC-091DCAFECB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2003B53-1CE5-40C1-BB8C-A9607ADE9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4812B80E-B7B1-4F16-96E1-4F8FFC2A7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D798D6F-AC35-4874-9FC0-58ED5001FD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B2EF7986-C0FF-434A-9087-CC2C3C1E97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8C26A081-9E22-435D-BCF6-ACD7AA91F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390D144-9CF2-41AE-9E24-8F956A8C4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2F0BA47-77BB-48C9-B722-F1D80CB46507}"/>
                  </a:ext>
                </a:extLst>
              </p:cNvPr>
              <p:cNvGrpSpPr/>
              <p:nvPr/>
            </p:nvGrpSpPr>
            <p:grpSpPr>
              <a:xfrm>
                <a:off x="865681" y="2846254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426AB976-3613-4E5B-9059-E1AED52F5C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9A669D5F-A016-40E0-B9CC-DC64C2E06A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ED657E9E-36CF-4919-AD70-ECB8751E19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93BCD1EA-5961-4F6A-BAF6-8BC4A43533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EB788E0-5EA0-4505-8950-3900C7EEDF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CA65ADB3-E800-4610-994F-F81AD9002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B688CAE-964F-4543-91D5-872DB3BE1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C88C698-E98F-477C-92B3-FFBEC7CA99C8}"/>
                  </a:ext>
                </a:extLst>
              </p:cNvPr>
              <p:cNvGrpSpPr/>
              <p:nvPr/>
            </p:nvGrpSpPr>
            <p:grpSpPr>
              <a:xfrm>
                <a:off x="865681" y="2530299"/>
                <a:ext cx="2013732" cy="340893"/>
                <a:chOff x="6662173" y="3593688"/>
                <a:chExt cx="2928947" cy="4254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7A6F0723-EC34-483C-A78D-5FBE5A7F9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222C3EB-5AC5-45B0-B3F5-A01EA9F67E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9C4049F-5E58-40B2-8B5C-C9C2F8046E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1CEDCA7-11F0-430D-9B9F-6AE16D1751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CB0A7B4-A613-45D8-93A9-27E28A9082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B1F3FCB-CBFA-417B-9C10-EFAB78D4E2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5B1F929-BC87-487F-A62E-192568B899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B99C57A-F1FA-4722-84BD-29ACAFE3555D}"/>
                  </a:ext>
                </a:extLst>
              </p:cNvPr>
              <p:cNvSpPr/>
              <p:nvPr/>
            </p:nvSpPr>
            <p:spPr>
              <a:xfrm>
                <a:off x="865680" y="2530299"/>
                <a:ext cx="2013733" cy="1292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C13853-B290-48CE-B83B-17607B85F0BF}"/>
              </a:ext>
            </a:extLst>
          </p:cNvPr>
          <p:cNvGrpSpPr/>
          <p:nvPr/>
        </p:nvGrpSpPr>
        <p:grpSpPr>
          <a:xfrm>
            <a:off x="11987351" y="7268693"/>
            <a:ext cx="2157570" cy="2182983"/>
            <a:chOff x="2868723" y="2238470"/>
            <a:chExt cx="1438380" cy="145532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5C6F75-89B7-4249-984A-36EF7FCCFB29}"/>
                </a:ext>
              </a:extLst>
            </p:cNvPr>
            <p:cNvSpPr/>
            <p:nvPr/>
          </p:nvSpPr>
          <p:spPr>
            <a:xfrm>
              <a:off x="3211624" y="2737987"/>
              <a:ext cx="866880" cy="955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D1BFFAD-A559-4FF8-8F04-114FEF2B394F}"/>
                </a:ext>
              </a:extLst>
            </p:cNvPr>
            <p:cNvSpPr txBox="1"/>
            <p:nvPr/>
          </p:nvSpPr>
          <p:spPr>
            <a:xfrm>
              <a:off x="2868723" y="2238470"/>
              <a:ext cx="143838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/>
                <a:t>RAM</a:t>
              </a:r>
              <a:endParaRPr lang="en-US" sz="375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EED35AE-7945-43BD-86C2-B307CC1ACCE6}"/>
                </a:ext>
              </a:extLst>
            </p:cNvPr>
            <p:cNvGrpSpPr/>
            <p:nvPr/>
          </p:nvGrpSpPr>
          <p:grpSpPr>
            <a:xfrm>
              <a:off x="3211624" y="3353399"/>
              <a:ext cx="863028" cy="340393"/>
              <a:chOff x="6662173" y="3594312"/>
              <a:chExt cx="1255263" cy="42480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700D85D-21C4-42C7-AAA7-F8B1050647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1A8662D-80C4-4ED4-B133-73A64F0E2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088C18F-78A8-43E9-84DE-AE0289B3A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FCA653B-081D-4162-B599-762F2E9AC6A2}"/>
                </a:ext>
              </a:extLst>
            </p:cNvPr>
            <p:cNvGrpSpPr/>
            <p:nvPr/>
          </p:nvGrpSpPr>
          <p:grpSpPr>
            <a:xfrm>
              <a:off x="3211624" y="3054442"/>
              <a:ext cx="863028" cy="340393"/>
              <a:chOff x="6662173" y="3594312"/>
              <a:chExt cx="1255263" cy="424801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6D66A15-07A7-4B9B-867A-B6514DCEE3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603C988-A0B5-492D-A177-9B5A7255D7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A82C7EB-FB2E-44B2-A598-82BDEFE7F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3345C26-535A-4BAD-828A-18ACEE8B56E1}"/>
                </a:ext>
              </a:extLst>
            </p:cNvPr>
            <p:cNvGrpSpPr/>
            <p:nvPr/>
          </p:nvGrpSpPr>
          <p:grpSpPr>
            <a:xfrm>
              <a:off x="3211624" y="2738487"/>
              <a:ext cx="863028" cy="340393"/>
              <a:chOff x="5273718" y="2530799"/>
              <a:chExt cx="863028" cy="340393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513A50E-53B2-4324-9B4E-0AB29239FC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3718" y="2531216"/>
                <a:ext cx="287676" cy="33947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7EDD411-CD83-4A58-9716-A9AEF1073F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1394" y="2530800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AA2BF81-4D8C-4BF5-8B4D-99F9FC1AC0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9070" y="2530799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1CA65B-2CAD-48F7-848A-74A322D80C62}"/>
                </a:ext>
              </a:extLst>
            </p:cNvPr>
            <p:cNvSpPr/>
            <p:nvPr/>
          </p:nvSpPr>
          <p:spPr>
            <a:xfrm>
              <a:off x="3211623" y="2737485"/>
              <a:ext cx="879215" cy="9553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9A1326D-C28E-49AA-A02F-B0C4A19EB625}"/>
              </a:ext>
            </a:extLst>
          </p:cNvPr>
          <p:cNvSpPr/>
          <p:nvPr/>
        </p:nvSpPr>
        <p:spPr>
          <a:xfrm>
            <a:off x="2559505" y="7498896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DA264-5DC6-4299-8EB6-082884299598}"/>
              </a:ext>
            </a:extLst>
          </p:cNvPr>
          <p:cNvSpPr/>
          <p:nvPr/>
        </p:nvSpPr>
        <p:spPr>
          <a:xfrm>
            <a:off x="12503605" y="8033657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81B8CB-CE31-B3FD-1649-FFB210360C13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4D21B432-4EDB-AE19-B508-3B81E5642ED7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BB00ADB7-D55C-8935-425D-9051688B9F4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6A0BFFB2-3D8E-5A52-5FC2-01487FEFC3AD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 err="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PyTorch</a:t>
            </a: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image data generator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AD33679-BB85-0379-FA77-ECA754FA55E0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5825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FBCB-B002-4F0B-BD95-F4B49DB8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6757-6B7D-461C-8684-3415AA8CD197}" type="slidenum">
              <a:rPr lang="en-US" smtClean="0"/>
              <a:t>93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203953-80A8-40A0-B71E-21410EDE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38" y="2179178"/>
            <a:ext cx="16835934" cy="3570008"/>
          </a:xfrm>
        </p:spPr>
        <p:txBody>
          <a:bodyPr vert="horz" lIns="137160" tIns="68580" rIns="137160" bIns="6858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Images are only loaded onto RAM as needed</a:t>
            </a:r>
          </a:p>
          <a:p>
            <a:pPr lvl="1"/>
            <a:r>
              <a:rPr lang="en-US" dirty="0">
                <a:ea typeface="+mn-lt"/>
                <a:cs typeface="+mn-lt"/>
              </a:rPr>
              <a:t>Train using a large amount of data, without loading all data at once</a:t>
            </a:r>
          </a:p>
          <a:p>
            <a:pPr lvl="1"/>
            <a:r>
              <a:rPr lang="en-US" dirty="0">
                <a:ea typeface="+mn-lt"/>
                <a:cs typeface="+mn-lt"/>
              </a:rPr>
              <a:t>Batch size limited by available RAM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PyTorch</a:t>
            </a:r>
            <a:r>
              <a:rPr lang="en-US" dirty="0">
                <a:ea typeface="+mn-lt"/>
                <a:cs typeface="+mn-lt"/>
              </a:rPr>
              <a:t> can apply 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augmentation</a:t>
            </a:r>
            <a:r>
              <a:rPr lang="en-US" dirty="0">
                <a:ea typeface="+mn-lt"/>
                <a:cs typeface="+mn-lt"/>
              </a:rPr>
              <a:t> before training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4D564A1-A641-4CA9-9A0B-28076439CF06}"/>
              </a:ext>
            </a:extLst>
          </p:cNvPr>
          <p:cNvGrpSpPr/>
          <p:nvPr/>
        </p:nvGrpSpPr>
        <p:grpSpPr>
          <a:xfrm>
            <a:off x="13177223" y="5093593"/>
            <a:ext cx="4514159" cy="2340383"/>
            <a:chOff x="8784815" y="3395728"/>
            <a:chExt cx="3009439" cy="15602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A9D487-404F-4A71-A9E0-3E55645E87B8}"/>
                </a:ext>
              </a:extLst>
            </p:cNvPr>
            <p:cNvGrpSpPr/>
            <p:nvPr/>
          </p:nvGrpSpPr>
          <p:grpSpPr>
            <a:xfrm>
              <a:off x="8784815" y="3395728"/>
              <a:ext cx="3009439" cy="1409930"/>
              <a:chOff x="1723452" y="3164824"/>
              <a:chExt cx="3009439" cy="140993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F12B6B7-510A-42F5-864B-17C91BF39589}"/>
                  </a:ext>
                </a:extLst>
              </p:cNvPr>
              <p:cNvGrpSpPr/>
              <p:nvPr/>
            </p:nvGrpSpPr>
            <p:grpSpPr>
              <a:xfrm>
                <a:off x="2030775" y="3458378"/>
                <a:ext cx="1107196" cy="1116376"/>
                <a:chOff x="4426944" y="2769824"/>
                <a:chExt cx="1107196" cy="111637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C8E1170-7CFB-48C3-B3FB-A1A3510ADA86}"/>
                    </a:ext>
                  </a:extLst>
                </p:cNvPr>
                <p:cNvGrpSpPr/>
                <p:nvPr/>
              </p:nvGrpSpPr>
              <p:grpSpPr>
                <a:xfrm>
                  <a:off x="4588183" y="2769824"/>
                  <a:ext cx="945957" cy="914400"/>
                  <a:chOff x="5845941" y="1925197"/>
                  <a:chExt cx="945957" cy="914400"/>
                </a:xfrm>
              </p:grpSpPr>
              <p:pic>
                <p:nvPicPr>
                  <p:cNvPr id="14" name="Graphic 9" descr="Images">
                    <a:extLst>
                      <a:ext uri="{FF2B5EF4-FFF2-40B4-BE49-F238E27FC236}">
                        <a16:creationId xmlns:a16="http://schemas.microsoft.com/office/drawing/2014/main" id="{2A44D89F-6994-4C6B-B395-891C06056B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77498" y="1925197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D552A466-46AE-45C8-91C3-3DF394F4FDF1}"/>
                      </a:ext>
                    </a:extLst>
                  </p:cNvPr>
                  <p:cNvSpPr/>
                  <p:nvPr/>
                </p:nvSpPr>
                <p:spPr>
                  <a:xfrm>
                    <a:off x="5845941" y="2242506"/>
                    <a:ext cx="734456" cy="5416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700"/>
                  </a:p>
                </p:txBody>
              </p:sp>
            </p:grpSp>
            <p:pic>
              <p:nvPicPr>
                <p:cNvPr id="13" name="Graphic 9" descr="Images">
                  <a:extLst>
                    <a:ext uri="{FF2B5EF4-FFF2-40B4-BE49-F238E27FC236}">
                      <a16:creationId xmlns:a16="http://schemas.microsoft.com/office/drawing/2014/main" id="{4D1DDA2A-A6AA-40F4-BC57-085D27314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6944" y="297180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C6F1E-F654-45FB-8123-1E2E509AF4DB}"/>
                  </a:ext>
                </a:extLst>
              </p:cNvPr>
              <p:cNvSpPr txBox="1"/>
              <p:nvPr/>
            </p:nvSpPr>
            <p:spPr>
              <a:xfrm>
                <a:off x="1723452" y="3164824"/>
                <a:ext cx="300943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700"/>
                  <a:t>Apply augmentation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0C6496-BCA8-40B5-A237-CDC8B2F95AF1}"/>
                </a:ext>
              </a:extLst>
            </p:cNvPr>
            <p:cNvSpPr/>
            <p:nvPr/>
          </p:nvSpPr>
          <p:spPr>
            <a:xfrm>
              <a:off x="9173379" y="4183655"/>
              <a:ext cx="587566" cy="422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8B93C4-7F8B-4A10-9B05-FFA33F6E53BD}"/>
                </a:ext>
              </a:extLst>
            </p:cNvPr>
            <p:cNvGrpSpPr/>
            <p:nvPr/>
          </p:nvGrpSpPr>
          <p:grpSpPr>
            <a:xfrm>
              <a:off x="8834839" y="4006935"/>
              <a:ext cx="1147590" cy="949048"/>
              <a:chOff x="5713393" y="2235055"/>
              <a:chExt cx="1147590" cy="949048"/>
            </a:xfrm>
          </p:grpSpPr>
          <p:pic>
            <p:nvPicPr>
              <p:cNvPr id="3" name="Graphic 9" descr="Images">
                <a:extLst>
                  <a:ext uri="{FF2B5EF4-FFF2-40B4-BE49-F238E27FC236}">
                    <a16:creationId xmlns:a16="http://schemas.microsoft.com/office/drawing/2014/main" id="{CA4C903B-3FCA-4CD0-A119-9D25F4A5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5856851" y="223505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D5CC7F-18C0-4608-98B8-8507170DDA6C}"/>
                  </a:ext>
                </a:extLst>
              </p:cNvPr>
              <p:cNvSpPr/>
              <p:nvPr/>
            </p:nvSpPr>
            <p:spPr>
              <a:xfrm>
                <a:off x="5713393" y="2412923"/>
                <a:ext cx="266241" cy="670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02D8EE1-F431-4CDD-A14E-A2FD9608861B}"/>
                  </a:ext>
                </a:extLst>
              </p:cNvPr>
              <p:cNvSpPr/>
              <p:nvPr/>
            </p:nvSpPr>
            <p:spPr>
              <a:xfrm rot="5400000">
                <a:off x="6236695" y="2559815"/>
                <a:ext cx="266241" cy="982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0E91EB78-8DEC-430B-BFA0-408D178EA5A0}"/>
              </a:ext>
            </a:extLst>
          </p:cNvPr>
          <p:cNvSpPr txBox="1"/>
          <p:nvPr/>
        </p:nvSpPr>
        <p:spPr>
          <a:xfrm>
            <a:off x="5158649" y="7458416"/>
            <a:ext cx="41147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700" dirty="0"/>
              <a:t>D:/path/to/files</a:t>
            </a:r>
          </a:p>
        </p:txBody>
      </p:sp>
      <p:sp>
        <p:nvSpPr>
          <p:cNvPr id="163" name="Arrow: Curved Down 162">
            <a:extLst>
              <a:ext uri="{FF2B5EF4-FFF2-40B4-BE49-F238E27FC236}">
                <a16:creationId xmlns:a16="http://schemas.microsoft.com/office/drawing/2014/main" id="{2CC19BB0-36EE-4033-848C-F96B3577BBFB}"/>
              </a:ext>
            </a:extLst>
          </p:cNvPr>
          <p:cNvSpPr/>
          <p:nvPr/>
        </p:nvSpPr>
        <p:spPr>
          <a:xfrm>
            <a:off x="6953253" y="5891421"/>
            <a:ext cx="6623892" cy="1087914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DC7E9B-48C1-4622-9677-2E7BC3125B58}"/>
              </a:ext>
            </a:extLst>
          </p:cNvPr>
          <p:cNvGrpSpPr/>
          <p:nvPr/>
        </p:nvGrpSpPr>
        <p:grpSpPr>
          <a:xfrm>
            <a:off x="2082112" y="6708374"/>
            <a:ext cx="3064436" cy="2687199"/>
            <a:chOff x="2691737" y="3425646"/>
            <a:chExt cx="2042957" cy="179146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050AD18-1DEF-48F4-AA21-21F2C10E0662}"/>
                </a:ext>
              </a:extLst>
            </p:cNvPr>
            <p:cNvSpPr txBox="1"/>
            <p:nvPr/>
          </p:nvSpPr>
          <p:spPr>
            <a:xfrm>
              <a:off x="2691737" y="3425646"/>
              <a:ext cx="201373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 dirty="0"/>
                <a:t>Storage</a:t>
              </a:r>
              <a:endParaRPr lang="en-US" sz="3750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4D0E37C-7DFE-4C18-B542-AADAA4696688}"/>
                </a:ext>
              </a:extLst>
            </p:cNvPr>
            <p:cNvGrpSpPr/>
            <p:nvPr/>
          </p:nvGrpSpPr>
          <p:grpSpPr>
            <a:xfrm>
              <a:off x="2720960" y="3924577"/>
              <a:ext cx="2013734" cy="1292535"/>
              <a:chOff x="865680" y="2530299"/>
              <a:chExt cx="2013734" cy="129253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371435C-96B4-4F4C-B87B-85CDB7360B78}"/>
                  </a:ext>
                </a:extLst>
              </p:cNvPr>
              <p:cNvSpPr/>
              <p:nvPr/>
            </p:nvSpPr>
            <p:spPr>
              <a:xfrm>
                <a:off x="865681" y="3145712"/>
                <a:ext cx="2013733" cy="33989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420EE64-913B-418E-8662-B70DD7E511C4}"/>
                  </a:ext>
                </a:extLst>
              </p:cNvPr>
              <p:cNvGrpSpPr/>
              <p:nvPr/>
            </p:nvGrpSpPr>
            <p:grpSpPr>
              <a:xfrm>
                <a:off x="865681" y="3145211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E5570866-5BD1-4C9E-A308-927D2F6FD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3FAD44AC-6A1E-40B7-ADF0-6878F42456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C4203044-46B2-4CA0-8787-E31818573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91861B0-64E6-460F-A7AB-EA43E4EE13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1514EF8C-71E6-46A9-ACFF-369EC37C3A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933FA9AE-2735-4FE5-ABAD-84CC3A9240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49D0ADD-D974-4A58-934E-60B4B49A22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5358685-54C7-401B-87EC-A68AC41D43B3}"/>
                  </a:ext>
                </a:extLst>
              </p:cNvPr>
              <p:cNvGrpSpPr/>
              <p:nvPr/>
            </p:nvGrpSpPr>
            <p:grpSpPr>
              <a:xfrm>
                <a:off x="865681" y="3476745"/>
                <a:ext cx="2013732" cy="340893"/>
                <a:chOff x="6662173" y="3593688"/>
                <a:chExt cx="2928947" cy="425425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6DA8236-FC84-48AE-AAF0-F0583162B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F9897F05-ABFC-4AB8-8E4A-9957B13F7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717A7580-E6D9-4519-A89C-5D42CC6C0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DE07D11-9377-435C-8B3B-E3DE545D67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D288A33B-5F83-4A5F-8E19-9BD8C89EC3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3C017370-E5FC-4B43-AAA3-42227C0ED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05406983-F7BD-4E5E-A4B7-6A46AEE88B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7B84548-34B4-44A9-83B6-A8176E4CF290}"/>
                  </a:ext>
                </a:extLst>
              </p:cNvPr>
              <p:cNvGrpSpPr/>
              <p:nvPr/>
            </p:nvGrpSpPr>
            <p:grpSpPr>
              <a:xfrm>
                <a:off x="865681" y="2846254"/>
                <a:ext cx="2013732" cy="340893"/>
                <a:chOff x="6662173" y="3593688"/>
                <a:chExt cx="2928947" cy="425425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EEA164A-8B88-40C7-A123-AB09145F9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B7037D07-9B3B-4BE4-99A7-0050E2032D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EAD578FA-830B-471E-83B1-D76B1939F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453A8F0-E601-47F9-973D-E74E8FB7FB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DEADF083-C30E-42D1-82B3-9A0E562F37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F5F8DFA0-15FA-4B18-AF27-F660104AFC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D67EBFB3-C60C-4329-9A07-923A26BA4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C76D525-B3A3-4C64-8D38-8B1B397E43DB}"/>
                  </a:ext>
                </a:extLst>
              </p:cNvPr>
              <p:cNvGrpSpPr/>
              <p:nvPr/>
            </p:nvGrpSpPr>
            <p:grpSpPr>
              <a:xfrm>
                <a:off x="865681" y="2530299"/>
                <a:ext cx="2013732" cy="340893"/>
                <a:chOff x="6662173" y="3593688"/>
                <a:chExt cx="2928947" cy="4254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CDB9DA1-9813-4B62-B14A-52FF92DD7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2173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9D4E5C8B-3FFB-420B-8528-A1A67146B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80594" y="3594313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C5D85F1E-D79B-4B73-B452-5F14E6064D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9015" y="3594312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8A189039-5703-4CEE-B527-3335B6E03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7436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FC40B75-AC16-463D-9927-2768FAE3D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35857" y="3593688"/>
                  <a:ext cx="418421" cy="424800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F9CF406-41AC-4A18-B777-7F4ACF0A7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54278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E8A7F13-5DB0-49F1-A805-54EE8604E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2699" y="3594832"/>
                  <a:ext cx="418421" cy="423655"/>
                </a:xfrm>
                <a:prstGeom prst="rect">
                  <a:avLst/>
                </a:prstGeom>
                <a:solidFill>
                  <a:srgbClr val="7030A0"/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205940D-3B7A-4E6F-9565-7C910D67B5F8}"/>
                  </a:ext>
                </a:extLst>
              </p:cNvPr>
              <p:cNvSpPr/>
              <p:nvPr/>
            </p:nvSpPr>
            <p:spPr>
              <a:xfrm>
                <a:off x="865680" y="2530299"/>
                <a:ext cx="2013733" cy="1292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0B17FC-64F7-47A8-AC40-71A0BDB94454}"/>
              </a:ext>
            </a:extLst>
          </p:cNvPr>
          <p:cNvGrpSpPr/>
          <p:nvPr/>
        </p:nvGrpSpPr>
        <p:grpSpPr>
          <a:xfrm>
            <a:off x="11987351" y="7268693"/>
            <a:ext cx="2157570" cy="2182983"/>
            <a:chOff x="2868723" y="2238470"/>
            <a:chExt cx="1438380" cy="1455322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7181119-2E84-4721-80C2-2FC352523451}"/>
                </a:ext>
              </a:extLst>
            </p:cNvPr>
            <p:cNvSpPr/>
            <p:nvPr/>
          </p:nvSpPr>
          <p:spPr>
            <a:xfrm>
              <a:off x="3211624" y="2737987"/>
              <a:ext cx="866880" cy="955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13217E0-9BCB-4776-ADFB-26C27C6658BC}"/>
                </a:ext>
              </a:extLst>
            </p:cNvPr>
            <p:cNvSpPr txBox="1"/>
            <p:nvPr/>
          </p:nvSpPr>
          <p:spPr>
            <a:xfrm>
              <a:off x="2868723" y="2238470"/>
              <a:ext cx="143838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750"/>
                <a:t>RAM</a:t>
              </a:r>
              <a:endParaRPr lang="en-US" sz="3750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A9918E97-44B1-4739-910B-39C31E29C901}"/>
                </a:ext>
              </a:extLst>
            </p:cNvPr>
            <p:cNvGrpSpPr/>
            <p:nvPr/>
          </p:nvGrpSpPr>
          <p:grpSpPr>
            <a:xfrm>
              <a:off x="3211624" y="3353399"/>
              <a:ext cx="863028" cy="340393"/>
              <a:chOff x="6662173" y="3594312"/>
              <a:chExt cx="1255263" cy="424801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7119221-80C0-4F3D-B199-F42FF2DDE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FA2868C-433E-4526-B92C-670DCB442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A68BCC15-C471-4069-BFF9-60F6B434C8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5186DDD-5647-4BF6-8F35-73318D66CDF0}"/>
                </a:ext>
              </a:extLst>
            </p:cNvPr>
            <p:cNvGrpSpPr/>
            <p:nvPr/>
          </p:nvGrpSpPr>
          <p:grpSpPr>
            <a:xfrm>
              <a:off x="3211624" y="3054442"/>
              <a:ext cx="863028" cy="340393"/>
              <a:chOff x="6662173" y="3594312"/>
              <a:chExt cx="1255263" cy="424801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07F14F3-12EB-4E56-954E-D3BB0EC0CC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2173" y="3594832"/>
                <a:ext cx="418421" cy="4236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38869C4-2C2E-4F14-AE93-87E69E898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0594" y="3594313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CBECC01-E174-45E6-BD27-C06AE05740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9015" y="3594312"/>
                <a:ext cx="418421" cy="424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BB46C5A-7328-4FA8-9561-88F24C1E4984}"/>
                </a:ext>
              </a:extLst>
            </p:cNvPr>
            <p:cNvGrpSpPr/>
            <p:nvPr/>
          </p:nvGrpSpPr>
          <p:grpSpPr>
            <a:xfrm>
              <a:off x="3211624" y="2738487"/>
              <a:ext cx="863028" cy="340393"/>
              <a:chOff x="5273718" y="2530799"/>
              <a:chExt cx="863028" cy="340393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73294A2-AD6C-472C-93BE-323C3C3C7F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3718" y="2531216"/>
                <a:ext cx="287676" cy="33947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1C240A7-87DE-459D-AAF5-1DA4C28515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1394" y="2530800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1EB48C60-520C-4ADA-A237-C5371CF6C9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9070" y="2530799"/>
                <a:ext cx="287676" cy="34039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7A901C-EB87-4FE1-A842-173C9301E9C4}"/>
                </a:ext>
              </a:extLst>
            </p:cNvPr>
            <p:cNvSpPr/>
            <p:nvPr/>
          </p:nvSpPr>
          <p:spPr>
            <a:xfrm>
              <a:off x="3211623" y="2737485"/>
              <a:ext cx="879215" cy="9553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7FE7030-1BF3-49B1-BBC8-03BA6EE5D53A}"/>
              </a:ext>
            </a:extLst>
          </p:cNvPr>
          <p:cNvSpPr/>
          <p:nvPr/>
        </p:nvSpPr>
        <p:spPr>
          <a:xfrm>
            <a:off x="2620736" y="7519307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BEB17D-F296-413C-9A95-667C23CC37D2}"/>
              </a:ext>
            </a:extLst>
          </p:cNvPr>
          <p:cNvSpPr/>
          <p:nvPr/>
        </p:nvSpPr>
        <p:spPr>
          <a:xfrm>
            <a:off x="12503605" y="8033657"/>
            <a:ext cx="408215" cy="5306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C78F02-CEB8-6588-3810-8956794E65C5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B3F8EE7C-222B-AB51-AB4F-E68A6009A774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EDD6A7BC-A494-9581-061E-5290B980D6E1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26" name="TextBox 10">
            <a:extLst>
              <a:ext uri="{FF2B5EF4-FFF2-40B4-BE49-F238E27FC236}">
                <a16:creationId xmlns:a16="http://schemas.microsoft.com/office/drawing/2014/main" id="{F2DE6A73-27DF-74E1-B392-CD9EAEC5BE4C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 err="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PyTorch</a:t>
            </a: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image data generator</a:t>
            </a: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AAA9ADBD-BDFD-B0B8-1DDC-8148DA874BB9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4207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303F3-C8F2-AACC-A358-C5500B202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721CE-1F11-799C-9D90-26295EFC4184}"/>
              </a:ext>
            </a:extLst>
          </p:cNvPr>
          <p:cNvGrpSpPr/>
          <p:nvPr/>
        </p:nvGrpSpPr>
        <p:grpSpPr>
          <a:xfrm rot="-10800000">
            <a:off x="34977" y="169429"/>
            <a:ext cx="18287999" cy="1046987"/>
            <a:chOff x="0" y="0"/>
            <a:chExt cx="5146429" cy="341605"/>
          </a:xfrm>
          <a:solidFill>
            <a:schemeClr val="tx1"/>
          </a:solidFill>
        </p:grpSpPr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C09F4C3E-B1E8-1C34-6FF6-F9837D135B9C}"/>
                </a:ext>
              </a:extLst>
            </p:cNvPr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grpFill/>
            <a:ln>
              <a:solidFill>
                <a:srgbClr val="0B4F8E"/>
              </a:solidFill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2B716C60-1AEE-DEEB-D8D7-43D3058369F7}"/>
                </a:ext>
              </a:extLst>
            </p:cNvPr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grpFill/>
            <a:ln>
              <a:solidFill>
                <a:srgbClr val="0B4F8E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26" name="TextBox 10">
            <a:extLst>
              <a:ext uri="{FF2B5EF4-FFF2-40B4-BE49-F238E27FC236}">
                <a16:creationId xmlns:a16="http://schemas.microsoft.com/office/drawing/2014/main" id="{3844BF5C-6362-3513-D1B0-59D69C5240E5}"/>
              </a:ext>
            </a:extLst>
          </p:cNvPr>
          <p:cNvSpPr txBox="1"/>
          <p:nvPr/>
        </p:nvSpPr>
        <p:spPr>
          <a:xfrm>
            <a:off x="152400" y="268127"/>
            <a:ext cx="17297400" cy="84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81"/>
              </a:lnSpc>
            </a:pPr>
            <a:r>
              <a:rPr lang="en-US" sz="5000" spc="42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Assignment Discussion</a:t>
            </a: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B515D152-EED6-894A-7539-3B64F261D46D}"/>
              </a:ext>
            </a:extLst>
          </p:cNvPr>
          <p:cNvSpPr/>
          <p:nvPr/>
        </p:nvSpPr>
        <p:spPr>
          <a:xfrm>
            <a:off x="17153860" y="329511"/>
            <a:ext cx="676940" cy="868955"/>
          </a:xfrm>
          <a:custGeom>
            <a:avLst/>
            <a:gdLst/>
            <a:ahLst/>
            <a:cxnLst/>
            <a:rect l="l" t="t" r="r" b="b"/>
            <a:pathLst>
              <a:path w="862353" h="1159239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29027B88-E501-CC0C-8738-B8D66B5C97E1}"/>
              </a:ext>
            </a:extLst>
          </p:cNvPr>
          <p:cNvSpPr txBox="1"/>
          <p:nvPr/>
        </p:nvSpPr>
        <p:spPr>
          <a:xfrm>
            <a:off x="5799319" y="6584627"/>
            <a:ext cx="7010400" cy="1811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81"/>
              </a:lnSpc>
            </a:pPr>
            <a:r>
              <a:rPr lang="en-US" sz="5000" b="1" spc="42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rwester"/>
                <a:ea typeface="Norwester"/>
                <a:cs typeface="Norwester"/>
                <a:sym typeface="Norwester"/>
              </a:rPr>
              <a:t>Let's Go To GitHub</a:t>
            </a:r>
          </a:p>
          <a:p>
            <a:pPr algn="ctr">
              <a:lnSpc>
                <a:spcPts val="7481"/>
              </a:lnSpc>
            </a:pPr>
            <a:r>
              <a:rPr lang="en-US" sz="5000" b="1" spc="42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rwester"/>
                <a:ea typeface="Norwester"/>
                <a:cs typeface="Norwester"/>
                <a:sym typeface="Norwester"/>
              </a:rPr>
              <a:t>AND Kaggle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11D5E-05AD-F58A-BE34-98A500BCA1B6}"/>
              </a:ext>
            </a:extLst>
          </p:cNvPr>
          <p:cNvSpPr txBox="1"/>
          <p:nvPr/>
        </p:nvSpPr>
        <p:spPr>
          <a:xfrm>
            <a:off x="813216" y="1879113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/>
              <a:t>Week 7: ANN Heart Failure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F0471-24E9-886C-DCBE-7BCBBE85B7EC}"/>
              </a:ext>
            </a:extLst>
          </p:cNvPr>
          <p:cNvSpPr txBox="1"/>
          <p:nvPr/>
        </p:nvSpPr>
        <p:spPr>
          <a:xfrm>
            <a:off x="660816" y="1488027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A2A6-5B62-F55C-A3DE-46507FE5438D}"/>
              </a:ext>
            </a:extLst>
          </p:cNvPr>
          <p:cNvSpPr txBox="1"/>
          <p:nvPr/>
        </p:nvSpPr>
        <p:spPr>
          <a:xfrm>
            <a:off x="1194216" y="2398147"/>
            <a:ext cx="928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hlinkClick r:id="rId4"/>
              </a:rPr>
              <a:t>https://www.kaggle.com/competitions/week-7-ann-heart-failure-prediction</a:t>
            </a:r>
            <a:endParaRPr lang="en-CA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BD4E0-13FF-C550-06F2-F0703272EA8A}"/>
              </a:ext>
            </a:extLst>
          </p:cNvPr>
          <p:cNvSpPr txBox="1"/>
          <p:nvPr/>
        </p:nvSpPr>
        <p:spPr>
          <a:xfrm>
            <a:off x="838200" y="3257263"/>
            <a:ext cx="868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Week 7: Brain Tumor Classification Challenge</a:t>
            </a:r>
            <a:endParaRPr lang="en-CA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F4F5C-FC51-5996-652A-BC3EEF932493}"/>
              </a:ext>
            </a:extLst>
          </p:cNvPr>
          <p:cNvSpPr txBox="1"/>
          <p:nvPr/>
        </p:nvSpPr>
        <p:spPr>
          <a:xfrm>
            <a:off x="685800" y="2866177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52105-3136-9294-0C85-618F6AE6D3E1}"/>
              </a:ext>
            </a:extLst>
          </p:cNvPr>
          <p:cNvSpPr txBox="1"/>
          <p:nvPr/>
        </p:nvSpPr>
        <p:spPr>
          <a:xfrm>
            <a:off x="1219200" y="3776297"/>
            <a:ext cx="928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hlinkClick r:id="rId5"/>
              </a:rPr>
              <a:t>https://www.kaggle.com/competitions/week-7-brain-tumor-classification-challenge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0152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8.8|6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16.5|15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16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7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6|5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5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7.5|33.5|38|5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1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.9|10|42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4.3|5.8|7.5|16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6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13|3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3|15|0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0.3|5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3|21|3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8.5|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.9|10|4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53.7|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8.3|10.3|65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5|5.9"/>
</p:tagLst>
</file>

<file path=ppt/theme/theme1.xml><?xml version="1.0" encoding="utf-8"?>
<a:theme xmlns:a="http://schemas.openxmlformats.org/drawingml/2006/main" name="SP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ARK" id="{34B7D8AC-87A2-4559-BE4B-2D0A17141F2A}" vid="{BDAF6AA0-BC89-4502-808D-3C4FA094DF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17253</TotalTime>
  <Words>3371</Words>
  <Application>Microsoft Office PowerPoint</Application>
  <PresentationFormat>Custom</PresentationFormat>
  <Paragraphs>949</Paragraphs>
  <Slides>94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Canva Sans Italics</vt:lpstr>
      <vt:lpstr>Wingdings</vt:lpstr>
      <vt:lpstr>Anton</vt:lpstr>
      <vt:lpstr>Calibri</vt:lpstr>
      <vt:lpstr>Arial</vt:lpstr>
      <vt:lpstr>Norwester</vt:lpstr>
      <vt:lpstr>Inter Bold</vt:lpstr>
      <vt:lpstr>Antonio Bold</vt:lpstr>
      <vt:lpstr>SPARK</vt:lpstr>
      <vt:lpstr>PowerPoint Presentation</vt:lpstr>
      <vt:lpstr>PowerPoint Presentation</vt:lpstr>
      <vt:lpstr>PowerPoint Presentation</vt:lpstr>
      <vt:lpstr>PowerPoint Presentation</vt:lpstr>
      <vt:lpstr>What do I mean by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takeaway:  Separate data should be used for training and testing! </vt:lpstr>
      <vt:lpstr>PowerPoint Presentation</vt:lpstr>
      <vt:lpstr>PowerPoint Presentation</vt:lpstr>
      <vt:lpstr>PowerPoint Presentation</vt:lpstr>
      <vt:lpstr>Training the network</vt:lpstr>
      <vt:lpstr>Training the network</vt:lpstr>
      <vt:lpstr>PowerPoint Presentation</vt:lpstr>
      <vt:lpstr>Training the network</vt:lpstr>
      <vt:lpstr>Training the network</vt:lpstr>
      <vt:lpstr>Training the network</vt:lpstr>
      <vt:lpstr>Training the network</vt:lpstr>
      <vt:lpstr>Classifier 2</vt:lpstr>
      <vt:lpstr>Training the network</vt:lpstr>
      <vt:lpstr>Training the network</vt:lpstr>
      <vt:lpstr>Training the network</vt:lpstr>
      <vt:lpstr>Training the network</vt:lpstr>
      <vt:lpstr>Classifier 3</vt:lpstr>
      <vt:lpstr>Training the network</vt:lpstr>
      <vt:lpstr>Training the network</vt:lpstr>
      <vt:lpstr>Training the network</vt:lpstr>
      <vt:lpstr>Training the network</vt:lpstr>
      <vt:lpstr>PowerPoint Presentation</vt:lpstr>
      <vt:lpstr>Outcomes from training</vt:lpstr>
      <vt:lpstr>Outcomes from training</vt:lpstr>
      <vt:lpstr>Outcomes from training</vt:lpstr>
      <vt:lpstr>Outcomes from training</vt:lpstr>
      <vt:lpstr>PowerPoint Presentation</vt:lpstr>
      <vt:lpstr>Performance on test data</vt:lpstr>
      <vt:lpstr>Performance on test data</vt:lpstr>
      <vt:lpstr>Performance on test data</vt:lpstr>
      <vt:lpstr>Performance on test data</vt:lpstr>
      <vt:lpstr>PowerPoint Presentation</vt:lpstr>
      <vt:lpstr>Performance on test data</vt:lpstr>
      <vt:lpstr>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and test sets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PowerPoint Presentation</vt:lpstr>
      <vt:lpstr>PowerPoint Presentation</vt:lpstr>
      <vt:lpstr>PowerPoint Presentation</vt:lpstr>
      <vt:lpstr>PowerPoint Presentation</vt:lpstr>
      <vt:lpstr>Disadvantages of cross-validation</vt:lpstr>
      <vt:lpstr>PowerPoint Presentation</vt:lpstr>
      <vt:lpstr>How much data do you need?</vt:lpstr>
      <vt:lpstr>PowerPoint Presentation</vt:lpstr>
      <vt:lpstr>PowerPoint Presentation</vt:lpstr>
      <vt:lpstr>PowerPoint Presentation</vt:lpstr>
      <vt:lpstr>PowerPoint Presentation</vt:lpstr>
      <vt:lpstr>Example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SPARK_2025_Template</dc:title>
  <dc:creator>Raymond Confidence</dc:creator>
  <cp:lastModifiedBy>Raymond Confidence</cp:lastModifiedBy>
  <cp:revision>44</cp:revision>
  <dcterms:created xsi:type="dcterms:W3CDTF">2006-08-16T00:00:00Z</dcterms:created>
  <dcterms:modified xsi:type="dcterms:W3CDTF">2025-04-05T13:11:49Z</dcterms:modified>
  <dc:identifier>DAGe1Vo-sac</dc:identifier>
</cp:coreProperties>
</file>