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5" r:id="rId6"/>
    <p:sldId id="266" r:id="rId7"/>
    <p:sldId id="264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6AD5-1175-B9EC-ABB9-0EA9B89F9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17F21-23F4-B381-46B4-642CB100C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53EA6-E0AB-1DD3-3DCD-962150FA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96FE-51A4-430A-998D-55525AA8718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F1D71-CA76-55F0-965F-81CB426B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BA9BA-8D2E-8111-A906-EE3751DD9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D340-2A23-4EC0-AA8A-F59CEFA8C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3143-BE2B-D345-92A2-5881C0487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F90B0-EDCE-C6C8-7B69-541F042C4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73028-48A3-0B3C-8F3E-F32DBF52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96FE-51A4-430A-998D-55525AA8718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FB266-C222-C994-E6EC-D78DBCEF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01D58-D831-460A-644F-F292E142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D340-2A23-4EC0-AA8A-F59CEFA8C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1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4D8BE-0346-EE6A-4086-C4257FC73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EAEE-B860-8FF7-1BCD-F05B4C764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CEEB0-6B4E-9EF7-74C8-27436CB6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96FE-51A4-430A-998D-55525AA8718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17E92-6477-70C6-0FD7-0883D2E0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557EA-8729-AA33-6B02-E9C3E5B5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D340-2A23-4EC0-AA8A-F59CEFA8C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5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DA98-E6AE-EE9B-A63B-2E948E01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B9204-F42E-0655-A41C-0B2545C32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BBDE7-5DAB-A1E3-661B-3F75987C0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96FE-51A4-430A-998D-55525AA8718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174F4-1EBF-3C7C-B9BB-229AE0D6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52F1E-3D39-2E61-D5BC-43996434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D340-2A23-4EC0-AA8A-F59CEFA8C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6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ECAE-B1FB-6692-B14D-95057EDD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FB14F-100A-33F5-F734-FAB5968C4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6A92E-4AB3-65C5-6E29-186A1F34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96FE-51A4-430A-998D-55525AA8718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F9F70-EF8F-B5E2-1D95-D90F6A08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785DD-8474-00AD-3566-6CBD7943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D340-2A23-4EC0-AA8A-F59CEFA8C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4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5CE10-34F2-C6AF-2D2A-998231D7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559B5-4F62-0FF4-78AA-D715F2C35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6F49A-AD8E-95FF-4060-0C8F076E7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7CF47-CB03-41C1-E775-867E79F7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96FE-51A4-430A-998D-55525AA8718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8619C-487F-1738-EB7F-251AA573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1ACC9-D1C9-3B76-2A42-B12481C4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D340-2A23-4EC0-AA8A-F59CEFA8C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3E69D-633B-715D-D04B-C6BAAFDF7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1785E-D5AA-A6DA-FE12-BB4866E16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2F76B-CFC2-9258-5AD1-E4792ED2C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91F84-3983-02F6-3B08-D5A042A9E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F3CA6-2CCE-D180-AC2A-D43FBADE8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473F84-05F0-7367-2DD6-62C0F83E8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96FE-51A4-430A-998D-55525AA8718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961851-7E3C-E64B-068D-FF968E546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8A2A-0DCE-2DE3-192D-483BC712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D340-2A23-4EC0-AA8A-F59CEFA8C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8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CE50-082E-B060-7329-DE30089A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6E2F7-FDE6-A6C4-F165-6665BB0C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96FE-51A4-430A-998D-55525AA8718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F5E03-418D-3FDF-CC24-A023338D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7C4A1-E51F-BD42-B15F-9B931EFF7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D340-2A23-4EC0-AA8A-F59CEFA8C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1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B0CEF5-D876-C426-563C-AF52C464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96FE-51A4-430A-998D-55525AA8718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EF04FB-9082-2DB0-4A17-C5EAC79D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F1591-CB5D-9742-27EB-B5B455E3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D340-2A23-4EC0-AA8A-F59CEFA8C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3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53FC-B84A-3474-EE9F-E298E08A0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79F60-E1D8-9EA0-5FAD-59EB8E1B3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19357-3C4E-E770-ED8F-5818A4741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655A3-15C2-94B7-D73E-9B1EDA1B5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96FE-51A4-430A-998D-55525AA8718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F487A-3358-8B23-FAD9-7D538A28B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286C2-E453-95A7-6145-3EB35828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D340-2A23-4EC0-AA8A-F59CEFA8C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4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98A0E-EA55-60EE-9EE1-CAD0B4CE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F39538-C4CB-0834-777D-F9A5A510C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FB683-A6C1-FFC9-2D0A-BC7BBAC13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714AD-45C3-2F2B-3FC5-AE6FF0A3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96FE-51A4-430A-998D-55525AA8718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F163F-A515-E586-885C-9FE2C117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F3AB9-D887-3737-EAC9-C98B3BF5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D340-2A23-4EC0-AA8A-F59CEFA8C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5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62ACA-27BD-1C1B-A4FA-741B9E5C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4348F-2CBE-A3E9-371B-05C829B0E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054AD-876F-1B09-C352-CD0197EBC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4B96FE-51A4-430A-998D-55525AA8718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0274F-2CEE-066B-62F1-073A561BF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72749-0D55-DD44-A8CF-554B141A9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06D340-2A23-4EC0-AA8A-F59CEFA8C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7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82756-E8D3-1B73-C60D-2AE5FCA7C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>
                <a:latin typeface="Times New Roman" panose="02020603050405020304" pitchFamily="18" charset="0"/>
                <a:cs typeface="Times New Roman" panose="02020603050405020304" pitchFamily="18" charset="0"/>
              </a:rPr>
              <a:t>DISEASE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AABB2-603F-D52C-0C75-2EAF2DB37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by Nana Yaa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69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2799-0CE5-18ED-1108-D7A441D9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files and packages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819B3-9EC8-5F89-604E-3EE1EBEEE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Google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necessary python packages and library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the necessary files i.e. train_data.csv and test_data.csv</a:t>
            </a:r>
          </a:p>
        </p:txBody>
      </p:sp>
    </p:spTree>
    <p:extLst>
      <p:ext uri="{BB962C8B-B14F-4D97-AF65-F5344CB8AC3E}">
        <p14:creationId xmlns:p14="http://schemas.microsoft.com/office/powerpoint/2010/main" val="396158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2AF9-FAC8-79A7-78B5-C8BCED3B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5175-A7FB-5F42-E316-11D26D8DF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data cleaning by removing a missing and/or null values i.e. drop rows with missing values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the disease column to numerical where healthy persons are classified as non-diseased hence a value of 0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Persons with other diseases such as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Diabetes, Thalasse, and Anemia are classified as diseased persons hence a value of 1.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76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11E4-9126-4AC3-9B37-0195ADE6C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D8DB2-D2A0-B39E-0D9C-C0FE0F51A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columns represent the features and while the disease column represent the targets.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dataset into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features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targets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feature scaling on features.</a:t>
            </a:r>
          </a:p>
        </p:txBody>
      </p:sp>
    </p:spTree>
    <p:extLst>
      <p:ext uri="{BB962C8B-B14F-4D97-AF65-F5344CB8AC3E}">
        <p14:creationId xmlns:p14="http://schemas.microsoft.com/office/powerpoint/2010/main" val="281613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F419-6463-699B-8332-FA47968C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32F48-385F-06E9-2313-4EBD546CE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data on three different models i.e.: logistic, Random forest,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model’s performance can be evaluated using appropriate evaluation metrics such as accuracy, precision, recall, and F1-score.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the performance of each model using confusion matrices</a:t>
            </a:r>
          </a:p>
        </p:txBody>
      </p:sp>
    </p:spTree>
    <p:extLst>
      <p:ext uri="{BB962C8B-B14F-4D97-AF65-F5344CB8AC3E}">
        <p14:creationId xmlns:p14="http://schemas.microsoft.com/office/powerpoint/2010/main" val="172826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D671A-468C-5D85-EA3A-43F5EA8D8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9769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Visualization</a:t>
            </a:r>
          </a:p>
        </p:txBody>
      </p:sp>
      <p:pic>
        <p:nvPicPr>
          <p:cNvPr id="5" name="Picture 4" descr="A graph of blue squares with white text&#10;&#10;Description automatically generated">
            <a:extLst>
              <a:ext uri="{FF2B5EF4-FFF2-40B4-BE49-F238E27FC236}">
                <a16:creationId xmlns:a16="http://schemas.microsoft.com/office/drawing/2014/main" id="{273B4A13-B876-6DCE-0B45-175367613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31" y="2785950"/>
            <a:ext cx="3281272" cy="3514855"/>
          </a:xfrm>
          <a:prstGeom prst="rect">
            <a:avLst/>
          </a:prstGeom>
        </p:spPr>
      </p:pic>
      <p:pic>
        <p:nvPicPr>
          <p:cNvPr id="7" name="Picture 6" descr="A graph of a forest confusion matrix&#10;&#10;Description automatically generated">
            <a:extLst>
              <a:ext uri="{FF2B5EF4-FFF2-40B4-BE49-F238E27FC236}">
                <a16:creationId xmlns:a16="http://schemas.microsoft.com/office/drawing/2014/main" id="{20FA6D6C-4DD0-4D7A-0EE7-31BE357F1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849" y="2785950"/>
            <a:ext cx="3492609" cy="3514855"/>
          </a:xfrm>
          <a:prstGeom prst="rect">
            <a:avLst/>
          </a:prstGeom>
        </p:spPr>
      </p:pic>
      <p:pic>
        <p:nvPicPr>
          <p:cNvPr id="9" name="Picture 8" descr="A graph of a logistic regression confusion matrix&#10;&#10;Description automatically generated">
            <a:extLst>
              <a:ext uri="{FF2B5EF4-FFF2-40B4-BE49-F238E27FC236}">
                <a16:creationId xmlns:a16="http://schemas.microsoft.com/office/drawing/2014/main" id="{7536B8D9-80DF-4D87-181A-E33961566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030" y="2785950"/>
            <a:ext cx="3692821" cy="351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22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E9C3D-E47A-CBAD-C4CA-A62560B6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E2348-A6F2-CF28-2576-564E991C9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the project the random forest model was selected as best to classify diseased and non-diseased persons with 94.2% accuracy.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model with the highest accuracy, better precision, moderate recall and a best f1-Score compared to other models.</a:t>
            </a:r>
          </a:p>
        </p:txBody>
      </p:sp>
    </p:spTree>
    <p:extLst>
      <p:ext uri="{BB962C8B-B14F-4D97-AF65-F5344CB8AC3E}">
        <p14:creationId xmlns:p14="http://schemas.microsoft.com/office/powerpoint/2010/main" val="29137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21D9-EB59-4B86-B565-72D088DF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90737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0291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268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Times New Roman</vt:lpstr>
      <vt:lpstr>Office Theme</vt:lpstr>
      <vt:lpstr>DISEASE PREDICTION</vt:lpstr>
      <vt:lpstr>Importing files and packages </vt:lpstr>
      <vt:lpstr>Data cleaning</vt:lpstr>
      <vt:lpstr>Other steps</vt:lpstr>
      <vt:lpstr>Model training and evaluation</vt:lpstr>
      <vt:lpstr>Visualization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DISEASE PREDICTION</dc:title>
  <dc:creator>Nana Yaa Adomaa Doku - Amponsah</dc:creator>
  <cp:lastModifiedBy>Nana Yaa Adomaa Doku - Amponsah</cp:lastModifiedBy>
  <cp:revision>13</cp:revision>
  <dcterms:created xsi:type="dcterms:W3CDTF">2024-05-19T21:03:47Z</dcterms:created>
  <dcterms:modified xsi:type="dcterms:W3CDTF">2024-05-21T09:19:37Z</dcterms:modified>
</cp:coreProperties>
</file>