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27CB-E3D5-487B-A6CA-2B8D1D7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B399D-5647-4209-BECB-92B4C024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DFF7-D8C7-4E50-8743-B8F929A0117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AD75F-096B-4212-8333-D720143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FE799-7F29-49FE-A6C2-06BE63C5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6BB1-5037-45F9-A82C-BEB97A81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BA9D4-7C61-435B-B758-B9AB4318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C5F9-2862-4602-85F1-1797643B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CF-504F-4746-A171-7B3E28785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DFF7-D8C7-4E50-8743-B8F929A0117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E9E9-65ED-42C6-ADCA-1AE89938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F8E1-6E3B-4641-8CA0-843CD3BD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6BB1-5037-45F9-A82C-BEB97A81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81FAF5-D785-463F-B5DB-4DEF4E8A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A57DB-498E-4A15-AC89-90D7C7883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C0189C-1496-4AF0-9591-1F6612E6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 PROBLEM TO SOLVE?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DBA8-C66E-4729-B5C8-3906BE55AF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7F51B2-B65B-4543-85F8-E79E7609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DID WE COME UP ON WHAT TO BUILD?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D2697-003D-49C4-92E0-EFC2083AFC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7BEFC5-68ED-44A5-A2A0-4C60E397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PROJECT SUCCESSES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EB2C0-9937-48C1-A6B6-63E80BC37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B6ABAA-3798-46ED-B090-BEFC081F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PROJECT FAILURES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FA385-B3CD-4569-A1FE-5DC9981DAA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58D291-A79A-4131-AE6D-959575C0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CHANGES / ADD-ONS IF THERE WAS MORE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1CCC7-CDED-4AF7-B030-FB8F70EF66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630EFE-D952-4E8B-B34B-F6E0BF82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41D94-A86C-44E9-9284-E0AD24D10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PROBLEM TO SOLVE?</vt:lpstr>
      <vt:lpstr>HOW DID WE COME UP ON WHAT TO BUILD?</vt:lpstr>
      <vt:lpstr>PROJECT SUCCESSES</vt:lpstr>
      <vt:lpstr>PROJECT FAILURES</vt:lpstr>
      <vt:lpstr>CHANGES / ADD-ONS IF THERE WAS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 Kusi Fordjour</dc:creator>
  <cp:lastModifiedBy>Yaa Kusi Fordjour</cp:lastModifiedBy>
  <cp:revision>1</cp:revision>
  <dcterms:created xsi:type="dcterms:W3CDTF">2019-09-03T00:16:39Z</dcterms:created>
  <dcterms:modified xsi:type="dcterms:W3CDTF">2019-09-03T00:16:40Z</dcterms:modified>
</cp:coreProperties>
</file>