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Teko"/>
      <p:regular r:id="rId12"/>
      <p:bold r:id="rId13"/>
    </p:embeddedFont>
    <p:embeddedFont>
      <p:font typeface="Eater"/>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Teko-bold.fntdata"/><Relationship Id="rId12" Type="http://schemas.openxmlformats.org/officeDocument/2006/relationships/font" Target="fonts/Tek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Eater-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0" name="Google Shape;70;p11"/>
          <p:cNvSpPr txBox="1"/>
          <p:nvPr>
            <p:ph idx="1" type="body"/>
          </p:nvPr>
        </p:nvSpPr>
        <p:spPr>
          <a:xfrm rot="5400000">
            <a:off x="3920400" y="-1256575"/>
            <a:ext cx="4351200"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00" y="1956625"/>
            <a:ext cx="5811900" cy="2628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2"/>
          <p:cNvSpPr txBox="1"/>
          <p:nvPr>
            <p:ph idx="1" type="body"/>
          </p:nvPr>
        </p:nvSpPr>
        <p:spPr>
          <a:xfrm rot="5400000">
            <a:off x="1799400" y="-596075"/>
            <a:ext cx="5811900"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7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 name="Google Shape;17;p3"/>
          <p:cNvSpPr txBox="1"/>
          <p:nvPr>
            <p:ph idx="1" type="subTitle"/>
          </p:nvPr>
        </p:nvSpPr>
        <p:spPr>
          <a:xfrm>
            <a:off x="1524000" y="3602038"/>
            <a:ext cx="9144000" cy="16557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 name="Google Shape;23;p4"/>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9" name="Google Shape;29;p5"/>
          <p:cNvSpPr txBox="1"/>
          <p:nvPr>
            <p:ph idx="1" type="body"/>
          </p:nvPr>
        </p:nvSpPr>
        <p:spPr>
          <a:xfrm>
            <a:off x="831850" y="4589463"/>
            <a:ext cx="10515600" cy="1500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5"/>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5" name="Google Shape;35;p6"/>
          <p:cNvSpPr txBox="1"/>
          <p:nvPr>
            <p:ph idx="1" type="body"/>
          </p:nvPr>
        </p:nvSpPr>
        <p:spPr>
          <a:xfrm>
            <a:off x="838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2" type="body"/>
          </p:nvPr>
        </p:nvSpPr>
        <p:spPr>
          <a:xfrm>
            <a:off x="6172200" y="1825625"/>
            <a:ext cx="5181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2" name="Google Shape;42;p7"/>
          <p:cNvSpPr txBox="1"/>
          <p:nvPr>
            <p:ph idx="1" type="body"/>
          </p:nvPr>
        </p:nvSpPr>
        <p:spPr>
          <a:xfrm>
            <a:off x="839788" y="1681163"/>
            <a:ext cx="5157900" cy="8238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839788" y="2505075"/>
            <a:ext cx="5157900" cy="3684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3" type="body"/>
          </p:nvPr>
        </p:nvSpPr>
        <p:spPr>
          <a:xfrm>
            <a:off x="6172200" y="1681163"/>
            <a:ext cx="5183100" cy="8238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4" type="body"/>
          </p:nvPr>
        </p:nvSpPr>
        <p:spPr>
          <a:xfrm>
            <a:off x="6172200" y="2505075"/>
            <a:ext cx="5183100" cy="3684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1" name="Google Shape;51;p8"/>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100"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1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hyperlink" Target="mailto:saygdshjb@hot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mailto:saygdshjb@hot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 y="0"/>
            <a:ext cx="12192000" cy="6858000"/>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8000" u="none" cap="none" strike="noStrike">
                <a:solidFill>
                  <a:schemeClr val="lt1"/>
                </a:solidFill>
                <a:latin typeface="Arial"/>
                <a:ea typeface="Arial"/>
                <a:cs typeface="Arial"/>
                <a:sym typeface="Arial"/>
              </a:rPr>
              <a:t>Banner</a:t>
            </a:r>
            <a:endParaRPr b="0" i="0" sz="8000" u="none" cap="none" strike="noStrike">
              <a:solidFill>
                <a:schemeClr val="lt1"/>
              </a:solidFill>
              <a:latin typeface="Arial"/>
              <a:ea typeface="Arial"/>
              <a:cs typeface="Arial"/>
              <a:sym typeface="Arial"/>
            </a:endParaRPr>
          </a:p>
        </p:txBody>
      </p:sp>
      <p:sp>
        <p:nvSpPr>
          <p:cNvPr id="85" name="Google Shape;85;p13"/>
          <p:cNvSpPr/>
          <p:nvPr/>
        </p:nvSpPr>
        <p:spPr>
          <a:xfrm flipH="1" rot="-5400000">
            <a:off x="5935016" y="6368604"/>
            <a:ext cx="321971" cy="656822"/>
          </a:xfrm>
          <a:prstGeom prst="chevron">
            <a:avLst>
              <a:gd fmla="val 50000" name="adj"/>
            </a:avLst>
          </a:prstGeom>
          <a:solidFill>
            <a:srgbClr val="A6A6A6">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p:nvPr/>
        </p:nvSpPr>
        <p:spPr>
          <a:xfrm>
            <a:off x="8471555" y="1057404"/>
            <a:ext cx="2779961" cy="365129"/>
          </a:xfrm>
          <a:prstGeom prst="rect">
            <a:avLst/>
          </a:prstGeom>
          <a:solidFill>
            <a:schemeClr val="lt1"/>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500" u="none" cap="none" strike="noStrike">
                <a:solidFill>
                  <a:srgbClr val="BFBFBF"/>
                </a:solidFill>
                <a:latin typeface="Calibri"/>
                <a:ea typeface="Calibri"/>
                <a:cs typeface="Calibri"/>
                <a:sym typeface="Calibri"/>
              </a:rPr>
              <a:t>Pesquise um produto específico.</a:t>
            </a:r>
            <a:endParaRPr b="0" i="0" sz="1500" u="none" cap="none" strike="noStrike">
              <a:solidFill>
                <a:srgbClr val="BFBFBF"/>
              </a:solidFill>
              <a:latin typeface="Calibri"/>
              <a:ea typeface="Calibri"/>
              <a:cs typeface="Calibri"/>
              <a:sym typeface="Calibri"/>
            </a:endParaRPr>
          </a:p>
        </p:txBody>
      </p:sp>
      <p:sp>
        <p:nvSpPr>
          <p:cNvPr id="91" name="Google Shape;91;p14"/>
          <p:cNvSpPr/>
          <p:nvPr/>
        </p:nvSpPr>
        <p:spPr>
          <a:xfrm>
            <a:off x="11381646" y="1057404"/>
            <a:ext cx="479200" cy="365129"/>
          </a:xfrm>
          <a:prstGeom prst="rect">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pic>
        <p:nvPicPr>
          <p:cNvPr id="92" name="Google Shape;92;p14"/>
          <p:cNvPicPr preferRelativeResize="0"/>
          <p:nvPr/>
        </p:nvPicPr>
        <p:blipFill rotWithShape="1">
          <a:blip r:embed="rId3">
            <a:alphaModFix/>
          </a:blip>
          <a:srcRect b="0" l="0" r="0" t="0"/>
          <a:stretch/>
        </p:blipFill>
        <p:spPr>
          <a:xfrm>
            <a:off x="11511776" y="1130498"/>
            <a:ext cx="218940" cy="218940"/>
          </a:xfrm>
          <a:prstGeom prst="rect">
            <a:avLst/>
          </a:prstGeom>
          <a:noFill/>
          <a:ln>
            <a:noFill/>
          </a:ln>
        </p:spPr>
      </p:pic>
      <p:sp>
        <p:nvSpPr>
          <p:cNvPr id="93" name="Google Shape;93;p14"/>
          <p:cNvSpPr/>
          <p:nvPr/>
        </p:nvSpPr>
        <p:spPr>
          <a:xfrm>
            <a:off x="-1616" y="-13105"/>
            <a:ext cx="12192000" cy="914624"/>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4500" u="none" cap="none" strike="noStrike">
              <a:solidFill>
                <a:schemeClr val="lt1"/>
              </a:solidFill>
              <a:latin typeface="Arial"/>
              <a:ea typeface="Arial"/>
              <a:cs typeface="Arial"/>
              <a:sym typeface="Arial"/>
            </a:endParaRPr>
          </a:p>
        </p:txBody>
      </p:sp>
      <p:sp>
        <p:nvSpPr>
          <p:cNvPr id="94" name="Google Shape;94;p14"/>
          <p:cNvSpPr/>
          <p:nvPr/>
        </p:nvSpPr>
        <p:spPr>
          <a:xfrm>
            <a:off x="10356165" y="261643"/>
            <a:ext cx="1504681" cy="365129"/>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Institucional</a:t>
            </a:r>
            <a:endParaRPr b="0" i="0" sz="2200" u="none" cap="none" strike="noStrike">
              <a:solidFill>
                <a:schemeClr val="lt1"/>
              </a:solidFill>
              <a:latin typeface="Teko"/>
              <a:ea typeface="Teko"/>
              <a:cs typeface="Teko"/>
              <a:sym typeface="Teko"/>
            </a:endParaRPr>
          </a:p>
        </p:txBody>
      </p:sp>
      <p:sp>
        <p:nvSpPr>
          <p:cNvPr id="95" name="Google Shape;95;p14"/>
          <p:cNvSpPr/>
          <p:nvPr/>
        </p:nvSpPr>
        <p:spPr>
          <a:xfrm>
            <a:off x="8471555" y="261642"/>
            <a:ext cx="1504681" cy="365129"/>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Contate-nos</a:t>
            </a:r>
            <a:endParaRPr b="0" i="0" sz="2200" u="none" cap="none" strike="noStrike">
              <a:solidFill>
                <a:schemeClr val="lt1"/>
              </a:solidFill>
              <a:latin typeface="Teko"/>
              <a:ea typeface="Teko"/>
              <a:cs typeface="Teko"/>
              <a:sym typeface="Teko"/>
            </a:endParaRPr>
          </a:p>
        </p:txBody>
      </p:sp>
      <p:sp>
        <p:nvSpPr>
          <p:cNvPr id="96" name="Google Shape;96;p14"/>
          <p:cNvSpPr/>
          <p:nvPr/>
        </p:nvSpPr>
        <p:spPr>
          <a:xfrm>
            <a:off x="6586945" y="261642"/>
            <a:ext cx="1504681" cy="365129"/>
          </a:xfrm>
          <a:prstGeom prst="rect">
            <a:avLst/>
          </a:prstGeom>
          <a:solidFill>
            <a:srgbClr val="0000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Home</a:t>
            </a:r>
            <a:endParaRPr b="0" i="0" sz="1800" u="none" cap="none" strike="noStrike">
              <a:solidFill>
                <a:schemeClr val="lt1"/>
              </a:solidFill>
              <a:latin typeface="Teko"/>
              <a:ea typeface="Teko"/>
              <a:cs typeface="Teko"/>
              <a:sym typeface="Teko"/>
            </a:endParaRPr>
          </a:p>
        </p:txBody>
      </p:sp>
      <p:sp>
        <p:nvSpPr>
          <p:cNvPr id="97" name="Google Shape;97;p14"/>
          <p:cNvSpPr/>
          <p:nvPr/>
        </p:nvSpPr>
        <p:spPr>
          <a:xfrm>
            <a:off x="378313" y="78429"/>
            <a:ext cx="1952978" cy="1646179"/>
          </a:xfrm>
          <a:prstGeom prst="rect">
            <a:avLst/>
          </a:prstGeom>
          <a:solidFill>
            <a:srgbClr val="6422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6000" u="none" cap="none" strike="noStrike">
                <a:solidFill>
                  <a:schemeClr val="lt1"/>
                </a:solidFill>
                <a:latin typeface="Eater"/>
                <a:ea typeface="Eater"/>
                <a:cs typeface="Eater"/>
                <a:sym typeface="Eater"/>
              </a:rPr>
              <a:t>Sex</a:t>
            </a:r>
            <a:endParaRPr/>
          </a:p>
          <a:p>
            <a:pPr indent="0" lvl="0" marL="0" marR="0" rtl="0" algn="ctr">
              <a:spcBef>
                <a:spcPts val="0"/>
              </a:spcBef>
              <a:spcAft>
                <a:spcPts val="0"/>
              </a:spcAft>
              <a:buNone/>
            </a:pPr>
            <a:r>
              <a:rPr b="0" i="0" lang="pt-BR" sz="6000" u="none" cap="none" strike="noStrike">
                <a:solidFill>
                  <a:schemeClr val="lt1"/>
                </a:solidFill>
                <a:latin typeface="Eater"/>
                <a:ea typeface="Eater"/>
                <a:cs typeface="Eater"/>
                <a:sym typeface="Eater"/>
              </a:rPr>
              <a:t>Shop</a:t>
            </a:r>
            <a:endParaRPr b="0" i="0" sz="6000" u="none" cap="none" strike="noStrike">
              <a:solidFill>
                <a:schemeClr val="lt1"/>
              </a:solidFill>
              <a:latin typeface="Eater"/>
              <a:ea typeface="Eater"/>
              <a:cs typeface="Eater"/>
              <a:sym typeface="Eater"/>
            </a:endParaRPr>
          </a:p>
        </p:txBody>
      </p:sp>
      <p:sp>
        <p:nvSpPr>
          <p:cNvPr id="98" name="Google Shape;98;p14"/>
          <p:cNvSpPr/>
          <p:nvPr/>
        </p:nvSpPr>
        <p:spPr>
          <a:xfrm>
            <a:off x="375478" y="4054017"/>
            <a:ext cx="1955813"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375478" y="1816142"/>
            <a:ext cx="1955813"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a:off x="3181350" y="1578400"/>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01" name="Google Shape;101;p14"/>
          <p:cNvSpPr/>
          <p:nvPr/>
        </p:nvSpPr>
        <p:spPr>
          <a:xfrm>
            <a:off x="6187600" y="1578400"/>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02" name="Google Shape;102;p14"/>
          <p:cNvSpPr/>
          <p:nvPr/>
        </p:nvSpPr>
        <p:spPr>
          <a:xfrm>
            <a:off x="9193850" y="1578400"/>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03" name="Google Shape;103;p14"/>
          <p:cNvSpPr/>
          <p:nvPr/>
        </p:nvSpPr>
        <p:spPr>
          <a:xfrm>
            <a:off x="6187600" y="4226500"/>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04" name="Google Shape;104;p14"/>
          <p:cNvSpPr/>
          <p:nvPr/>
        </p:nvSpPr>
        <p:spPr>
          <a:xfrm>
            <a:off x="3181350" y="4226500"/>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05" name="Google Shape;105;p14"/>
          <p:cNvSpPr/>
          <p:nvPr/>
        </p:nvSpPr>
        <p:spPr>
          <a:xfrm>
            <a:off x="9193850" y="4226500"/>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p:nvPr/>
        </p:nvSpPr>
        <p:spPr>
          <a:xfrm>
            <a:off x="0" y="5318975"/>
            <a:ext cx="12192000" cy="1539025"/>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4500" u="none" cap="none" strike="noStrike">
              <a:solidFill>
                <a:schemeClr val="lt1"/>
              </a:solidFill>
              <a:latin typeface="Arial"/>
              <a:ea typeface="Arial"/>
              <a:cs typeface="Arial"/>
              <a:sym typeface="Arial"/>
            </a:endParaRPr>
          </a:p>
        </p:txBody>
      </p:sp>
      <p:sp>
        <p:nvSpPr>
          <p:cNvPr id="111" name="Google Shape;111;p15"/>
          <p:cNvSpPr/>
          <p:nvPr/>
        </p:nvSpPr>
        <p:spPr>
          <a:xfrm>
            <a:off x="402377" y="2237875"/>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sp>
        <p:nvSpPr>
          <p:cNvPr id="112" name="Google Shape;112;p15"/>
          <p:cNvSpPr/>
          <p:nvPr/>
        </p:nvSpPr>
        <p:spPr>
          <a:xfrm>
            <a:off x="402377" y="0"/>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sp>
        <p:nvSpPr>
          <p:cNvPr id="113" name="Google Shape;113;p15"/>
          <p:cNvSpPr/>
          <p:nvPr/>
        </p:nvSpPr>
        <p:spPr>
          <a:xfrm>
            <a:off x="3181350" y="80225"/>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14" name="Google Shape;114;p15"/>
          <p:cNvSpPr/>
          <p:nvPr/>
        </p:nvSpPr>
        <p:spPr>
          <a:xfrm>
            <a:off x="6187600" y="80225"/>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15" name="Google Shape;115;p15"/>
          <p:cNvSpPr/>
          <p:nvPr/>
        </p:nvSpPr>
        <p:spPr>
          <a:xfrm>
            <a:off x="9193850" y="80225"/>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16" name="Google Shape;116;p15"/>
          <p:cNvSpPr/>
          <p:nvPr/>
        </p:nvSpPr>
        <p:spPr>
          <a:xfrm>
            <a:off x="6187600" y="2728325"/>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17" name="Google Shape;117;p15"/>
          <p:cNvSpPr/>
          <p:nvPr/>
        </p:nvSpPr>
        <p:spPr>
          <a:xfrm>
            <a:off x="3181350" y="2728325"/>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
        <p:nvSpPr>
          <p:cNvPr id="118" name="Google Shape;118;p15"/>
          <p:cNvSpPr/>
          <p:nvPr/>
        </p:nvSpPr>
        <p:spPr>
          <a:xfrm>
            <a:off x="9193850" y="2728325"/>
            <a:ext cx="2667000" cy="24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produtos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p:nvPr/>
        </p:nvSpPr>
        <p:spPr>
          <a:xfrm>
            <a:off x="-1616" y="-13105"/>
            <a:ext cx="12192000" cy="914624"/>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4500" u="none" cap="none" strike="noStrike">
              <a:solidFill>
                <a:schemeClr val="lt1"/>
              </a:solidFill>
              <a:latin typeface="Arial"/>
              <a:ea typeface="Arial"/>
              <a:cs typeface="Arial"/>
              <a:sym typeface="Arial"/>
            </a:endParaRPr>
          </a:p>
        </p:txBody>
      </p:sp>
      <p:sp>
        <p:nvSpPr>
          <p:cNvPr id="124" name="Google Shape;124;p16"/>
          <p:cNvSpPr/>
          <p:nvPr/>
        </p:nvSpPr>
        <p:spPr>
          <a:xfrm>
            <a:off x="10356165" y="261643"/>
            <a:ext cx="1504681" cy="365129"/>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Institucional</a:t>
            </a:r>
            <a:endParaRPr b="0" i="0" sz="2200" u="none" cap="none" strike="noStrike">
              <a:solidFill>
                <a:schemeClr val="lt1"/>
              </a:solidFill>
              <a:latin typeface="Teko"/>
              <a:ea typeface="Teko"/>
              <a:cs typeface="Teko"/>
              <a:sym typeface="Teko"/>
            </a:endParaRPr>
          </a:p>
        </p:txBody>
      </p:sp>
      <p:sp>
        <p:nvSpPr>
          <p:cNvPr id="125" name="Google Shape;125;p16"/>
          <p:cNvSpPr/>
          <p:nvPr/>
        </p:nvSpPr>
        <p:spPr>
          <a:xfrm>
            <a:off x="8471555" y="261642"/>
            <a:ext cx="1504681" cy="365129"/>
          </a:xfrm>
          <a:prstGeom prst="rect">
            <a:avLst/>
          </a:prstGeom>
          <a:solidFill>
            <a:srgbClr val="0000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Contate-nos</a:t>
            </a:r>
            <a:endParaRPr b="0" i="0" sz="2200" u="none" cap="none" strike="noStrike">
              <a:solidFill>
                <a:schemeClr val="lt1"/>
              </a:solidFill>
              <a:latin typeface="Teko"/>
              <a:ea typeface="Teko"/>
              <a:cs typeface="Teko"/>
              <a:sym typeface="Teko"/>
            </a:endParaRPr>
          </a:p>
        </p:txBody>
      </p:sp>
      <p:sp>
        <p:nvSpPr>
          <p:cNvPr id="126" name="Google Shape;126;p16"/>
          <p:cNvSpPr/>
          <p:nvPr/>
        </p:nvSpPr>
        <p:spPr>
          <a:xfrm>
            <a:off x="6586945" y="261642"/>
            <a:ext cx="1504681" cy="365129"/>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Home</a:t>
            </a:r>
            <a:endParaRPr b="0" i="0" sz="1800" u="none" cap="none" strike="noStrike">
              <a:solidFill>
                <a:schemeClr val="lt1"/>
              </a:solidFill>
              <a:latin typeface="Teko"/>
              <a:ea typeface="Teko"/>
              <a:cs typeface="Teko"/>
              <a:sym typeface="Teko"/>
            </a:endParaRPr>
          </a:p>
        </p:txBody>
      </p:sp>
      <p:sp>
        <p:nvSpPr>
          <p:cNvPr id="127" name="Google Shape;127;p16"/>
          <p:cNvSpPr/>
          <p:nvPr/>
        </p:nvSpPr>
        <p:spPr>
          <a:xfrm>
            <a:off x="378313" y="78429"/>
            <a:ext cx="1952978" cy="1646179"/>
          </a:xfrm>
          <a:prstGeom prst="rect">
            <a:avLst/>
          </a:prstGeom>
          <a:solidFill>
            <a:srgbClr val="6422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6000" u="none" cap="none" strike="noStrike">
                <a:solidFill>
                  <a:schemeClr val="lt1"/>
                </a:solidFill>
                <a:latin typeface="Eater"/>
                <a:ea typeface="Eater"/>
                <a:cs typeface="Eater"/>
                <a:sym typeface="Eater"/>
              </a:rPr>
              <a:t>Sex</a:t>
            </a:r>
            <a:endParaRPr/>
          </a:p>
          <a:p>
            <a:pPr indent="0" lvl="0" marL="0" marR="0" rtl="0" algn="ctr">
              <a:spcBef>
                <a:spcPts val="0"/>
              </a:spcBef>
              <a:spcAft>
                <a:spcPts val="0"/>
              </a:spcAft>
              <a:buNone/>
            </a:pPr>
            <a:r>
              <a:rPr b="0" i="0" lang="pt-BR" sz="6000" u="none" cap="none" strike="noStrike">
                <a:solidFill>
                  <a:schemeClr val="lt1"/>
                </a:solidFill>
                <a:latin typeface="Eater"/>
                <a:ea typeface="Eater"/>
                <a:cs typeface="Eater"/>
                <a:sym typeface="Eater"/>
              </a:rPr>
              <a:t>Shop</a:t>
            </a:r>
            <a:endParaRPr b="0" i="0" sz="6000" u="none" cap="none" strike="noStrike">
              <a:solidFill>
                <a:schemeClr val="lt1"/>
              </a:solidFill>
              <a:latin typeface="Eater"/>
              <a:ea typeface="Eater"/>
              <a:cs typeface="Eater"/>
              <a:sym typeface="Eater"/>
            </a:endParaRPr>
          </a:p>
        </p:txBody>
      </p:sp>
      <p:sp>
        <p:nvSpPr>
          <p:cNvPr id="128" name="Google Shape;128;p16"/>
          <p:cNvSpPr/>
          <p:nvPr/>
        </p:nvSpPr>
        <p:spPr>
          <a:xfrm>
            <a:off x="8471555" y="1057404"/>
            <a:ext cx="2779961" cy="365129"/>
          </a:xfrm>
          <a:prstGeom prst="rect">
            <a:avLst/>
          </a:prstGeom>
          <a:solidFill>
            <a:schemeClr val="lt1"/>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500" u="none" cap="none" strike="noStrike">
                <a:solidFill>
                  <a:srgbClr val="BFBFBF"/>
                </a:solidFill>
                <a:latin typeface="Calibri"/>
                <a:ea typeface="Calibri"/>
                <a:cs typeface="Calibri"/>
                <a:sym typeface="Calibri"/>
              </a:rPr>
              <a:t>Pesquise um produto específico.</a:t>
            </a:r>
            <a:endParaRPr b="0" i="0" sz="1500" u="none" cap="none" strike="noStrike">
              <a:solidFill>
                <a:srgbClr val="BFBFBF"/>
              </a:solidFill>
              <a:latin typeface="Calibri"/>
              <a:ea typeface="Calibri"/>
              <a:cs typeface="Calibri"/>
              <a:sym typeface="Calibri"/>
            </a:endParaRPr>
          </a:p>
        </p:txBody>
      </p:sp>
      <p:sp>
        <p:nvSpPr>
          <p:cNvPr id="129" name="Google Shape;129;p16"/>
          <p:cNvSpPr/>
          <p:nvPr/>
        </p:nvSpPr>
        <p:spPr>
          <a:xfrm>
            <a:off x="11381646" y="1057404"/>
            <a:ext cx="479200" cy="365129"/>
          </a:xfrm>
          <a:prstGeom prst="rect">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pic>
        <p:nvPicPr>
          <p:cNvPr id="130" name="Google Shape;130;p16"/>
          <p:cNvPicPr preferRelativeResize="0"/>
          <p:nvPr/>
        </p:nvPicPr>
        <p:blipFill rotWithShape="1">
          <a:blip r:embed="rId3">
            <a:alphaModFix/>
          </a:blip>
          <a:srcRect b="0" l="0" r="0" t="0"/>
          <a:stretch/>
        </p:blipFill>
        <p:spPr>
          <a:xfrm>
            <a:off x="11511776" y="1130498"/>
            <a:ext cx="218940" cy="218940"/>
          </a:xfrm>
          <a:prstGeom prst="rect">
            <a:avLst/>
          </a:prstGeom>
          <a:noFill/>
          <a:ln>
            <a:noFill/>
          </a:ln>
        </p:spPr>
      </p:pic>
      <p:sp>
        <p:nvSpPr>
          <p:cNvPr id="131" name="Google Shape;131;p16"/>
          <p:cNvSpPr/>
          <p:nvPr/>
        </p:nvSpPr>
        <p:spPr>
          <a:xfrm>
            <a:off x="378313" y="4054017"/>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sp>
        <p:nvSpPr>
          <p:cNvPr id="132" name="Google Shape;132;p16"/>
          <p:cNvSpPr/>
          <p:nvPr/>
        </p:nvSpPr>
        <p:spPr>
          <a:xfrm>
            <a:off x="378313" y="1816142"/>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pic>
        <p:nvPicPr>
          <p:cNvPr id="133" name="Google Shape;133;p16"/>
          <p:cNvPicPr preferRelativeResize="0"/>
          <p:nvPr/>
        </p:nvPicPr>
        <p:blipFill>
          <a:blip r:embed="rId4">
            <a:alphaModFix/>
          </a:blip>
          <a:stretch>
            <a:fillRect/>
          </a:stretch>
        </p:blipFill>
        <p:spPr>
          <a:xfrm>
            <a:off x="3102075" y="1578400"/>
            <a:ext cx="5987850" cy="3355045"/>
          </a:xfrm>
          <a:prstGeom prst="rect">
            <a:avLst/>
          </a:prstGeom>
          <a:noFill/>
          <a:ln>
            <a:noFill/>
          </a:ln>
        </p:spPr>
      </p:pic>
      <p:sp>
        <p:nvSpPr>
          <p:cNvPr id="134" name="Google Shape;134;p16"/>
          <p:cNvSpPr txBox="1"/>
          <p:nvPr/>
        </p:nvSpPr>
        <p:spPr>
          <a:xfrm>
            <a:off x="3276600" y="5372100"/>
            <a:ext cx="58134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“Endereço”</a:t>
            </a:r>
            <a:endParaRPr/>
          </a:p>
        </p:txBody>
      </p:sp>
      <p:sp>
        <p:nvSpPr>
          <p:cNvPr id="135" name="Google Shape;135;p16"/>
          <p:cNvSpPr txBox="1"/>
          <p:nvPr/>
        </p:nvSpPr>
        <p:spPr>
          <a:xfrm>
            <a:off x="9353550" y="1724600"/>
            <a:ext cx="2628900" cy="3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Contate-nos também por e-mail.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5"/>
              </a:rPr>
              <a:t>saygdshjb@hotmail.com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p:nvPr/>
        </p:nvSpPr>
        <p:spPr>
          <a:xfrm>
            <a:off x="0" y="5318975"/>
            <a:ext cx="12192000" cy="1539025"/>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4500" u="none" cap="none" strike="noStrike">
              <a:solidFill>
                <a:schemeClr val="lt1"/>
              </a:solidFill>
              <a:latin typeface="Arial"/>
              <a:ea typeface="Arial"/>
              <a:cs typeface="Arial"/>
              <a:sym typeface="Arial"/>
            </a:endParaRPr>
          </a:p>
        </p:txBody>
      </p:sp>
      <p:sp>
        <p:nvSpPr>
          <p:cNvPr id="141" name="Google Shape;141;p17"/>
          <p:cNvSpPr/>
          <p:nvPr/>
        </p:nvSpPr>
        <p:spPr>
          <a:xfrm>
            <a:off x="402377" y="2237875"/>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sp>
        <p:nvSpPr>
          <p:cNvPr id="142" name="Google Shape;142;p17"/>
          <p:cNvSpPr/>
          <p:nvPr/>
        </p:nvSpPr>
        <p:spPr>
          <a:xfrm>
            <a:off x="402377" y="0"/>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1800" u="none" cap="none" strike="noStrike">
                <a:solidFill>
                  <a:schemeClr val="lt1"/>
                </a:solidFill>
                <a:latin typeface="Calibri"/>
                <a:ea typeface="Calibri"/>
                <a:cs typeface="Calibri"/>
                <a:sym typeface="Calibri"/>
              </a:rPr>
              <a:t>Icones de categorias de produtos</a:t>
            </a:r>
            <a:endParaRPr b="0" i="0" sz="1800" u="none" cap="none" strike="noStrike">
              <a:solidFill>
                <a:schemeClr val="lt1"/>
              </a:solidFill>
              <a:latin typeface="Calibri"/>
              <a:ea typeface="Calibri"/>
              <a:cs typeface="Calibri"/>
              <a:sym typeface="Calibri"/>
            </a:endParaRPr>
          </a:p>
        </p:txBody>
      </p:sp>
      <p:pic>
        <p:nvPicPr>
          <p:cNvPr id="143" name="Google Shape;143;p17"/>
          <p:cNvPicPr preferRelativeResize="0"/>
          <p:nvPr/>
        </p:nvPicPr>
        <p:blipFill>
          <a:blip r:embed="rId3">
            <a:alphaModFix/>
          </a:blip>
          <a:stretch>
            <a:fillRect/>
          </a:stretch>
        </p:blipFill>
        <p:spPr>
          <a:xfrm>
            <a:off x="2968725" y="225850"/>
            <a:ext cx="5987850" cy="3355045"/>
          </a:xfrm>
          <a:prstGeom prst="rect">
            <a:avLst/>
          </a:prstGeom>
          <a:noFill/>
          <a:ln>
            <a:noFill/>
          </a:ln>
        </p:spPr>
      </p:pic>
      <p:sp>
        <p:nvSpPr>
          <p:cNvPr id="144" name="Google Shape;144;p17"/>
          <p:cNvSpPr txBox="1"/>
          <p:nvPr/>
        </p:nvSpPr>
        <p:spPr>
          <a:xfrm>
            <a:off x="3143250" y="4019550"/>
            <a:ext cx="58134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“Endereço”</a:t>
            </a:r>
            <a:endParaRPr/>
          </a:p>
        </p:txBody>
      </p:sp>
      <p:sp>
        <p:nvSpPr>
          <p:cNvPr id="145" name="Google Shape;145;p17"/>
          <p:cNvSpPr txBox="1"/>
          <p:nvPr/>
        </p:nvSpPr>
        <p:spPr>
          <a:xfrm>
            <a:off x="9220200" y="372050"/>
            <a:ext cx="2628900" cy="32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Contate-nos também por e-mail.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4"/>
              </a:rPr>
              <a:t>saygdshjb@hotmail.com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p:nvPr/>
        </p:nvSpPr>
        <p:spPr>
          <a:xfrm>
            <a:off x="-1616" y="-13105"/>
            <a:ext cx="12192000" cy="914624"/>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4500" u="none" cap="none" strike="noStrike">
              <a:solidFill>
                <a:schemeClr val="lt1"/>
              </a:solidFill>
              <a:latin typeface="Arial"/>
              <a:ea typeface="Arial"/>
              <a:cs typeface="Arial"/>
              <a:sym typeface="Arial"/>
            </a:endParaRPr>
          </a:p>
        </p:txBody>
      </p:sp>
      <p:sp>
        <p:nvSpPr>
          <p:cNvPr id="151" name="Google Shape;151;p18"/>
          <p:cNvSpPr/>
          <p:nvPr/>
        </p:nvSpPr>
        <p:spPr>
          <a:xfrm>
            <a:off x="10356165" y="261643"/>
            <a:ext cx="1504681" cy="365129"/>
          </a:xfrm>
          <a:prstGeom prst="rect">
            <a:avLst/>
          </a:prstGeom>
          <a:solidFill>
            <a:srgbClr val="000000">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Institucional</a:t>
            </a:r>
            <a:endParaRPr b="0" i="0" sz="2200" u="none" cap="none" strike="noStrike">
              <a:solidFill>
                <a:schemeClr val="lt1"/>
              </a:solidFill>
              <a:latin typeface="Teko"/>
              <a:ea typeface="Teko"/>
              <a:cs typeface="Teko"/>
              <a:sym typeface="Teko"/>
            </a:endParaRPr>
          </a:p>
        </p:txBody>
      </p:sp>
      <p:sp>
        <p:nvSpPr>
          <p:cNvPr id="152" name="Google Shape;152;p18"/>
          <p:cNvSpPr/>
          <p:nvPr/>
        </p:nvSpPr>
        <p:spPr>
          <a:xfrm>
            <a:off x="8471555" y="261642"/>
            <a:ext cx="1504681" cy="365129"/>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Contate-nos</a:t>
            </a:r>
            <a:endParaRPr b="0" i="0" sz="2200" u="none" cap="none" strike="noStrike">
              <a:solidFill>
                <a:schemeClr val="lt1"/>
              </a:solidFill>
              <a:latin typeface="Teko"/>
              <a:ea typeface="Teko"/>
              <a:cs typeface="Teko"/>
              <a:sym typeface="Teko"/>
            </a:endParaRPr>
          </a:p>
        </p:txBody>
      </p:sp>
      <p:sp>
        <p:nvSpPr>
          <p:cNvPr id="153" name="Google Shape;153;p18"/>
          <p:cNvSpPr/>
          <p:nvPr/>
        </p:nvSpPr>
        <p:spPr>
          <a:xfrm>
            <a:off x="6586945" y="261642"/>
            <a:ext cx="1504681" cy="365129"/>
          </a:xfrm>
          <a:prstGeom prst="rect">
            <a:avLst/>
          </a:prstGeom>
          <a:solidFill>
            <a:srgbClr val="00000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2200" u="none" cap="none" strike="noStrike">
                <a:solidFill>
                  <a:schemeClr val="lt1"/>
                </a:solidFill>
                <a:latin typeface="Teko"/>
                <a:ea typeface="Teko"/>
                <a:cs typeface="Teko"/>
                <a:sym typeface="Teko"/>
              </a:rPr>
              <a:t>Home</a:t>
            </a:r>
            <a:endParaRPr b="0" i="0" sz="1800" u="none" cap="none" strike="noStrike">
              <a:solidFill>
                <a:schemeClr val="lt1"/>
              </a:solidFill>
              <a:latin typeface="Teko"/>
              <a:ea typeface="Teko"/>
              <a:cs typeface="Teko"/>
              <a:sym typeface="Teko"/>
            </a:endParaRPr>
          </a:p>
        </p:txBody>
      </p:sp>
      <p:sp>
        <p:nvSpPr>
          <p:cNvPr id="154" name="Google Shape;154;p18"/>
          <p:cNvSpPr/>
          <p:nvPr/>
        </p:nvSpPr>
        <p:spPr>
          <a:xfrm>
            <a:off x="378313" y="78429"/>
            <a:ext cx="1952978" cy="1646179"/>
          </a:xfrm>
          <a:prstGeom prst="rect">
            <a:avLst/>
          </a:prstGeom>
          <a:solidFill>
            <a:srgbClr val="6422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6000" u="none" cap="none" strike="noStrike">
                <a:solidFill>
                  <a:schemeClr val="lt1"/>
                </a:solidFill>
                <a:latin typeface="Eater"/>
                <a:ea typeface="Eater"/>
                <a:cs typeface="Eater"/>
                <a:sym typeface="Eater"/>
              </a:rPr>
              <a:t>Sex</a:t>
            </a:r>
            <a:endParaRPr/>
          </a:p>
          <a:p>
            <a:pPr indent="0" lvl="0" marL="0" marR="0" rtl="0" algn="ctr">
              <a:spcBef>
                <a:spcPts val="0"/>
              </a:spcBef>
              <a:spcAft>
                <a:spcPts val="0"/>
              </a:spcAft>
              <a:buNone/>
            </a:pPr>
            <a:r>
              <a:rPr b="0" i="0" lang="pt-BR" sz="6000" u="none" cap="none" strike="noStrike">
                <a:solidFill>
                  <a:schemeClr val="lt1"/>
                </a:solidFill>
                <a:latin typeface="Eater"/>
                <a:ea typeface="Eater"/>
                <a:cs typeface="Eater"/>
                <a:sym typeface="Eater"/>
              </a:rPr>
              <a:t>Shop</a:t>
            </a:r>
            <a:endParaRPr b="0" i="0" sz="6000" u="none" cap="none" strike="noStrike">
              <a:solidFill>
                <a:schemeClr val="lt1"/>
              </a:solidFill>
              <a:latin typeface="Eater"/>
              <a:ea typeface="Eater"/>
              <a:cs typeface="Eater"/>
              <a:sym typeface="Eater"/>
            </a:endParaRPr>
          </a:p>
        </p:txBody>
      </p:sp>
      <p:sp>
        <p:nvSpPr>
          <p:cNvPr id="155" name="Google Shape;155;p18"/>
          <p:cNvSpPr/>
          <p:nvPr/>
        </p:nvSpPr>
        <p:spPr>
          <a:xfrm>
            <a:off x="3153963" y="1724608"/>
            <a:ext cx="8145379" cy="830179"/>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pt-BR" sz="3000" u="none" cap="none" strike="noStrike">
                <a:solidFill>
                  <a:srgbClr val="595959"/>
                </a:solidFill>
                <a:latin typeface="Teko"/>
                <a:ea typeface="Teko"/>
                <a:cs typeface="Teko"/>
                <a:sym typeface="Teko"/>
              </a:rPr>
              <a:t>Título de descrição sobre a empresa</a:t>
            </a:r>
            <a:endParaRPr b="0" i="0" sz="3000" u="none" cap="none" strike="noStrike">
              <a:solidFill>
                <a:srgbClr val="595959"/>
              </a:solidFill>
              <a:latin typeface="Teko"/>
              <a:ea typeface="Teko"/>
              <a:cs typeface="Teko"/>
              <a:sym typeface="Teko"/>
            </a:endParaRPr>
          </a:p>
        </p:txBody>
      </p:sp>
      <p:sp>
        <p:nvSpPr>
          <p:cNvPr id="156" name="Google Shape;156;p18"/>
          <p:cNvSpPr txBox="1"/>
          <p:nvPr/>
        </p:nvSpPr>
        <p:spPr>
          <a:xfrm>
            <a:off x="3153963" y="2767262"/>
            <a:ext cx="4018548"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pt-BR" sz="1800" u="none" cap="none" strike="noStrike">
                <a:solidFill>
                  <a:schemeClr val="dk1"/>
                </a:solidFill>
                <a:latin typeface="Calibri"/>
                <a:ea typeface="Calibri"/>
                <a:cs typeface="Calibri"/>
                <a:sym typeface="Calibri"/>
              </a:rPr>
              <a:t>	Lorem ipsum dolor sit amet, consectetur adipiscing elit. Phasellus mollis justo et elit aliquam cursus. Nunc vestibulum, leo et ultricies cursus, tellus risus pretium sem, in rutrum nunc tortor eget arcu. Pellentesque vitae elit rhoncus purus rutrum varius. Sed eleifend non nulla ac tempor. Cras eu leo orci.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	Cras quis mauris at nulla pellentesque euismod. Fusce dictum lacinia viverra. Etiam accumsan tortor in pharetra fermentum. Fusce dictum.</a:t>
            </a:r>
            <a:endParaRPr sz="1800">
              <a:solidFill>
                <a:schemeClr val="dk1"/>
              </a:solidFill>
              <a:latin typeface="Calibri"/>
              <a:ea typeface="Calibri"/>
              <a:cs typeface="Calibri"/>
              <a:sym typeface="Calibri"/>
            </a:endParaRPr>
          </a:p>
        </p:txBody>
      </p:sp>
      <p:sp>
        <p:nvSpPr>
          <p:cNvPr id="157" name="Google Shape;157;p18"/>
          <p:cNvSpPr/>
          <p:nvPr/>
        </p:nvSpPr>
        <p:spPr>
          <a:xfrm>
            <a:off x="7892716" y="2935705"/>
            <a:ext cx="3406626" cy="3416969"/>
          </a:xfrm>
          <a:prstGeom prst="rect">
            <a:avLst/>
          </a:prstGeom>
          <a:solidFill>
            <a:srgbClr val="A6A6A6"/>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chemeClr val="lt1"/>
                </a:solidFill>
                <a:latin typeface="Calibri"/>
                <a:ea typeface="Calibri"/>
                <a:cs typeface="Calibri"/>
                <a:sym typeface="Calibri"/>
              </a:rPr>
              <a:t>Imagem</a:t>
            </a:r>
            <a:endParaRPr sz="1800">
              <a:solidFill>
                <a:schemeClr val="lt1"/>
              </a:solidFill>
              <a:latin typeface="Calibri"/>
              <a:ea typeface="Calibri"/>
              <a:cs typeface="Calibri"/>
              <a:sym typeface="Calibri"/>
            </a:endParaRPr>
          </a:p>
        </p:txBody>
      </p:sp>
      <p:sp>
        <p:nvSpPr>
          <p:cNvPr id="158" name="Google Shape;158;p18"/>
          <p:cNvSpPr/>
          <p:nvPr/>
        </p:nvSpPr>
        <p:spPr>
          <a:xfrm>
            <a:off x="8471555" y="1057404"/>
            <a:ext cx="2779961" cy="365129"/>
          </a:xfrm>
          <a:prstGeom prst="rect">
            <a:avLst/>
          </a:prstGeom>
          <a:solidFill>
            <a:schemeClr val="lt1"/>
          </a:solid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500">
                <a:solidFill>
                  <a:srgbClr val="BFBFBF"/>
                </a:solidFill>
                <a:latin typeface="Calibri"/>
                <a:ea typeface="Calibri"/>
                <a:cs typeface="Calibri"/>
                <a:sym typeface="Calibri"/>
              </a:rPr>
              <a:t>Pesquise um produto específico.</a:t>
            </a:r>
            <a:endParaRPr sz="1500">
              <a:solidFill>
                <a:srgbClr val="BFBFBF"/>
              </a:solidFill>
              <a:latin typeface="Calibri"/>
              <a:ea typeface="Calibri"/>
              <a:cs typeface="Calibri"/>
              <a:sym typeface="Calibri"/>
            </a:endParaRPr>
          </a:p>
        </p:txBody>
      </p:sp>
      <p:sp>
        <p:nvSpPr>
          <p:cNvPr id="159" name="Google Shape;159;p18"/>
          <p:cNvSpPr/>
          <p:nvPr/>
        </p:nvSpPr>
        <p:spPr>
          <a:xfrm>
            <a:off x="11381646" y="1057404"/>
            <a:ext cx="479200" cy="365129"/>
          </a:xfrm>
          <a:prstGeom prst="rect">
            <a:avLst/>
          </a:prstGeom>
          <a:solidFill>
            <a:srgbClr val="F2F2F2"/>
          </a:solid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pic>
        <p:nvPicPr>
          <p:cNvPr id="160" name="Google Shape;160;p18"/>
          <p:cNvPicPr preferRelativeResize="0"/>
          <p:nvPr/>
        </p:nvPicPr>
        <p:blipFill rotWithShape="1">
          <a:blip r:embed="rId3">
            <a:alphaModFix/>
          </a:blip>
          <a:srcRect b="0" l="0" r="0" t="0"/>
          <a:stretch/>
        </p:blipFill>
        <p:spPr>
          <a:xfrm>
            <a:off x="11511776" y="1130498"/>
            <a:ext cx="218940" cy="218940"/>
          </a:xfrm>
          <a:prstGeom prst="rect">
            <a:avLst/>
          </a:prstGeom>
          <a:noFill/>
          <a:ln>
            <a:noFill/>
          </a:ln>
        </p:spPr>
      </p:pic>
      <p:sp>
        <p:nvSpPr>
          <p:cNvPr id="161" name="Google Shape;161;p18"/>
          <p:cNvSpPr/>
          <p:nvPr/>
        </p:nvSpPr>
        <p:spPr>
          <a:xfrm>
            <a:off x="378313" y="4054017"/>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chemeClr val="lt1"/>
                </a:solidFill>
                <a:latin typeface="Calibri"/>
                <a:ea typeface="Calibri"/>
                <a:cs typeface="Calibri"/>
                <a:sym typeface="Calibri"/>
              </a:rPr>
              <a:t>Icones de categorias de produtos</a:t>
            </a:r>
            <a:endParaRPr sz="1800">
              <a:solidFill>
                <a:schemeClr val="lt1"/>
              </a:solidFill>
              <a:latin typeface="Calibri"/>
              <a:ea typeface="Calibri"/>
              <a:cs typeface="Calibri"/>
              <a:sym typeface="Calibri"/>
            </a:endParaRPr>
          </a:p>
        </p:txBody>
      </p:sp>
      <p:sp>
        <p:nvSpPr>
          <p:cNvPr id="162" name="Google Shape;162;p18"/>
          <p:cNvSpPr/>
          <p:nvPr/>
        </p:nvSpPr>
        <p:spPr>
          <a:xfrm>
            <a:off x="378313" y="1816142"/>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chemeClr val="lt1"/>
                </a:solidFill>
                <a:latin typeface="Calibri"/>
                <a:ea typeface="Calibri"/>
                <a:cs typeface="Calibri"/>
                <a:sym typeface="Calibri"/>
              </a:rPr>
              <a:t>Icones de categorias de produtos</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p:nvPr/>
        </p:nvSpPr>
        <p:spPr>
          <a:xfrm>
            <a:off x="0" y="5318975"/>
            <a:ext cx="12192000" cy="1539025"/>
          </a:xfrm>
          <a:prstGeom prst="rect">
            <a:avLst/>
          </a:prstGeom>
          <a:gradFill>
            <a:gsLst>
              <a:gs pos="0">
                <a:srgbClr val="642224"/>
              </a:gs>
              <a:gs pos="23000">
                <a:srgbClr val="642224"/>
              </a:gs>
              <a:gs pos="89000">
                <a:srgbClr val="FF3531"/>
              </a:gs>
              <a:gs pos="100000">
                <a:srgbClr val="FF3531"/>
              </a:gs>
            </a:gsLst>
            <a:lin ang="2700000" scaled="0"/>
          </a:gradFill>
          <a:ln>
            <a:noFill/>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4500" u="none" cap="none" strike="noStrike">
              <a:solidFill>
                <a:schemeClr val="lt1"/>
              </a:solidFill>
              <a:latin typeface="Arial"/>
              <a:ea typeface="Arial"/>
              <a:cs typeface="Arial"/>
              <a:sym typeface="Arial"/>
            </a:endParaRPr>
          </a:p>
        </p:txBody>
      </p:sp>
      <p:sp>
        <p:nvSpPr>
          <p:cNvPr id="168" name="Google Shape;168;p19"/>
          <p:cNvSpPr/>
          <p:nvPr/>
        </p:nvSpPr>
        <p:spPr>
          <a:xfrm>
            <a:off x="402377" y="2237875"/>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chemeClr val="lt1"/>
                </a:solidFill>
                <a:latin typeface="Calibri"/>
                <a:ea typeface="Calibri"/>
                <a:cs typeface="Calibri"/>
                <a:sym typeface="Calibri"/>
              </a:rPr>
              <a:t>Icones de categorias de produtos</a:t>
            </a:r>
            <a:endParaRPr sz="1800">
              <a:solidFill>
                <a:schemeClr val="lt1"/>
              </a:solidFill>
              <a:latin typeface="Calibri"/>
              <a:ea typeface="Calibri"/>
              <a:cs typeface="Calibri"/>
              <a:sym typeface="Calibri"/>
            </a:endParaRPr>
          </a:p>
        </p:txBody>
      </p:sp>
      <p:sp>
        <p:nvSpPr>
          <p:cNvPr id="169" name="Google Shape;169;p19"/>
          <p:cNvSpPr/>
          <p:nvPr/>
        </p:nvSpPr>
        <p:spPr>
          <a:xfrm>
            <a:off x="402377" y="0"/>
            <a:ext cx="1952978" cy="1828800"/>
          </a:xfrm>
          <a:prstGeom prst="rect">
            <a:avLst/>
          </a:prstGeom>
          <a:solidFill>
            <a:srgbClr val="A6A6A6"/>
          </a:solidFill>
          <a:ln cap="flat" cmpd="sng" w="12700">
            <a:solidFill>
              <a:srgbClr val="D8D8D8"/>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chemeClr val="lt1"/>
                </a:solidFill>
                <a:latin typeface="Calibri"/>
                <a:ea typeface="Calibri"/>
                <a:cs typeface="Calibri"/>
                <a:sym typeface="Calibri"/>
              </a:rPr>
              <a:t>Icones de categorias de produtos</a:t>
            </a:r>
            <a:endParaRPr sz="1800">
              <a:solidFill>
                <a:schemeClr val="lt1"/>
              </a:solidFill>
              <a:latin typeface="Calibri"/>
              <a:ea typeface="Calibri"/>
              <a:cs typeface="Calibri"/>
              <a:sym typeface="Calibri"/>
            </a:endParaRPr>
          </a:p>
        </p:txBody>
      </p:sp>
      <p:sp>
        <p:nvSpPr>
          <p:cNvPr id="170" name="Google Shape;170;p19"/>
          <p:cNvSpPr txBox="1"/>
          <p:nvPr/>
        </p:nvSpPr>
        <p:spPr>
          <a:xfrm>
            <a:off x="3192063" y="373387"/>
            <a:ext cx="40185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pt-BR" sz="1800" u="none" cap="none" strike="noStrike">
                <a:solidFill>
                  <a:schemeClr val="dk1"/>
                </a:solidFill>
                <a:latin typeface="Calibri"/>
                <a:ea typeface="Calibri"/>
                <a:cs typeface="Calibri"/>
                <a:sym typeface="Calibri"/>
              </a:rPr>
              <a:t>	Lorem ipsum dolor sit amet, consectetur adipiscing elit. Phasellus mollis justo et elit aliquam cursus. Nunc vestibulum, leo et ultricies cursus, tellus risus pretium sem, in rutrum nunc tortor eget arcu. Pellentesque vitae elit rhoncus purus rutrum varius. Sed eleifend non nulla ac tempor. Cras eu leo orci.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	Cras quis mauris at nulla pellentesque euismod. Fusce dictum lacinia viverra. Etiam accumsan tortor in pharetra fermentum. Fusce dictum.</a:t>
            </a:r>
            <a:endParaRPr sz="1800">
              <a:solidFill>
                <a:schemeClr val="dk1"/>
              </a:solidFill>
              <a:latin typeface="Calibri"/>
              <a:ea typeface="Calibri"/>
              <a:cs typeface="Calibri"/>
              <a:sym typeface="Calibri"/>
            </a:endParaRPr>
          </a:p>
        </p:txBody>
      </p:sp>
      <p:sp>
        <p:nvSpPr>
          <p:cNvPr id="171" name="Google Shape;171;p19"/>
          <p:cNvSpPr/>
          <p:nvPr/>
        </p:nvSpPr>
        <p:spPr>
          <a:xfrm>
            <a:off x="7896375" y="373375"/>
            <a:ext cx="3406500" cy="3693300"/>
          </a:xfrm>
          <a:prstGeom prst="rect">
            <a:avLst/>
          </a:prstGeom>
          <a:solidFill>
            <a:srgbClr val="A6A6A6"/>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pt-BR" sz="1800">
                <a:solidFill>
                  <a:schemeClr val="lt1"/>
                </a:solidFill>
                <a:latin typeface="Calibri"/>
                <a:ea typeface="Calibri"/>
                <a:cs typeface="Calibri"/>
                <a:sym typeface="Calibri"/>
              </a:rPr>
              <a:t>Imagem</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