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188C-780C-4816-BD7B-8BDFA6AFA399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E592-9CF1-4D46-8066-A1C56027F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5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188C-780C-4816-BD7B-8BDFA6AFA399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E592-9CF1-4D46-8066-A1C56027F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05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188C-780C-4816-BD7B-8BDFA6AFA399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E592-9CF1-4D46-8066-A1C56027F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80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188C-780C-4816-BD7B-8BDFA6AFA399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E592-9CF1-4D46-8066-A1C56027F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188C-780C-4816-BD7B-8BDFA6AFA399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E592-9CF1-4D46-8066-A1C56027F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30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188C-780C-4816-BD7B-8BDFA6AFA399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E592-9CF1-4D46-8066-A1C56027F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4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188C-780C-4816-BD7B-8BDFA6AFA399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E592-9CF1-4D46-8066-A1C56027F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36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188C-780C-4816-BD7B-8BDFA6AFA399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E592-9CF1-4D46-8066-A1C56027F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188C-780C-4816-BD7B-8BDFA6AFA399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E592-9CF1-4D46-8066-A1C56027F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4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188C-780C-4816-BD7B-8BDFA6AFA399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E592-9CF1-4D46-8066-A1C56027F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0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188C-780C-4816-BD7B-8BDFA6AFA399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E592-9CF1-4D46-8066-A1C56027F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188C-780C-4816-BD7B-8BDFA6AFA399}" type="datetimeFigureOut">
              <a:rPr lang="pt-BR" smtClean="0"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E592-9CF1-4D46-8066-A1C56027F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33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131491"/>
      </p:ext>
    </p:extLst>
  </p:cSld>
  <p:clrMapOvr>
    <a:masterClrMapping/>
  </p:clrMapOvr>
  <p:transition spd="slow"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532" y="1026368"/>
            <a:ext cx="4062075" cy="5001208"/>
          </a:xfrm>
          <a:prstGeom prst="roundRect">
            <a:avLst/>
          </a:prstGeom>
          <a:solidFill>
            <a:schemeClr val="tx2">
              <a:alpha val="7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í</a:t>
            </a:r>
            <a:r>
              <a:rPr lang="pt-BR" dirty="0" smtClean="0"/>
              <a:t>ndice :</a:t>
            </a:r>
          </a:p>
          <a:p>
            <a:pPr algn="ctr"/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Objetivos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Iniciação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Planejamento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Organização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648946" y="1026368"/>
            <a:ext cx="34792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Biometría</a:t>
            </a:r>
            <a:endParaRPr lang="pt-B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7703836" y="1026368"/>
            <a:ext cx="4062075" cy="5001208"/>
          </a:xfrm>
          <a:prstGeom prst="roundRect">
            <a:avLst/>
          </a:prstGeom>
          <a:solidFill>
            <a:schemeClr val="tx2">
              <a:alpha val="7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Gerenciamento de Projetos (MSP)</a:t>
            </a:r>
          </a:p>
          <a:p>
            <a:endParaRPr lang="pt-BR" dirty="0" smtClean="0"/>
          </a:p>
          <a:p>
            <a:pPr algn="ctr"/>
            <a:r>
              <a:rPr lang="pt-BR" dirty="0" smtClean="0"/>
              <a:t>Alunos : </a:t>
            </a:r>
          </a:p>
          <a:p>
            <a:pPr algn="ctr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Andressa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Decio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Igor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Yan</a:t>
            </a:r>
          </a:p>
        </p:txBody>
      </p:sp>
    </p:spTree>
    <p:extLst>
      <p:ext uri="{BB962C8B-B14F-4D97-AF65-F5344CB8AC3E}">
        <p14:creationId xmlns:p14="http://schemas.microsoft.com/office/powerpoint/2010/main" val="340772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67747" y="802433"/>
            <a:ext cx="10412963" cy="5327779"/>
          </a:xfrm>
          <a:prstGeom prst="roundRect">
            <a:avLst/>
          </a:prstGeom>
          <a:solidFill>
            <a:schemeClr val="tx2">
              <a:alpha val="7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4334603" y="802433"/>
            <a:ext cx="34792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42732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67747" y="802433"/>
            <a:ext cx="10412963" cy="5327779"/>
          </a:xfrm>
          <a:prstGeom prst="roundRect">
            <a:avLst/>
          </a:prstGeom>
          <a:solidFill>
            <a:schemeClr val="tx2">
              <a:alpha val="7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4334603" y="802433"/>
            <a:ext cx="34792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Iniciação</a:t>
            </a:r>
            <a:endParaRPr lang="pt-B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67747" y="802433"/>
            <a:ext cx="10412963" cy="5327779"/>
          </a:xfrm>
          <a:prstGeom prst="roundRect">
            <a:avLst/>
          </a:prstGeom>
          <a:solidFill>
            <a:schemeClr val="tx2">
              <a:alpha val="7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3921456" y="802433"/>
            <a:ext cx="43055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Planejamento</a:t>
            </a:r>
            <a:endParaRPr lang="pt-B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18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77078" y="802433"/>
            <a:ext cx="10412963" cy="5327779"/>
          </a:xfrm>
          <a:prstGeom prst="roundRect">
            <a:avLst/>
          </a:prstGeom>
          <a:solidFill>
            <a:schemeClr val="tx2">
              <a:alpha val="7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3613547" y="802433"/>
            <a:ext cx="49213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Organização</a:t>
            </a:r>
            <a:endParaRPr lang="pt-B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92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67747" y="802433"/>
            <a:ext cx="10412963" cy="5327779"/>
          </a:xfrm>
          <a:prstGeom prst="roundRect">
            <a:avLst/>
          </a:prstGeom>
          <a:solidFill>
            <a:schemeClr val="tx2">
              <a:alpha val="7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4334603" y="802433"/>
            <a:ext cx="34792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Iniciação</a:t>
            </a:r>
            <a:endParaRPr lang="pt-B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0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Técnico em Informática 2016.2</dc:creator>
  <cp:lastModifiedBy>Técnico em Informática 2016.4</cp:lastModifiedBy>
  <cp:revision>10</cp:revision>
  <dcterms:created xsi:type="dcterms:W3CDTF">2017-04-05T23:58:27Z</dcterms:created>
  <dcterms:modified xsi:type="dcterms:W3CDTF">2017-04-10T23:47:58Z</dcterms:modified>
</cp:coreProperties>
</file>