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70" r:id="rId6"/>
    <p:sldId id="272" r:id="rId7"/>
    <p:sldId id="271" r:id="rId8"/>
    <p:sldId id="273" r:id="rId9"/>
    <p:sldId id="274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D7FF12-F7A1-4463-A9FD-4DBDC5F1C300}">
          <p14:sldIdLst>
            <p14:sldId id="256"/>
            <p14:sldId id="259"/>
            <p14:sldId id="260"/>
            <p14:sldId id="261"/>
            <p14:sldId id="270"/>
            <p14:sldId id="272"/>
            <p14:sldId id="271"/>
            <p14:sldId id="273"/>
            <p14:sldId id="274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ssef Chayeb" initials="YC" lastIdx="1" clrIdx="0">
    <p:extLst>
      <p:ext uri="{19B8F6BF-5375-455C-9EA6-DF929625EA0E}">
        <p15:presenceInfo xmlns:p15="http://schemas.microsoft.com/office/powerpoint/2012/main" userId="S-1-5-21-2920954032-1991279134-4211851416-31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6340" autoAdjust="0"/>
  </p:normalViewPr>
  <p:slideViewPr>
    <p:cSldViewPr snapToGrid="0">
      <p:cViewPr varScale="1">
        <p:scale>
          <a:sx n="96" d="100"/>
          <a:sy n="96" d="100"/>
        </p:scale>
        <p:origin x="101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 Z" userId="2f663f8bed655a68" providerId="LiveId" clId="{515B1A04-6B5D-42DB-94FA-D88A224BF909}"/>
    <pc:docChg chg="custSel modSld">
      <pc:chgData name="I Z" userId="2f663f8bed655a68" providerId="LiveId" clId="{515B1A04-6B5D-42DB-94FA-D88A224BF909}" dt="2020-03-16T10:02:07.289" v="36" actId="20577"/>
      <pc:docMkLst>
        <pc:docMk/>
      </pc:docMkLst>
      <pc:sldChg chg="modSp">
        <pc:chgData name="I Z" userId="2f663f8bed655a68" providerId="LiveId" clId="{515B1A04-6B5D-42DB-94FA-D88A224BF909}" dt="2020-03-16T10:02:07.289" v="36" actId="20577"/>
        <pc:sldMkLst>
          <pc:docMk/>
          <pc:sldMk cId="558268079" sldId="259"/>
        </pc:sldMkLst>
        <pc:spChg chg="mod">
          <ac:chgData name="I Z" userId="2f663f8bed655a68" providerId="LiveId" clId="{515B1A04-6B5D-42DB-94FA-D88A224BF909}" dt="2020-03-16T10:02:07.289" v="36" actId="20577"/>
          <ac:spMkLst>
            <pc:docMk/>
            <pc:sldMk cId="558268079" sldId="259"/>
            <ac:spMk id="3" creationId="{11AACF21-DF82-49B4-A0B6-1A1F2A35F8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E5900-130B-4308-B0E8-00D73A5F9852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C20E1-1BA0-4BD2-9AE1-DFB4ECBE2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99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20E1-1BA0-4BD2-9AE1-DFB4ECBE21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27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20E1-1BA0-4BD2-9AE1-DFB4ECBE21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40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20E1-1BA0-4BD2-9AE1-DFB4ECBE21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65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20E1-1BA0-4BD2-9AE1-DFB4ECBE21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35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20E1-1BA0-4BD2-9AE1-DFB4ECBE21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46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20E1-1BA0-4BD2-9AE1-DFB4ECBE21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28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20E1-1BA0-4BD2-9AE1-DFB4ECBE21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8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20E1-1BA0-4BD2-9AE1-DFB4ECBE21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04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20E1-1BA0-4BD2-9AE1-DFB4ECBE21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8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20E1-1BA0-4BD2-9AE1-DFB4ECBE21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67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20E1-1BA0-4BD2-9AE1-DFB4ECBE21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3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20E1-1BA0-4BD2-9AE1-DFB4ECBE21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8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20E1-1BA0-4BD2-9AE1-DFB4ECBE21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04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20E1-1BA0-4BD2-9AE1-DFB4ECBE21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91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20E1-1BA0-4BD2-9AE1-DFB4ECBE21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84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20E1-1BA0-4BD2-9AE1-DFB4ECBE21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7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20E1-1BA0-4BD2-9AE1-DFB4ECBE21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1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8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4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3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0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3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2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3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8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4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6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6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07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9" r:id="rId5"/>
    <p:sldLayoutId id="2147483743" r:id="rId6"/>
    <p:sldLayoutId id="2147483744" r:id="rId7"/>
    <p:sldLayoutId id="2147483745" r:id="rId8"/>
    <p:sldLayoutId id="2147483748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70077-1811-4343-8D33-2E84B209E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135" y="2630429"/>
            <a:ext cx="7137263" cy="1640523"/>
          </a:xfrm>
        </p:spPr>
        <p:txBody>
          <a:bodyPr anchor="ctr">
            <a:noAutofit/>
          </a:bodyPr>
          <a:lstStyle/>
          <a:p>
            <a:pPr algn="ctr"/>
            <a:br>
              <a:rPr lang="en-GB" sz="32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Faculty Of Arts And Sciences</a:t>
            </a:r>
            <a:br>
              <a:rPr lang="en-US" sz="32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</a:br>
            <a:r>
              <a:rPr lang="en-GB" sz="32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Computer networks – CSI 345 LAB</a:t>
            </a:r>
            <a:br>
              <a:rPr lang="en-GB" sz="32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</a:br>
            <a:r>
              <a:rPr lang="en-GB" sz="32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Spring 2022</a:t>
            </a:r>
            <a:br>
              <a:rPr lang="en-GB" sz="32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</a:br>
            <a:r>
              <a:rPr lang="en-GB" sz="32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FINAL Project</a:t>
            </a:r>
            <a:br>
              <a:rPr lang="en-GB" sz="32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</a:br>
            <a:endParaRPr lang="en-US" sz="32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34970-CE43-421D-B1E6-5EEC23E90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8895" y="5715000"/>
            <a:ext cx="3073745" cy="1280160"/>
          </a:xfrm>
        </p:spPr>
        <p:txBody>
          <a:bodyPr anchor="ctr"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Submitted to: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dr.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gaby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haidar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Image result for information technology png">
            <a:extLst>
              <a:ext uri="{FF2B5EF4-FFF2-40B4-BE49-F238E27FC236}">
                <a16:creationId xmlns:a16="http://schemas.microsoft.com/office/drawing/2014/main" id="{822321DE-912E-4C74-93BB-4369A855F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046" y="2016377"/>
            <a:ext cx="3598819" cy="366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9ADA79-4425-4545-BE4F-B152B44359AA}"/>
              </a:ext>
            </a:extLst>
          </p:cNvPr>
          <p:cNvSpPr txBox="1"/>
          <p:nvPr/>
        </p:nvSpPr>
        <p:spPr>
          <a:xfrm>
            <a:off x="2716787" y="93130"/>
            <a:ext cx="901682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>
                <a:solidFill>
                  <a:srgbClr val="002060"/>
                </a:solidFill>
                <a:cs typeface="Calibri" panose="020F0502020204030204" pitchFamily="34" charset="0"/>
              </a:rPr>
              <a:t>AMERICAN UNIVERSITY </a:t>
            </a:r>
            <a:br>
              <a:rPr lang="en-GB" sz="6000" dirty="0">
                <a:solidFill>
                  <a:srgbClr val="002060"/>
                </a:solidFill>
                <a:cs typeface="Calibri" panose="020F0502020204030204" pitchFamily="34" charset="0"/>
              </a:rPr>
            </a:br>
            <a:r>
              <a:rPr lang="en-GB" sz="6000" dirty="0">
                <a:solidFill>
                  <a:srgbClr val="002060"/>
                </a:solidFill>
                <a:cs typeface="Calibri" panose="020F0502020204030204" pitchFamily="34" charset="0"/>
              </a:rPr>
              <a:t>OF SCIENCE &amp; TECHNOLOGY</a:t>
            </a:r>
            <a:br>
              <a:rPr lang="en-US" sz="6000" dirty="0"/>
            </a:br>
            <a:endParaRPr lang="en-US" sz="6000" dirty="0"/>
          </a:p>
          <a:p>
            <a:pPr algn="ctr"/>
            <a:endParaRPr lang="en-US" sz="6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380E70-1459-411D-898E-7229427F3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25" y="-82980"/>
            <a:ext cx="2320962" cy="2387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762F43-E992-45C1-9117-09F72BB5F95B}"/>
              </a:ext>
            </a:extLst>
          </p:cNvPr>
          <p:cNvSpPr/>
          <p:nvPr/>
        </p:nvSpPr>
        <p:spPr>
          <a:xfrm>
            <a:off x="1129200" y="507534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Fouad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Dakhoul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(12210449)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Youssef Chayeb (12210624)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Mohamad Madi (12203006)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Yaakoub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khalil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(12200055)</a:t>
            </a:r>
          </a:p>
        </p:txBody>
      </p:sp>
    </p:spTree>
    <p:extLst>
      <p:ext uri="{BB962C8B-B14F-4D97-AF65-F5344CB8AC3E}">
        <p14:creationId xmlns:p14="http://schemas.microsoft.com/office/powerpoint/2010/main" val="747295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45DA-F0CB-487E-91D0-283E3337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Discussion: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355826-BCDB-449A-847E-1A5271D13674}"/>
              </a:ext>
            </a:extLst>
          </p:cNvPr>
          <p:cNvSpPr txBox="1">
            <a:spLocks/>
          </p:cNvSpPr>
          <p:nvPr/>
        </p:nvSpPr>
        <p:spPr>
          <a:xfrm>
            <a:off x="6577781" y="6389450"/>
            <a:ext cx="5367728" cy="404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  <a:cs typeface="Calibri" panose="020F0502020204030204" pitchFamily="34" charset="0"/>
              </a:rPr>
              <a:t>FINAL PROJECT:  Computer networks – CSI 345 LAB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A8EA8F-C8C7-4BB2-B920-5E5B63D3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435959" cy="386489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7700" dirty="0">
                <a:solidFill>
                  <a:schemeClr val="tx1"/>
                </a:solidFill>
              </a:rPr>
              <a:t> Enterprise network, simulating a real enterprise setup.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7700" dirty="0">
                <a:solidFill>
                  <a:schemeClr val="tx1"/>
                </a:solidFill>
              </a:rPr>
              <a:t>Head Office, and Branch office, interconnected using back to back secure routers throughout the ISP link.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7700" dirty="0">
                <a:solidFill>
                  <a:schemeClr val="tx1"/>
                </a:solidFill>
              </a:rPr>
              <a:t>Several offices (ex: Management, IT, Users, Servers etc..) in each location. 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45DA-F0CB-487E-91D0-283E3337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Discussion: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355826-BCDB-449A-847E-1A5271D13674}"/>
              </a:ext>
            </a:extLst>
          </p:cNvPr>
          <p:cNvSpPr txBox="1">
            <a:spLocks/>
          </p:cNvSpPr>
          <p:nvPr/>
        </p:nvSpPr>
        <p:spPr>
          <a:xfrm>
            <a:off x="6577781" y="6389450"/>
            <a:ext cx="5367728" cy="404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  <a:cs typeface="Calibri" panose="020F0502020204030204" pitchFamily="34" charset="0"/>
              </a:rPr>
              <a:t>FINAL PROJECT:  Computer networks – CSI 345 LAB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A8EA8F-C8C7-4BB2-B920-5E5B63D3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435959" cy="386489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7700" dirty="0">
                <a:solidFill>
                  <a:schemeClr val="tx1"/>
                </a:solidFill>
              </a:rPr>
              <a:t> Secured offices using different VLANs.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7700" dirty="0">
                <a:solidFill>
                  <a:schemeClr val="tx1"/>
                </a:solidFill>
              </a:rPr>
              <a:t>Edge routers have been configured to route internal router traffic to the internet and to the branch office.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50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45DA-F0CB-487E-91D0-283E3337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14" y="449267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Discussion</a:t>
            </a:r>
            <a:r>
              <a:rPr lang="en-US" dirty="0"/>
              <a:t>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355826-BCDB-449A-847E-1A5271D13674}"/>
              </a:ext>
            </a:extLst>
          </p:cNvPr>
          <p:cNvSpPr txBox="1">
            <a:spLocks/>
          </p:cNvSpPr>
          <p:nvPr/>
        </p:nvSpPr>
        <p:spPr>
          <a:xfrm>
            <a:off x="6577781" y="6389450"/>
            <a:ext cx="5367728" cy="404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  <a:cs typeface="Calibri" panose="020F0502020204030204" pitchFamily="34" charset="0"/>
              </a:rPr>
              <a:t>FINAL PROJECT:  Computer networks – CSI 345 LAB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A8EA8F-C8C7-4BB2-B920-5E5B63D3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435959" cy="386489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7700" dirty="0">
                <a:solidFill>
                  <a:schemeClr val="tx1"/>
                </a:solidFill>
              </a:rPr>
              <a:t>Configured Secure wireless setup for each office, using WPA2 encryption and password.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7700" dirty="0">
                <a:solidFill>
                  <a:schemeClr val="tx1"/>
                </a:solidFill>
              </a:rPr>
              <a:t>Edge routers that route internal traffic to the internet and to branch office.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44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45DA-F0CB-487E-91D0-283E3337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Discussion: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355826-BCDB-449A-847E-1A5271D13674}"/>
              </a:ext>
            </a:extLst>
          </p:cNvPr>
          <p:cNvSpPr txBox="1">
            <a:spLocks/>
          </p:cNvSpPr>
          <p:nvPr/>
        </p:nvSpPr>
        <p:spPr>
          <a:xfrm>
            <a:off x="6577781" y="6389450"/>
            <a:ext cx="5367728" cy="404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  <a:cs typeface="Calibri" panose="020F0502020204030204" pitchFamily="34" charset="0"/>
              </a:rPr>
              <a:t>FINAL PROJECT:  Computer networks – CSI 345 LAB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A8EA8F-C8C7-4BB2-B920-5E5B63D3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435959" cy="386489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7700" dirty="0">
                <a:solidFill>
                  <a:schemeClr val="tx1"/>
                </a:solidFill>
              </a:rPr>
              <a:t>DHCP server Providing IP addresses for the computers.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7700" dirty="0">
                <a:solidFill>
                  <a:schemeClr val="tx1"/>
                </a:solidFill>
              </a:rPr>
              <a:t>Servers configured with Static IP Addresses.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7700" dirty="0">
                <a:solidFill>
                  <a:schemeClr val="tx1"/>
                </a:solidFill>
              </a:rPr>
              <a:t>Redundant switches in each office, providing the maximum service availability to the users.</a:t>
            </a:r>
          </a:p>
        </p:txBody>
      </p:sp>
    </p:spTree>
    <p:extLst>
      <p:ext uri="{BB962C8B-B14F-4D97-AF65-F5344CB8AC3E}">
        <p14:creationId xmlns:p14="http://schemas.microsoft.com/office/powerpoint/2010/main" val="170025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45DA-F0CB-487E-91D0-283E3337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Problems: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355826-BCDB-449A-847E-1A5271D13674}"/>
              </a:ext>
            </a:extLst>
          </p:cNvPr>
          <p:cNvSpPr txBox="1">
            <a:spLocks/>
          </p:cNvSpPr>
          <p:nvPr/>
        </p:nvSpPr>
        <p:spPr>
          <a:xfrm>
            <a:off x="6577781" y="6389450"/>
            <a:ext cx="5367728" cy="404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  <a:cs typeface="Calibri" panose="020F0502020204030204" pitchFamily="34" charset="0"/>
              </a:rPr>
              <a:t>FINAL PROJECT:  Computer networks – CSI 345 LAB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A8EA8F-C8C7-4BB2-B920-5E5B63D3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435959" cy="386489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7700" dirty="0">
                <a:solidFill>
                  <a:schemeClr val="tx1"/>
                </a:solidFill>
              </a:rPr>
              <a:t>Connectivity through VLANs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7700" dirty="0">
                <a:solidFill>
                  <a:schemeClr val="tx1"/>
                </a:solidFill>
              </a:rPr>
              <a:t>Connectivity issues from HO to BO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7700" dirty="0">
                <a:solidFill>
                  <a:schemeClr val="tx1"/>
                </a:solidFill>
              </a:rPr>
              <a:t>Accessing the public website from ISP configured IPs</a:t>
            </a:r>
          </a:p>
        </p:txBody>
      </p:sp>
    </p:spTree>
    <p:extLst>
      <p:ext uri="{BB962C8B-B14F-4D97-AF65-F5344CB8AC3E}">
        <p14:creationId xmlns:p14="http://schemas.microsoft.com/office/powerpoint/2010/main" val="415653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45DA-F0CB-487E-91D0-283E3337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Conclusion: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355826-BCDB-449A-847E-1A5271D13674}"/>
              </a:ext>
            </a:extLst>
          </p:cNvPr>
          <p:cNvSpPr txBox="1">
            <a:spLocks/>
          </p:cNvSpPr>
          <p:nvPr/>
        </p:nvSpPr>
        <p:spPr>
          <a:xfrm>
            <a:off x="6577781" y="6389450"/>
            <a:ext cx="5367728" cy="404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  <a:cs typeface="Calibri" panose="020F0502020204030204" pitchFamily="34" charset="0"/>
              </a:rPr>
              <a:t>FINAL PROJECT:  Computer networks – CSI 345 LAB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A8EA8F-C8C7-4BB2-B920-5E5B63D3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435959" cy="386489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7700" dirty="0">
                <a:solidFill>
                  <a:schemeClr val="tx1"/>
                </a:solidFill>
              </a:rPr>
              <a:t>From the smallest two pcs connectivity throughout peer to peer, to the extended large enterprise setup. This project gave us the opportunity to work and achieve a high-level exposure, and a real life experience in the world of networking.</a:t>
            </a:r>
          </a:p>
        </p:txBody>
      </p:sp>
    </p:spTree>
    <p:extLst>
      <p:ext uri="{BB962C8B-B14F-4D97-AF65-F5344CB8AC3E}">
        <p14:creationId xmlns:p14="http://schemas.microsoft.com/office/powerpoint/2010/main" val="216554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355826-BCDB-449A-847E-1A5271D13674}"/>
              </a:ext>
            </a:extLst>
          </p:cNvPr>
          <p:cNvSpPr txBox="1">
            <a:spLocks/>
          </p:cNvSpPr>
          <p:nvPr/>
        </p:nvSpPr>
        <p:spPr>
          <a:xfrm>
            <a:off x="6577781" y="6389450"/>
            <a:ext cx="5367728" cy="404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  <a:cs typeface="Calibri" panose="020F0502020204030204" pitchFamily="34" charset="0"/>
              </a:rPr>
              <a:t>FINAL PROJECT:  Computer networks – CSI 345 LAB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FEABA3-25F3-439E-A22E-FAB18E159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3239"/>
            <a:ext cx="12192000" cy="649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78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355826-BCDB-449A-847E-1A5271D13674}"/>
              </a:ext>
            </a:extLst>
          </p:cNvPr>
          <p:cNvSpPr txBox="1">
            <a:spLocks/>
          </p:cNvSpPr>
          <p:nvPr/>
        </p:nvSpPr>
        <p:spPr>
          <a:xfrm>
            <a:off x="6577781" y="6389450"/>
            <a:ext cx="5367728" cy="404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  <a:cs typeface="Calibri" panose="020F0502020204030204" pitchFamily="34" charset="0"/>
              </a:rPr>
              <a:t>FINAL PROJECT:  Computer networks – CSI 345 LAB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A8EA8F-C8C7-4BB2-B920-5E5B63D3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435959" cy="38648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8000" dirty="0">
                <a:solidFill>
                  <a:srgbClr val="002060"/>
                </a:solidFill>
              </a:rPr>
              <a:t>Thank You!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700" dirty="0">
                <a:solidFill>
                  <a:schemeClr val="tx1"/>
                </a:solidFill>
              </a:rPr>
              <a:t>_____________________</a:t>
            </a:r>
            <a:endParaRPr 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85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3A53-E3FE-4852-8083-3E3EE022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00554"/>
            <a:ext cx="10058400" cy="887289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Enterprise Infrastructure Network: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CF21-DF82-49B4-A0B6-1A1F2A35F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800" dirty="0">
                <a:solidFill>
                  <a:schemeClr val="tx1"/>
                </a:solidFill>
              </a:rPr>
              <a:t>  Simulates a real enterprise setup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4800" dirty="0">
                <a:solidFill>
                  <a:schemeClr val="tx1"/>
                </a:solidFill>
              </a:rPr>
              <a:t>  Head office to Branch office connectivity.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4800" dirty="0">
                <a:solidFill>
                  <a:schemeClr val="tx1"/>
                </a:solidFill>
              </a:rPr>
              <a:t>  VLSM – VLANS – Router and Switch security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9FD7DB-CEAF-423C-832F-F6221AAF573A}"/>
              </a:ext>
            </a:extLst>
          </p:cNvPr>
          <p:cNvSpPr txBox="1">
            <a:spLocks/>
          </p:cNvSpPr>
          <p:nvPr/>
        </p:nvSpPr>
        <p:spPr>
          <a:xfrm>
            <a:off x="6577781" y="6389450"/>
            <a:ext cx="5367728" cy="404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  <a:cs typeface="Calibri" panose="020F0502020204030204" pitchFamily="34" charset="0"/>
              </a:rPr>
              <a:t>FINAL PROJECT:  Computer networks – CSI 345 LAB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6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3A53-E3FE-4852-8083-3E3EE022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00554"/>
            <a:ext cx="10058400" cy="8872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Material and Component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CF21-DF82-49B4-A0B6-1A1F2A35F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800" dirty="0">
                <a:solidFill>
                  <a:schemeClr val="tx1"/>
                </a:solidFill>
              </a:rPr>
              <a:t>  Packet Tracer Software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4800" dirty="0">
                <a:solidFill>
                  <a:schemeClr val="tx1"/>
                </a:solidFill>
              </a:rPr>
              <a:t>  CCNA v7: Introduction to Networks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4800" dirty="0">
                <a:solidFill>
                  <a:schemeClr val="tx1"/>
                </a:solidFill>
              </a:rPr>
              <a:t>  CCNA v7: Switching Routing and Wireless Essentials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4800" dirty="0">
                <a:solidFill>
                  <a:schemeClr val="tx1"/>
                </a:solidFill>
              </a:rPr>
              <a:t> Microsoft Office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9FD7DB-CEAF-423C-832F-F6221AAF573A}"/>
              </a:ext>
            </a:extLst>
          </p:cNvPr>
          <p:cNvSpPr txBox="1">
            <a:spLocks/>
          </p:cNvSpPr>
          <p:nvPr/>
        </p:nvSpPr>
        <p:spPr>
          <a:xfrm>
            <a:off x="6577781" y="6389450"/>
            <a:ext cx="5367728" cy="404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  <a:cs typeface="Calibri" panose="020F0502020204030204" pitchFamily="34" charset="0"/>
              </a:rPr>
              <a:t>FINAL PROJECT:  Computer networks – CSI 345 LAB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8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45DA-F0CB-487E-91D0-283E3337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4" y="-148128"/>
            <a:ext cx="10058400" cy="748452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Network Design – Diagram: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355826-BCDB-449A-847E-1A5271D13674}"/>
              </a:ext>
            </a:extLst>
          </p:cNvPr>
          <p:cNvSpPr txBox="1">
            <a:spLocks/>
          </p:cNvSpPr>
          <p:nvPr/>
        </p:nvSpPr>
        <p:spPr>
          <a:xfrm>
            <a:off x="6577781" y="6389450"/>
            <a:ext cx="5367728" cy="404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  <a:cs typeface="Calibri" panose="020F0502020204030204" pitchFamily="34" charset="0"/>
              </a:rPr>
              <a:t>FINAL PROJECT:  Computer networks – CSI 345 LAB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F447A7-417D-4B8C-B1B8-CEAB00DFE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56C167-F22D-491F-ACAD-493AE7402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726"/>
            <a:ext cx="12192000" cy="58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4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45DA-F0CB-487E-91D0-283E3337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4" y="-148128"/>
            <a:ext cx="10058400" cy="748452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Network Design – Screenshots: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355826-BCDB-449A-847E-1A5271D13674}"/>
              </a:ext>
            </a:extLst>
          </p:cNvPr>
          <p:cNvSpPr txBox="1">
            <a:spLocks/>
          </p:cNvSpPr>
          <p:nvPr/>
        </p:nvSpPr>
        <p:spPr>
          <a:xfrm>
            <a:off x="6577781" y="6389450"/>
            <a:ext cx="5367728" cy="404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  <a:cs typeface="Calibri" panose="020F0502020204030204" pitchFamily="34" charset="0"/>
              </a:rPr>
              <a:t>FINAL PROJECT:  Computer networks – CSI 345 LAB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D2E653-7EA9-4D93-BA77-016BC9F3B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513" y="1000786"/>
            <a:ext cx="5088636" cy="4988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AA18B9-E85E-4832-AA76-8750D4F7A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4" y="988908"/>
            <a:ext cx="5335326" cy="5068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790455-A76A-4FF7-9325-1E7CD169763F}"/>
              </a:ext>
            </a:extLst>
          </p:cNvPr>
          <p:cNvSpPr txBox="1"/>
          <p:nvPr/>
        </p:nvSpPr>
        <p:spPr>
          <a:xfrm>
            <a:off x="3077156" y="465512"/>
            <a:ext cx="4801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5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Static Route configuration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03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45DA-F0CB-487E-91D0-283E3337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4" y="-148128"/>
            <a:ext cx="10058400" cy="748452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Network Design – Screenshots: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355826-BCDB-449A-847E-1A5271D13674}"/>
              </a:ext>
            </a:extLst>
          </p:cNvPr>
          <p:cNvSpPr txBox="1">
            <a:spLocks/>
          </p:cNvSpPr>
          <p:nvPr/>
        </p:nvSpPr>
        <p:spPr>
          <a:xfrm>
            <a:off x="6577781" y="6389450"/>
            <a:ext cx="5367728" cy="404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  <a:cs typeface="Calibri" panose="020F0502020204030204" pitchFamily="34" charset="0"/>
              </a:rPr>
              <a:t>FINAL PROJECT:  Computer networks – CSI 345 LAB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307E52-5E19-406A-8993-29DF85A7F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899" y="1208519"/>
            <a:ext cx="4495800" cy="4770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CA714A-68C4-4883-8243-2745B97DD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10" y="1105233"/>
            <a:ext cx="5943600" cy="25285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DAA8B9-285A-49D7-A25D-4D54DCDBFCBC}"/>
              </a:ext>
            </a:extLst>
          </p:cNvPr>
          <p:cNvSpPr txBox="1"/>
          <p:nvPr/>
        </p:nvSpPr>
        <p:spPr>
          <a:xfrm>
            <a:off x="429372" y="520602"/>
            <a:ext cx="4359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spc="-5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Password configuration</a:t>
            </a:r>
            <a:endParaRPr lang="en-US" sz="14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EBFD3-1AC3-4696-8183-0C9A81FF6676}"/>
              </a:ext>
            </a:extLst>
          </p:cNvPr>
          <p:cNvSpPr txBox="1"/>
          <p:nvPr/>
        </p:nvSpPr>
        <p:spPr>
          <a:xfrm>
            <a:off x="7013745" y="535417"/>
            <a:ext cx="4514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spc="-5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Port Trunk configuration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79869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45DA-F0CB-487E-91D0-283E3337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4" y="-148128"/>
            <a:ext cx="10058400" cy="748452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Network Design – Screenshots: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355826-BCDB-449A-847E-1A5271D13674}"/>
              </a:ext>
            </a:extLst>
          </p:cNvPr>
          <p:cNvSpPr txBox="1">
            <a:spLocks/>
          </p:cNvSpPr>
          <p:nvPr/>
        </p:nvSpPr>
        <p:spPr>
          <a:xfrm>
            <a:off x="6577781" y="6389450"/>
            <a:ext cx="5367728" cy="404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  <a:cs typeface="Calibri" panose="020F0502020204030204" pitchFamily="34" charset="0"/>
              </a:rPr>
              <a:t>FINAL PROJECT:  Computer networks – CSI 345 LAB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91CA6-EADB-49B0-9C6B-EC244F8B6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92" y="1766845"/>
            <a:ext cx="4431445" cy="3504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532C99-DA6D-4C11-AB80-89BBFB96E765}"/>
              </a:ext>
            </a:extLst>
          </p:cNvPr>
          <p:cNvSpPr txBox="1"/>
          <p:nvPr/>
        </p:nvSpPr>
        <p:spPr>
          <a:xfrm>
            <a:off x="621660" y="779767"/>
            <a:ext cx="2028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spc="-5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VLANs List</a:t>
            </a:r>
            <a:endParaRPr lang="en-US" sz="1400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96E6C6-4065-4F0D-BE16-00256AB18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897" y="1766845"/>
            <a:ext cx="5785047" cy="30819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D2DC82-8155-4663-B32E-EDD0EF9A44CE}"/>
              </a:ext>
            </a:extLst>
          </p:cNvPr>
          <p:cNvSpPr txBox="1"/>
          <p:nvPr/>
        </p:nvSpPr>
        <p:spPr>
          <a:xfrm>
            <a:off x="6862502" y="860419"/>
            <a:ext cx="334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spc="-5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VLAN Assignment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32843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45DA-F0CB-487E-91D0-283E3337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4" y="-148128"/>
            <a:ext cx="10058400" cy="748452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Network Design – Screenshots: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355826-BCDB-449A-847E-1A5271D13674}"/>
              </a:ext>
            </a:extLst>
          </p:cNvPr>
          <p:cNvSpPr txBox="1">
            <a:spLocks/>
          </p:cNvSpPr>
          <p:nvPr/>
        </p:nvSpPr>
        <p:spPr>
          <a:xfrm>
            <a:off x="6577781" y="6389450"/>
            <a:ext cx="5367728" cy="404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  <a:cs typeface="Calibri" panose="020F0502020204030204" pitchFamily="34" charset="0"/>
              </a:rPr>
              <a:t>FINAL PROJECT:  Computer networks – CSI 345 LAB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E00C0-C9FC-4785-9AA9-C7B8463C3624}"/>
              </a:ext>
            </a:extLst>
          </p:cNvPr>
          <p:cNvSpPr txBox="1"/>
          <p:nvPr/>
        </p:nvSpPr>
        <p:spPr>
          <a:xfrm>
            <a:off x="2348426" y="988908"/>
            <a:ext cx="7556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spc="-5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Switch Port security – mac-address sticky </a:t>
            </a:r>
            <a:endParaRPr lang="en-US" sz="14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46FA0F-8A5A-413D-A2B9-0097E258A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587" y="1943099"/>
            <a:ext cx="6600825" cy="341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9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45DA-F0CB-487E-91D0-283E3337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4" y="-148128"/>
            <a:ext cx="10058400" cy="748452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Network Design – Screenshots: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355826-BCDB-449A-847E-1A5271D13674}"/>
              </a:ext>
            </a:extLst>
          </p:cNvPr>
          <p:cNvSpPr txBox="1">
            <a:spLocks/>
          </p:cNvSpPr>
          <p:nvPr/>
        </p:nvSpPr>
        <p:spPr>
          <a:xfrm>
            <a:off x="6577781" y="6389450"/>
            <a:ext cx="5367728" cy="404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  <a:cs typeface="Calibri" panose="020F0502020204030204" pitchFamily="34" charset="0"/>
              </a:rPr>
              <a:t>FINAL PROJECT:  Computer networks – CSI 345 LAB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943578-FBF2-437E-8C31-73AF2AE31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1138" y="1548606"/>
            <a:ext cx="6420507" cy="4295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3E00C0-C9FC-4785-9AA9-C7B8463C3624}"/>
              </a:ext>
            </a:extLst>
          </p:cNvPr>
          <p:cNvSpPr txBox="1"/>
          <p:nvPr/>
        </p:nvSpPr>
        <p:spPr>
          <a:xfrm>
            <a:off x="3832529" y="902275"/>
            <a:ext cx="4146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spc="-5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Public Website Access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704978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724"/>
      </a:dk2>
      <a:lt2>
        <a:srgbClr val="E8E4E2"/>
      </a:lt2>
      <a:accent1>
        <a:srgbClr val="4DA4C3"/>
      </a:accent1>
      <a:accent2>
        <a:srgbClr val="3B61B1"/>
      </a:accent2>
      <a:accent3>
        <a:srgbClr val="584DC3"/>
      </a:accent3>
      <a:accent4>
        <a:srgbClr val="7A3FB3"/>
      </a:accent4>
      <a:accent5>
        <a:srgbClr val="BB4DC3"/>
      </a:accent5>
      <a:accent6>
        <a:srgbClr val="B13B88"/>
      </a:accent6>
      <a:hlink>
        <a:srgbClr val="BF613F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532</Words>
  <Application>Microsoft Office PowerPoint</Application>
  <PresentationFormat>Widescreen</PresentationFormat>
  <Paragraphs>85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</vt:lpstr>
      <vt:lpstr>RetrospectVTI</vt:lpstr>
      <vt:lpstr> Faculty Of Arts And Sciences Computer networks – CSI 345 LAB Spring 2022 FINAL Project </vt:lpstr>
      <vt:lpstr>Enterprise Infrastructure Network:</vt:lpstr>
      <vt:lpstr>Material and Component used:</vt:lpstr>
      <vt:lpstr>Network Design – Diagram:</vt:lpstr>
      <vt:lpstr>Network Design – Screenshots:</vt:lpstr>
      <vt:lpstr>Network Design – Screenshots:</vt:lpstr>
      <vt:lpstr>Network Design – Screenshots:</vt:lpstr>
      <vt:lpstr>Network Design – Screenshots:</vt:lpstr>
      <vt:lpstr>Network Design – Screenshots:</vt:lpstr>
      <vt:lpstr>Discussion:</vt:lpstr>
      <vt:lpstr>Discussion:</vt:lpstr>
      <vt:lpstr>Discussion:</vt:lpstr>
      <vt:lpstr>Discussion:</vt:lpstr>
      <vt:lpstr>Problems:</vt:lpstr>
      <vt:lpstr>Conclusion: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– CSI 345 LAB Spring 2022 FINAL Project </dc:title>
  <cp:lastModifiedBy>Joe .</cp:lastModifiedBy>
  <cp:revision>31</cp:revision>
  <dcterms:created xsi:type="dcterms:W3CDTF">2019-10-04T10:41:34Z</dcterms:created>
  <dcterms:modified xsi:type="dcterms:W3CDTF">2022-06-16T07:28:10Z</dcterms:modified>
</cp:coreProperties>
</file>